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43"/>
  </p:notesMasterIdLst>
  <p:sldIdLst>
    <p:sldId id="261" r:id="rId5"/>
    <p:sldId id="262" r:id="rId6"/>
    <p:sldId id="357" r:id="rId7"/>
    <p:sldId id="263" r:id="rId8"/>
    <p:sldId id="264" r:id="rId9"/>
    <p:sldId id="366" r:id="rId10"/>
    <p:sldId id="267" r:id="rId11"/>
    <p:sldId id="358" r:id="rId12"/>
    <p:sldId id="269" r:id="rId13"/>
    <p:sldId id="344" r:id="rId14"/>
    <p:sldId id="359" r:id="rId15"/>
    <p:sldId id="365" r:id="rId16"/>
    <p:sldId id="360" r:id="rId17"/>
    <p:sldId id="275" r:id="rId18"/>
    <p:sldId id="276" r:id="rId19"/>
    <p:sldId id="277" r:id="rId20"/>
    <p:sldId id="346" r:id="rId21"/>
    <p:sldId id="361" r:id="rId22"/>
    <p:sldId id="335" r:id="rId23"/>
    <p:sldId id="332" r:id="rId24"/>
    <p:sldId id="334" r:id="rId25"/>
    <p:sldId id="271" r:id="rId26"/>
    <p:sldId id="272" r:id="rId27"/>
    <p:sldId id="362" r:id="rId28"/>
    <p:sldId id="273" r:id="rId29"/>
    <p:sldId id="363" r:id="rId30"/>
    <p:sldId id="280" r:id="rId31"/>
    <p:sldId id="281" r:id="rId32"/>
    <p:sldId id="282" r:id="rId33"/>
    <p:sldId id="283" r:id="rId34"/>
    <p:sldId id="284" r:id="rId35"/>
    <p:sldId id="285" r:id="rId36"/>
    <p:sldId id="336" r:id="rId37"/>
    <p:sldId id="364" r:id="rId38"/>
    <p:sldId id="302" r:id="rId39"/>
    <p:sldId id="303" r:id="rId40"/>
    <p:sldId id="340" r:id="rId41"/>
    <p:sldId id="341" r:id="rId4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/>
    <p:restoredTop sz="83404" autoAdjust="0"/>
  </p:normalViewPr>
  <p:slideViewPr>
    <p:cSldViewPr snapToGrid="0" snapToObjects="1">
      <p:cViewPr varScale="1">
        <p:scale>
          <a:sx n="115" d="100"/>
          <a:sy n="115" d="100"/>
        </p:scale>
        <p:origin x="232" y="1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236F3-7892-46C0-8F31-C08249181215}" type="datetimeFigureOut">
              <a:rPr lang="en-US" smtClean="0"/>
              <a:t>7/9/22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919B-8AF3-414F-9D48-C4522A18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C919B-8AF3-414F-9D48-C4522A181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C919B-8AF3-414F-9D48-C4522A1814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36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919B-8AF3-414F-9D48-C4522A1814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3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8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9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919B-8AF3-414F-9D48-C4522A1814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35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6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90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5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08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3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1075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96925" indent="-306388" defTabSz="981075"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227138" indent="-246063" defTabSz="981075"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717675" indent="-246063" defTabSz="981075"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208213" indent="-244475" defTabSz="981075"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665413" indent="-244475" algn="ctr" defTabSz="9810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3122613" indent="-244475" algn="ctr" defTabSz="9810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579813" indent="-244475" algn="ctr" defTabSz="9810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4037013" indent="-244475" algn="ctr" defTabSz="9810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01313F60-63D8-4A7C-A26F-940B51170AFD}" type="slidenum">
              <a:rPr lang="en-US" sz="1300">
                <a:latin typeface="Times New Roman" pitchFamily="18" charset="0"/>
              </a:rPr>
              <a:pPr/>
              <a:t>33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212725"/>
            <a:ext cx="6669088" cy="37528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955" y="4349126"/>
            <a:ext cx="5417682" cy="44534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Tx/>
              <a:buChar char="-"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84440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40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981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4E228E-75F5-451D-8A1A-F023F648B721}" type="slidenum">
              <a:rPr lang="en-US" sz="1300">
                <a:latin typeface="Times New Roman" pitchFamily="18" charset="0"/>
              </a:rPr>
              <a:pPr algn="r" eaLnBrk="1" hangingPunct="1"/>
              <a:t>35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212725"/>
            <a:ext cx="6669088" cy="37528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48709"/>
            <a:ext cx="5418138" cy="445332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5213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1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9E365D-2E49-4AFA-808A-9E9849770AD3}" type="slidenum">
              <a:rPr lang="en-US" sz="1300" smtClean="0">
                <a:latin typeface="Times New Roman" pitchFamily="18" charset="0"/>
              </a:rPr>
              <a:pPr eaLnBrk="1" hangingPunct="1"/>
              <a:t>36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212725"/>
            <a:ext cx="6669088" cy="37528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48709"/>
            <a:ext cx="5418138" cy="445332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46515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1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9E365D-2E49-4AFA-808A-9E9849770AD3}" type="slidenum">
              <a:rPr lang="en-US" sz="1300" smtClean="0">
                <a:latin typeface="Times New Roman" pitchFamily="18" charset="0"/>
              </a:rPr>
              <a:pPr eaLnBrk="1" hangingPunct="1"/>
              <a:t>37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212725"/>
            <a:ext cx="6669088" cy="37528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48709"/>
            <a:ext cx="5418138" cy="445332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10972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919B-8AF3-414F-9D48-C4522A1814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9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3F23-C405-4BB8-B4CC-F6117A8FDA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3F23-C405-4BB8-B4CC-F6117A8FDA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36817-4C32-4D8E-AB11-7F2B2693EC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3F23-C405-4BB8-B4CC-F6117A8FDA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A2D0A-CECE-47CB-A037-165519825CAF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5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C919B-8AF3-414F-9D48-C4522A181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4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7" y="1309688"/>
            <a:ext cx="10967199" cy="48133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54025" indent="-227013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88975" indent="-234950">
              <a:spcBef>
                <a:spcPts val="300"/>
              </a:spcBef>
              <a:buFont typeface="Arial" panose="020B0604020202020204" pitchFamily="34" charset="0"/>
              <a:buChar char="○"/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50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75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1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3688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72800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1192933" y="6450013"/>
            <a:ext cx="389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61EB682E-F9F7-A84A-866D-693BB3909AC4}" type="slidenum">
              <a:rPr lang="en-US" sz="800">
                <a:solidFill>
                  <a:schemeClr val="tx1"/>
                </a:solidFill>
                <a:ea typeface="Arial"/>
                <a:cs typeface="Arial" charset="0"/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  <a:ea typeface="Arial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06" r:id="rId2"/>
    <p:sldLayoutId id="2147483953" r:id="rId3"/>
    <p:sldLayoutId id="2147483962" r:id="rId4"/>
    <p:sldLayoutId id="2147483963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Arial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227013" indent="-227013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Arial"/>
          <a:cs typeface="Arial"/>
        </a:defRPr>
      </a:lvl1pPr>
      <a:lvl2pPr marL="454025" indent="-227013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2pPr>
      <a:lvl3pPr marL="688975" indent="-234950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3pPr>
      <a:lvl4pPr marL="915988" indent="-227013" algn="l" defTabSz="569913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4pPr>
      <a:lvl5pPr marL="1143000" indent="-227013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m.Badgwell@csi-automatio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itbucket.org/rawlings-group/octave-mpctool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itbucket.org/rawlings-group/octave-mpctool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rawlings-group/octave-mpctool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84" y="2318790"/>
            <a:ext cx="8036713" cy="24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76104" y="630162"/>
            <a:ext cx="8039792" cy="120032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Introduction to </a:t>
            </a:r>
          </a:p>
          <a:p>
            <a:pPr algn="ctr">
              <a:spcBef>
                <a:spcPct val="0"/>
              </a:spcBef>
            </a:pPr>
            <a:r>
              <a:rPr lang="en-US" altLang="en-US" sz="3600" b="0" dirty="0">
                <a:solidFill>
                  <a:srgbClr val="0070C0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Model Predictive Control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67997" y="5272221"/>
            <a:ext cx="3644938" cy="125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25400" bIns="2540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B5FC5"/>
                </a:solidFill>
                <a:latin typeface="EMprint"/>
              </a:rPr>
              <a:t>Thomas A. Badgwell, PhD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B050"/>
                </a:solidFill>
                <a:latin typeface="EMprint"/>
              </a:rPr>
              <a:t>Collaborative Systems Integration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B050"/>
                </a:solidFill>
                <a:latin typeface="EMprint"/>
                <a:hlinkClick r:id="rId4"/>
              </a:rPr>
              <a:t>tom.badgwell@csi-automation.com</a:t>
            </a:r>
            <a:endParaRPr lang="en-US" dirty="0">
              <a:solidFill>
                <a:srgbClr val="00B050"/>
              </a:solidFill>
              <a:latin typeface="EMprint"/>
            </a:endParaRPr>
          </a:p>
          <a:p>
            <a:pPr algn="ctr" eaLnBrk="0" hangingPunct="0"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EMprint"/>
              </a:rPr>
              <a:t>July 9,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Mprint"/>
              </a:rPr>
              <a:t>2022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EMprint"/>
            </a:endParaRPr>
          </a:p>
        </p:txBody>
      </p:sp>
    </p:spTree>
    <p:extLst>
      <p:ext uri="{BB962C8B-B14F-4D97-AF65-F5344CB8AC3E}">
        <p14:creationId xmlns:p14="http://schemas.microsoft.com/office/powerpoint/2010/main" val="176357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17" y="114832"/>
            <a:ext cx="8229600" cy="1143000"/>
          </a:xfrm>
        </p:spPr>
        <p:txBody>
          <a:bodyPr/>
          <a:lstStyle/>
          <a:p>
            <a:r>
              <a:rPr lang="en-US" sz="2400" dirty="0"/>
              <a:t>2.2 </a:t>
            </a:r>
            <a:r>
              <a:rPr lang="en-US" sz="2400" dirty="0">
                <a:solidFill>
                  <a:srgbClr val="FF0000"/>
                </a:solidFill>
              </a:rPr>
              <a:t>Fired Heater Control Specification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0FE47-0BFD-C803-674C-680C0207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98267"/>
            <a:ext cx="9144000" cy="52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7445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152400"/>
            <a:ext cx="8229600" cy="1143000"/>
          </a:xfrm>
        </p:spPr>
        <p:txBody>
          <a:bodyPr/>
          <a:lstStyle/>
          <a:p>
            <a:r>
              <a:rPr lang="en-US" sz="2400" dirty="0"/>
              <a:t>3.1 Fired Heater </a:t>
            </a:r>
            <a:r>
              <a:rPr lang="en-US" sz="2400" dirty="0">
                <a:solidFill>
                  <a:schemeClr val="tx1"/>
                </a:solidFill>
              </a:rPr>
              <a:t>MPC</a:t>
            </a:r>
            <a:r>
              <a:rPr lang="en-US" sz="2400" dirty="0"/>
              <a:t> Open-Loop Demo using </a:t>
            </a:r>
            <a:r>
              <a:rPr lang="en-US" sz="2400" dirty="0">
                <a:solidFill>
                  <a:schemeClr val="tx1"/>
                </a:solidFill>
              </a:rPr>
              <a:t>MPCSIM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9AC07F-FE54-8847-A4F2-39A747FB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37" y="905423"/>
            <a:ext cx="4222485" cy="4387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0B54E0-FFF0-204D-B7C4-B54305CE165E}"/>
              </a:ext>
            </a:extLst>
          </p:cNvPr>
          <p:cNvSpPr/>
          <p:nvPr/>
        </p:nvSpPr>
        <p:spPr>
          <a:xfrm>
            <a:off x="1765244" y="5441220"/>
            <a:ext cx="8077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200" dirty="0"/>
              <a:t>M.J. Risbeck, J.B. Rawlings, “</a:t>
            </a:r>
            <a:r>
              <a:rPr lang="en-US" sz="1200" dirty="0" err="1"/>
              <a:t>MPCTools</a:t>
            </a:r>
            <a:r>
              <a:rPr lang="en-US" sz="1200" dirty="0"/>
              <a:t>: Nonlinear model predictive control tools for </a:t>
            </a:r>
            <a:r>
              <a:rPr lang="en-US" sz="1200" dirty="0" err="1"/>
              <a:t>CasADi</a:t>
            </a:r>
            <a:r>
              <a:rPr lang="en-US" sz="1200" dirty="0"/>
              <a:t> (Octave interface)”, </a:t>
            </a:r>
            <a:r>
              <a:rPr lang="en-US" sz="1200" u="sng" dirty="0">
                <a:hlinkClick r:id="rId4"/>
              </a:rPr>
              <a:t>https://bitbucket.org/rawlings-group/octave-mpctools</a:t>
            </a:r>
            <a:r>
              <a:rPr lang="en-US" sz="1200" dirty="0"/>
              <a:t>, (2017).</a:t>
            </a:r>
          </a:p>
          <a:p>
            <a:pPr lvl="1">
              <a:defRPr/>
            </a:pPr>
            <a:endParaRPr lang="en-US" sz="1200" dirty="0"/>
          </a:p>
          <a:p>
            <a:pPr lvl="1">
              <a:defRPr/>
            </a:pPr>
            <a:r>
              <a:rPr lang="en-US" sz="1200" dirty="0"/>
              <a:t>J.A.E. Andersson, J. Gillis, G. Horn, J.B. Rawlings, M. Diehl, “</a:t>
            </a:r>
            <a:r>
              <a:rPr lang="en-US" sz="1200" dirty="0" err="1"/>
              <a:t>CasADi</a:t>
            </a:r>
            <a:r>
              <a:rPr lang="en-US" sz="1200" dirty="0"/>
              <a:t> – A software framework for nonlinear optimization and optimal control”, Mathematical Programming Computation, 11, 1, (2019).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630CF-DF2F-4564-D8B3-6F0DEC46A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80" y="1384274"/>
            <a:ext cx="4572001" cy="32856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01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9221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188">
            <a:extLst>
              <a:ext uri="{FF2B5EF4-FFF2-40B4-BE49-F238E27FC236}">
                <a16:creationId xmlns:a16="http://schemas.microsoft.com/office/drawing/2014/main" id="{FB4D19BF-B60D-A846-9488-0D9DB05BFCED}"/>
              </a:ext>
            </a:extLst>
          </p:cNvPr>
          <p:cNvSpPr txBox="1"/>
          <p:nvPr/>
        </p:nvSpPr>
        <p:spPr>
          <a:xfrm>
            <a:off x="3812964" y="2747579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FC1.PV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17" y="114832"/>
            <a:ext cx="8229600" cy="703971"/>
          </a:xfrm>
        </p:spPr>
        <p:txBody>
          <a:bodyPr/>
          <a:lstStyle/>
          <a:p>
            <a:r>
              <a:rPr lang="en-US" sz="2400" dirty="0"/>
              <a:t>4.1 Fired Heater PID Control Solution: Base-Level PID Flow Controllers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932270" y="1849521"/>
            <a:ext cx="1828800" cy="3195637"/>
          </a:xfrm>
          <a:custGeom>
            <a:avLst/>
            <a:gdLst>
              <a:gd name="T0" fmla="*/ 0 w 2304"/>
              <a:gd name="T1" fmla="*/ 4026 h 4026"/>
              <a:gd name="T2" fmla="*/ 0 w 2304"/>
              <a:gd name="T3" fmla="*/ 1725 h 4026"/>
              <a:gd name="T4" fmla="*/ 576 w 2304"/>
              <a:gd name="T5" fmla="*/ 1149 h 4026"/>
              <a:gd name="T6" fmla="*/ 576 w 2304"/>
              <a:gd name="T7" fmla="*/ 0 h 4026"/>
              <a:gd name="T8" fmla="*/ 1727 w 2304"/>
              <a:gd name="T9" fmla="*/ 0 h 4026"/>
              <a:gd name="T10" fmla="*/ 1727 w 2304"/>
              <a:gd name="T11" fmla="*/ 1149 h 4026"/>
              <a:gd name="T12" fmla="*/ 2304 w 2304"/>
              <a:gd name="T13" fmla="*/ 1725 h 4026"/>
              <a:gd name="T14" fmla="*/ 2304 w 2304"/>
              <a:gd name="T15" fmla="*/ 4026 h 4026"/>
              <a:gd name="T16" fmla="*/ 0 w 2304"/>
              <a:gd name="T17" fmla="*/ 4026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4" h="4026">
                <a:moveTo>
                  <a:pt x="0" y="4026"/>
                </a:moveTo>
                <a:lnTo>
                  <a:pt x="0" y="1725"/>
                </a:lnTo>
                <a:lnTo>
                  <a:pt x="576" y="1149"/>
                </a:lnTo>
                <a:lnTo>
                  <a:pt x="576" y="0"/>
                </a:lnTo>
                <a:lnTo>
                  <a:pt x="1727" y="0"/>
                </a:lnTo>
                <a:lnTo>
                  <a:pt x="1727" y="1149"/>
                </a:lnTo>
                <a:lnTo>
                  <a:pt x="2304" y="1725"/>
                </a:lnTo>
                <a:lnTo>
                  <a:pt x="2304" y="4026"/>
                </a:lnTo>
                <a:lnTo>
                  <a:pt x="0" y="4026"/>
                </a:lnTo>
                <a:close/>
              </a:path>
            </a:pathLst>
          </a:custGeom>
          <a:solidFill>
            <a:srgbClr val="E0E0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635158" y="3664033"/>
            <a:ext cx="5053013" cy="23813"/>
          </a:xfrm>
          <a:custGeom>
            <a:avLst/>
            <a:gdLst>
              <a:gd name="T0" fmla="*/ 15 w 6366"/>
              <a:gd name="T1" fmla="*/ 0 h 30"/>
              <a:gd name="T2" fmla="*/ 11 w 6366"/>
              <a:gd name="T3" fmla="*/ 0 h 30"/>
              <a:gd name="T4" fmla="*/ 8 w 6366"/>
              <a:gd name="T5" fmla="*/ 1 h 30"/>
              <a:gd name="T6" fmla="*/ 4 w 6366"/>
              <a:gd name="T7" fmla="*/ 3 h 30"/>
              <a:gd name="T8" fmla="*/ 2 w 6366"/>
              <a:gd name="T9" fmla="*/ 7 h 30"/>
              <a:gd name="T10" fmla="*/ 0 w 6366"/>
              <a:gd name="T11" fmla="*/ 11 h 30"/>
              <a:gd name="T12" fmla="*/ 0 w 6366"/>
              <a:gd name="T13" fmla="*/ 19 h 30"/>
              <a:gd name="T14" fmla="*/ 2 w 6366"/>
              <a:gd name="T15" fmla="*/ 22 h 30"/>
              <a:gd name="T16" fmla="*/ 8 w 6366"/>
              <a:gd name="T17" fmla="*/ 28 h 30"/>
              <a:gd name="T18" fmla="*/ 11 w 6366"/>
              <a:gd name="T19" fmla="*/ 28 h 30"/>
              <a:gd name="T20" fmla="*/ 15 w 6366"/>
              <a:gd name="T21" fmla="*/ 30 h 30"/>
              <a:gd name="T22" fmla="*/ 6350 w 6366"/>
              <a:gd name="T23" fmla="*/ 30 h 30"/>
              <a:gd name="T24" fmla="*/ 6354 w 6366"/>
              <a:gd name="T25" fmla="*/ 28 h 30"/>
              <a:gd name="T26" fmla="*/ 6358 w 6366"/>
              <a:gd name="T27" fmla="*/ 28 h 30"/>
              <a:gd name="T28" fmla="*/ 6360 w 6366"/>
              <a:gd name="T29" fmla="*/ 24 h 30"/>
              <a:gd name="T30" fmla="*/ 6364 w 6366"/>
              <a:gd name="T31" fmla="*/ 22 h 30"/>
              <a:gd name="T32" fmla="*/ 6364 w 6366"/>
              <a:gd name="T33" fmla="*/ 19 h 30"/>
              <a:gd name="T34" fmla="*/ 6366 w 6366"/>
              <a:gd name="T35" fmla="*/ 15 h 30"/>
              <a:gd name="T36" fmla="*/ 6364 w 6366"/>
              <a:gd name="T37" fmla="*/ 11 h 30"/>
              <a:gd name="T38" fmla="*/ 6364 w 6366"/>
              <a:gd name="T39" fmla="*/ 7 h 30"/>
              <a:gd name="T40" fmla="*/ 6358 w 6366"/>
              <a:gd name="T41" fmla="*/ 1 h 30"/>
              <a:gd name="T42" fmla="*/ 6354 w 6366"/>
              <a:gd name="T43" fmla="*/ 0 h 30"/>
              <a:gd name="T44" fmla="*/ 6350 w 6366"/>
              <a:gd name="T45" fmla="*/ 0 h 30"/>
              <a:gd name="T46" fmla="*/ 15 w 6366"/>
              <a:gd name="T4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66" h="30">
                <a:moveTo>
                  <a:pt x="15" y="0"/>
                </a:move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1" y="28"/>
                </a:lnTo>
                <a:lnTo>
                  <a:pt x="15" y="30"/>
                </a:lnTo>
                <a:lnTo>
                  <a:pt x="6350" y="30"/>
                </a:lnTo>
                <a:lnTo>
                  <a:pt x="6354" y="28"/>
                </a:lnTo>
                <a:lnTo>
                  <a:pt x="6358" y="28"/>
                </a:lnTo>
                <a:lnTo>
                  <a:pt x="6360" y="24"/>
                </a:lnTo>
                <a:lnTo>
                  <a:pt x="6364" y="22"/>
                </a:lnTo>
                <a:lnTo>
                  <a:pt x="6364" y="19"/>
                </a:lnTo>
                <a:lnTo>
                  <a:pt x="6366" y="15"/>
                </a:lnTo>
                <a:lnTo>
                  <a:pt x="6364" y="11"/>
                </a:lnTo>
                <a:lnTo>
                  <a:pt x="6364" y="7"/>
                </a:lnTo>
                <a:lnTo>
                  <a:pt x="6358" y="1"/>
                </a:lnTo>
                <a:lnTo>
                  <a:pt x="6354" y="0"/>
                </a:lnTo>
                <a:lnTo>
                  <a:pt x="635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575457" y="3608470"/>
            <a:ext cx="134938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562758" y="3589420"/>
            <a:ext cx="174625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8 h 216"/>
              <a:gd name="T4" fmla="*/ 178 w 220"/>
              <a:gd name="T5" fmla="*/ 122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8"/>
                </a:lnTo>
                <a:lnTo>
                  <a:pt x="178" y="122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635158" y="4576845"/>
            <a:ext cx="5053013" cy="23812"/>
          </a:xfrm>
          <a:custGeom>
            <a:avLst/>
            <a:gdLst>
              <a:gd name="T0" fmla="*/ 15 w 6366"/>
              <a:gd name="T1" fmla="*/ 0 h 31"/>
              <a:gd name="T2" fmla="*/ 11 w 6366"/>
              <a:gd name="T3" fmla="*/ 0 h 31"/>
              <a:gd name="T4" fmla="*/ 8 w 6366"/>
              <a:gd name="T5" fmla="*/ 2 h 31"/>
              <a:gd name="T6" fmla="*/ 4 w 6366"/>
              <a:gd name="T7" fmla="*/ 4 h 31"/>
              <a:gd name="T8" fmla="*/ 2 w 6366"/>
              <a:gd name="T9" fmla="*/ 8 h 31"/>
              <a:gd name="T10" fmla="*/ 0 w 6366"/>
              <a:gd name="T11" fmla="*/ 11 h 31"/>
              <a:gd name="T12" fmla="*/ 0 w 6366"/>
              <a:gd name="T13" fmla="*/ 19 h 31"/>
              <a:gd name="T14" fmla="*/ 2 w 6366"/>
              <a:gd name="T15" fmla="*/ 23 h 31"/>
              <a:gd name="T16" fmla="*/ 8 w 6366"/>
              <a:gd name="T17" fmla="*/ 29 h 31"/>
              <a:gd name="T18" fmla="*/ 11 w 6366"/>
              <a:gd name="T19" fmla="*/ 29 h 31"/>
              <a:gd name="T20" fmla="*/ 15 w 6366"/>
              <a:gd name="T21" fmla="*/ 31 h 31"/>
              <a:gd name="T22" fmla="*/ 6350 w 6366"/>
              <a:gd name="T23" fmla="*/ 31 h 31"/>
              <a:gd name="T24" fmla="*/ 6354 w 6366"/>
              <a:gd name="T25" fmla="*/ 29 h 31"/>
              <a:gd name="T26" fmla="*/ 6358 w 6366"/>
              <a:gd name="T27" fmla="*/ 29 h 31"/>
              <a:gd name="T28" fmla="*/ 6360 w 6366"/>
              <a:gd name="T29" fmla="*/ 25 h 31"/>
              <a:gd name="T30" fmla="*/ 6364 w 6366"/>
              <a:gd name="T31" fmla="*/ 23 h 31"/>
              <a:gd name="T32" fmla="*/ 6364 w 6366"/>
              <a:gd name="T33" fmla="*/ 19 h 31"/>
              <a:gd name="T34" fmla="*/ 6366 w 6366"/>
              <a:gd name="T35" fmla="*/ 15 h 31"/>
              <a:gd name="T36" fmla="*/ 6364 w 6366"/>
              <a:gd name="T37" fmla="*/ 11 h 31"/>
              <a:gd name="T38" fmla="*/ 6364 w 6366"/>
              <a:gd name="T39" fmla="*/ 8 h 31"/>
              <a:gd name="T40" fmla="*/ 6358 w 6366"/>
              <a:gd name="T41" fmla="*/ 2 h 31"/>
              <a:gd name="T42" fmla="*/ 6354 w 6366"/>
              <a:gd name="T43" fmla="*/ 0 h 31"/>
              <a:gd name="T44" fmla="*/ 6350 w 6366"/>
              <a:gd name="T45" fmla="*/ 0 h 31"/>
              <a:gd name="T46" fmla="*/ 15 w 6366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66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6350" y="31"/>
                </a:lnTo>
                <a:lnTo>
                  <a:pt x="6354" y="29"/>
                </a:lnTo>
                <a:lnTo>
                  <a:pt x="6358" y="29"/>
                </a:lnTo>
                <a:lnTo>
                  <a:pt x="6360" y="25"/>
                </a:lnTo>
                <a:lnTo>
                  <a:pt x="6364" y="23"/>
                </a:lnTo>
                <a:lnTo>
                  <a:pt x="6364" y="19"/>
                </a:lnTo>
                <a:lnTo>
                  <a:pt x="6366" y="15"/>
                </a:lnTo>
                <a:lnTo>
                  <a:pt x="6364" y="11"/>
                </a:lnTo>
                <a:lnTo>
                  <a:pt x="6364" y="8"/>
                </a:lnTo>
                <a:lnTo>
                  <a:pt x="6358" y="2"/>
                </a:lnTo>
                <a:lnTo>
                  <a:pt x="6354" y="0"/>
                </a:lnTo>
                <a:lnTo>
                  <a:pt x="635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575457" y="4521282"/>
            <a:ext cx="134938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562758" y="4502232"/>
            <a:ext cx="174625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9 h 216"/>
              <a:gd name="T4" fmla="*/ 178 w 220"/>
              <a:gd name="T5" fmla="*/ 123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9"/>
                </a:lnTo>
                <a:lnTo>
                  <a:pt x="178" y="123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7719920" y="3664033"/>
            <a:ext cx="23812" cy="936625"/>
          </a:xfrm>
          <a:custGeom>
            <a:avLst/>
            <a:gdLst>
              <a:gd name="T0" fmla="*/ 31 w 31"/>
              <a:gd name="T1" fmla="*/ 15 h 1180"/>
              <a:gd name="T2" fmla="*/ 29 w 31"/>
              <a:gd name="T3" fmla="*/ 11 h 1180"/>
              <a:gd name="T4" fmla="*/ 29 w 31"/>
              <a:gd name="T5" fmla="*/ 7 h 1180"/>
              <a:gd name="T6" fmla="*/ 23 w 31"/>
              <a:gd name="T7" fmla="*/ 1 h 1180"/>
              <a:gd name="T8" fmla="*/ 19 w 31"/>
              <a:gd name="T9" fmla="*/ 0 h 1180"/>
              <a:gd name="T10" fmla="*/ 11 w 31"/>
              <a:gd name="T11" fmla="*/ 0 h 1180"/>
              <a:gd name="T12" fmla="*/ 8 w 31"/>
              <a:gd name="T13" fmla="*/ 1 h 1180"/>
              <a:gd name="T14" fmla="*/ 4 w 31"/>
              <a:gd name="T15" fmla="*/ 3 h 1180"/>
              <a:gd name="T16" fmla="*/ 2 w 31"/>
              <a:gd name="T17" fmla="*/ 7 h 1180"/>
              <a:gd name="T18" fmla="*/ 0 w 31"/>
              <a:gd name="T19" fmla="*/ 11 h 1180"/>
              <a:gd name="T20" fmla="*/ 0 w 31"/>
              <a:gd name="T21" fmla="*/ 1168 h 1180"/>
              <a:gd name="T22" fmla="*/ 2 w 31"/>
              <a:gd name="T23" fmla="*/ 1172 h 1180"/>
              <a:gd name="T24" fmla="*/ 8 w 31"/>
              <a:gd name="T25" fmla="*/ 1178 h 1180"/>
              <a:gd name="T26" fmla="*/ 11 w 31"/>
              <a:gd name="T27" fmla="*/ 1178 h 1180"/>
              <a:gd name="T28" fmla="*/ 15 w 31"/>
              <a:gd name="T29" fmla="*/ 1180 h 1180"/>
              <a:gd name="T30" fmla="*/ 19 w 31"/>
              <a:gd name="T31" fmla="*/ 1178 h 1180"/>
              <a:gd name="T32" fmla="*/ 23 w 31"/>
              <a:gd name="T33" fmla="*/ 1178 h 1180"/>
              <a:gd name="T34" fmla="*/ 25 w 31"/>
              <a:gd name="T35" fmla="*/ 1174 h 1180"/>
              <a:gd name="T36" fmla="*/ 29 w 31"/>
              <a:gd name="T37" fmla="*/ 1172 h 1180"/>
              <a:gd name="T38" fmla="*/ 29 w 31"/>
              <a:gd name="T39" fmla="*/ 1168 h 1180"/>
              <a:gd name="T40" fmla="*/ 31 w 31"/>
              <a:gd name="T41" fmla="*/ 1164 h 1180"/>
              <a:gd name="T42" fmla="*/ 31 w 31"/>
              <a:gd name="T43" fmla="*/ 1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1180">
                <a:moveTo>
                  <a:pt x="31" y="15"/>
                </a:moveTo>
                <a:lnTo>
                  <a:pt x="29" y="11"/>
                </a:lnTo>
                <a:lnTo>
                  <a:pt x="29" y="7"/>
                </a:lnTo>
                <a:lnTo>
                  <a:pt x="23" y="1"/>
                </a:lnTo>
                <a:lnTo>
                  <a:pt x="19" y="0"/>
                </a:ln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168"/>
                </a:lnTo>
                <a:lnTo>
                  <a:pt x="2" y="1172"/>
                </a:lnTo>
                <a:lnTo>
                  <a:pt x="8" y="1178"/>
                </a:lnTo>
                <a:lnTo>
                  <a:pt x="11" y="1178"/>
                </a:lnTo>
                <a:lnTo>
                  <a:pt x="15" y="1180"/>
                </a:lnTo>
                <a:lnTo>
                  <a:pt x="19" y="1178"/>
                </a:lnTo>
                <a:lnTo>
                  <a:pt x="23" y="1178"/>
                </a:lnTo>
                <a:lnTo>
                  <a:pt x="25" y="1174"/>
                </a:lnTo>
                <a:lnTo>
                  <a:pt x="29" y="1172"/>
                </a:lnTo>
                <a:lnTo>
                  <a:pt x="29" y="1168"/>
                </a:lnTo>
                <a:lnTo>
                  <a:pt x="31" y="1164"/>
                </a:lnTo>
                <a:lnTo>
                  <a:pt x="3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719920" y="4121233"/>
            <a:ext cx="1339850" cy="23813"/>
          </a:xfrm>
          <a:custGeom>
            <a:avLst/>
            <a:gdLst>
              <a:gd name="T0" fmla="*/ 15 w 1687"/>
              <a:gd name="T1" fmla="*/ 0 h 31"/>
              <a:gd name="T2" fmla="*/ 11 w 1687"/>
              <a:gd name="T3" fmla="*/ 0 h 31"/>
              <a:gd name="T4" fmla="*/ 8 w 1687"/>
              <a:gd name="T5" fmla="*/ 2 h 31"/>
              <a:gd name="T6" fmla="*/ 4 w 1687"/>
              <a:gd name="T7" fmla="*/ 4 h 31"/>
              <a:gd name="T8" fmla="*/ 2 w 1687"/>
              <a:gd name="T9" fmla="*/ 8 h 31"/>
              <a:gd name="T10" fmla="*/ 0 w 1687"/>
              <a:gd name="T11" fmla="*/ 12 h 31"/>
              <a:gd name="T12" fmla="*/ 0 w 1687"/>
              <a:gd name="T13" fmla="*/ 19 h 31"/>
              <a:gd name="T14" fmla="*/ 2 w 1687"/>
              <a:gd name="T15" fmla="*/ 23 h 31"/>
              <a:gd name="T16" fmla="*/ 8 w 1687"/>
              <a:gd name="T17" fmla="*/ 29 h 31"/>
              <a:gd name="T18" fmla="*/ 11 w 1687"/>
              <a:gd name="T19" fmla="*/ 29 h 31"/>
              <a:gd name="T20" fmla="*/ 15 w 1687"/>
              <a:gd name="T21" fmla="*/ 31 h 31"/>
              <a:gd name="T22" fmla="*/ 1672 w 1687"/>
              <a:gd name="T23" fmla="*/ 31 h 31"/>
              <a:gd name="T24" fmla="*/ 1676 w 1687"/>
              <a:gd name="T25" fmla="*/ 29 h 31"/>
              <a:gd name="T26" fmla="*/ 1680 w 1687"/>
              <a:gd name="T27" fmla="*/ 29 h 31"/>
              <a:gd name="T28" fmla="*/ 1681 w 1687"/>
              <a:gd name="T29" fmla="*/ 25 h 31"/>
              <a:gd name="T30" fmla="*/ 1685 w 1687"/>
              <a:gd name="T31" fmla="*/ 23 h 31"/>
              <a:gd name="T32" fmla="*/ 1685 w 1687"/>
              <a:gd name="T33" fmla="*/ 19 h 31"/>
              <a:gd name="T34" fmla="*/ 1687 w 1687"/>
              <a:gd name="T35" fmla="*/ 16 h 31"/>
              <a:gd name="T36" fmla="*/ 1685 w 1687"/>
              <a:gd name="T37" fmla="*/ 12 h 31"/>
              <a:gd name="T38" fmla="*/ 1685 w 1687"/>
              <a:gd name="T39" fmla="*/ 8 h 31"/>
              <a:gd name="T40" fmla="*/ 1680 w 1687"/>
              <a:gd name="T41" fmla="*/ 2 h 31"/>
              <a:gd name="T42" fmla="*/ 1676 w 1687"/>
              <a:gd name="T43" fmla="*/ 0 h 31"/>
              <a:gd name="T44" fmla="*/ 1672 w 1687"/>
              <a:gd name="T45" fmla="*/ 0 h 31"/>
              <a:gd name="T46" fmla="*/ 15 w 1687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7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1672" y="31"/>
                </a:lnTo>
                <a:lnTo>
                  <a:pt x="1676" y="29"/>
                </a:lnTo>
                <a:lnTo>
                  <a:pt x="1680" y="29"/>
                </a:lnTo>
                <a:lnTo>
                  <a:pt x="1681" y="25"/>
                </a:lnTo>
                <a:lnTo>
                  <a:pt x="1685" y="23"/>
                </a:lnTo>
                <a:lnTo>
                  <a:pt x="1685" y="19"/>
                </a:lnTo>
                <a:lnTo>
                  <a:pt x="1687" y="16"/>
                </a:lnTo>
                <a:lnTo>
                  <a:pt x="1685" y="12"/>
                </a:lnTo>
                <a:lnTo>
                  <a:pt x="1685" y="8"/>
                </a:lnTo>
                <a:lnTo>
                  <a:pt x="1680" y="2"/>
                </a:lnTo>
                <a:lnTo>
                  <a:pt x="1676" y="0"/>
                </a:lnTo>
                <a:lnTo>
                  <a:pt x="16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8948646" y="4065670"/>
            <a:ext cx="134937" cy="131762"/>
          </a:xfrm>
          <a:custGeom>
            <a:avLst/>
            <a:gdLst>
              <a:gd name="T0" fmla="*/ 0 w 171"/>
              <a:gd name="T1" fmla="*/ 0 h 167"/>
              <a:gd name="T2" fmla="*/ 171 w 171"/>
              <a:gd name="T3" fmla="*/ 85 h 167"/>
              <a:gd name="T4" fmla="*/ 0 w 171"/>
              <a:gd name="T5" fmla="*/ 167 h 167"/>
              <a:gd name="T6" fmla="*/ 0 w 171"/>
              <a:gd name="T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7">
                <a:moveTo>
                  <a:pt x="0" y="0"/>
                </a:moveTo>
                <a:lnTo>
                  <a:pt x="171" y="85"/>
                </a:lnTo>
                <a:lnTo>
                  <a:pt x="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8935946" y="4046620"/>
            <a:ext cx="174625" cy="169862"/>
          </a:xfrm>
          <a:custGeom>
            <a:avLst/>
            <a:gdLst>
              <a:gd name="T0" fmla="*/ 31 w 220"/>
              <a:gd name="T1" fmla="*/ 24 h 214"/>
              <a:gd name="T2" fmla="*/ 8 w 220"/>
              <a:gd name="T3" fmla="*/ 38 h 214"/>
              <a:gd name="T4" fmla="*/ 178 w 220"/>
              <a:gd name="T5" fmla="*/ 122 h 214"/>
              <a:gd name="T6" fmla="*/ 178 w 220"/>
              <a:gd name="T7" fmla="*/ 93 h 214"/>
              <a:gd name="T8" fmla="*/ 8 w 220"/>
              <a:gd name="T9" fmla="*/ 175 h 214"/>
              <a:gd name="T10" fmla="*/ 31 w 220"/>
              <a:gd name="T11" fmla="*/ 191 h 214"/>
              <a:gd name="T12" fmla="*/ 31 w 220"/>
              <a:gd name="T13" fmla="*/ 24 h 214"/>
              <a:gd name="T14" fmla="*/ 0 w 220"/>
              <a:gd name="T15" fmla="*/ 0 h 214"/>
              <a:gd name="T16" fmla="*/ 0 w 220"/>
              <a:gd name="T17" fmla="*/ 214 h 214"/>
              <a:gd name="T18" fmla="*/ 220 w 220"/>
              <a:gd name="T19" fmla="*/ 109 h 214"/>
              <a:gd name="T20" fmla="*/ 0 w 220"/>
              <a:gd name="T21" fmla="*/ 0 h 214"/>
              <a:gd name="T22" fmla="*/ 31 w 220"/>
              <a:gd name="T23" fmla="*/ 2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4">
                <a:moveTo>
                  <a:pt x="31" y="24"/>
                </a:moveTo>
                <a:lnTo>
                  <a:pt x="8" y="38"/>
                </a:lnTo>
                <a:lnTo>
                  <a:pt x="178" y="122"/>
                </a:lnTo>
                <a:lnTo>
                  <a:pt x="178" y="93"/>
                </a:lnTo>
                <a:lnTo>
                  <a:pt x="8" y="175"/>
                </a:lnTo>
                <a:lnTo>
                  <a:pt x="31" y="191"/>
                </a:lnTo>
                <a:lnTo>
                  <a:pt x="31" y="24"/>
                </a:lnTo>
                <a:lnTo>
                  <a:pt x="0" y="0"/>
                </a:lnTo>
                <a:lnTo>
                  <a:pt x="0" y="214"/>
                </a:lnTo>
                <a:lnTo>
                  <a:pt x="220" y="109"/>
                </a:lnTo>
                <a:lnTo>
                  <a:pt x="0" y="0"/>
                </a:lnTo>
                <a:lnTo>
                  <a:pt x="3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164916" y="3664033"/>
            <a:ext cx="196850" cy="23813"/>
          </a:xfrm>
          <a:custGeom>
            <a:avLst/>
            <a:gdLst>
              <a:gd name="T0" fmla="*/ 15 w 247"/>
              <a:gd name="T1" fmla="*/ 0 h 30"/>
              <a:gd name="T2" fmla="*/ 11 w 247"/>
              <a:gd name="T3" fmla="*/ 0 h 30"/>
              <a:gd name="T4" fmla="*/ 8 w 247"/>
              <a:gd name="T5" fmla="*/ 1 h 30"/>
              <a:gd name="T6" fmla="*/ 4 w 247"/>
              <a:gd name="T7" fmla="*/ 3 h 30"/>
              <a:gd name="T8" fmla="*/ 2 w 247"/>
              <a:gd name="T9" fmla="*/ 7 h 30"/>
              <a:gd name="T10" fmla="*/ 0 w 247"/>
              <a:gd name="T11" fmla="*/ 11 h 30"/>
              <a:gd name="T12" fmla="*/ 0 w 247"/>
              <a:gd name="T13" fmla="*/ 19 h 30"/>
              <a:gd name="T14" fmla="*/ 2 w 247"/>
              <a:gd name="T15" fmla="*/ 22 h 30"/>
              <a:gd name="T16" fmla="*/ 8 w 247"/>
              <a:gd name="T17" fmla="*/ 28 h 30"/>
              <a:gd name="T18" fmla="*/ 11 w 247"/>
              <a:gd name="T19" fmla="*/ 28 h 30"/>
              <a:gd name="T20" fmla="*/ 15 w 247"/>
              <a:gd name="T21" fmla="*/ 30 h 30"/>
              <a:gd name="T22" fmla="*/ 232 w 247"/>
              <a:gd name="T23" fmla="*/ 30 h 30"/>
              <a:gd name="T24" fmla="*/ 235 w 247"/>
              <a:gd name="T25" fmla="*/ 28 h 30"/>
              <a:gd name="T26" fmla="*/ 239 w 247"/>
              <a:gd name="T27" fmla="*/ 28 h 30"/>
              <a:gd name="T28" fmla="*/ 241 w 247"/>
              <a:gd name="T29" fmla="*/ 24 h 30"/>
              <a:gd name="T30" fmla="*/ 245 w 247"/>
              <a:gd name="T31" fmla="*/ 22 h 30"/>
              <a:gd name="T32" fmla="*/ 245 w 247"/>
              <a:gd name="T33" fmla="*/ 19 h 30"/>
              <a:gd name="T34" fmla="*/ 247 w 247"/>
              <a:gd name="T35" fmla="*/ 15 h 30"/>
              <a:gd name="T36" fmla="*/ 245 w 247"/>
              <a:gd name="T37" fmla="*/ 11 h 30"/>
              <a:gd name="T38" fmla="*/ 245 w 247"/>
              <a:gd name="T39" fmla="*/ 7 h 30"/>
              <a:gd name="T40" fmla="*/ 239 w 247"/>
              <a:gd name="T41" fmla="*/ 1 h 30"/>
              <a:gd name="T42" fmla="*/ 235 w 247"/>
              <a:gd name="T43" fmla="*/ 0 h 30"/>
              <a:gd name="T44" fmla="*/ 232 w 247"/>
              <a:gd name="T45" fmla="*/ 0 h 30"/>
              <a:gd name="T46" fmla="*/ 15 w 247"/>
              <a:gd name="T4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" h="30">
                <a:moveTo>
                  <a:pt x="15" y="0"/>
                </a:move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1" y="28"/>
                </a:lnTo>
                <a:lnTo>
                  <a:pt x="15" y="30"/>
                </a:lnTo>
                <a:lnTo>
                  <a:pt x="232" y="30"/>
                </a:lnTo>
                <a:lnTo>
                  <a:pt x="235" y="28"/>
                </a:lnTo>
                <a:lnTo>
                  <a:pt x="239" y="28"/>
                </a:lnTo>
                <a:lnTo>
                  <a:pt x="241" y="24"/>
                </a:lnTo>
                <a:lnTo>
                  <a:pt x="245" y="22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7"/>
                </a:lnTo>
                <a:lnTo>
                  <a:pt x="239" y="1"/>
                </a:lnTo>
                <a:lnTo>
                  <a:pt x="235" y="0"/>
                </a:lnTo>
                <a:lnTo>
                  <a:pt x="23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3250642" y="3608470"/>
            <a:ext cx="134937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3237941" y="3589420"/>
            <a:ext cx="176212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8 h 216"/>
              <a:gd name="T4" fmla="*/ 178 w 220"/>
              <a:gd name="T5" fmla="*/ 122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8"/>
                </a:lnTo>
                <a:lnTo>
                  <a:pt x="178" y="122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3445904" y="3664033"/>
            <a:ext cx="195263" cy="23813"/>
          </a:xfrm>
          <a:custGeom>
            <a:avLst/>
            <a:gdLst>
              <a:gd name="T0" fmla="*/ 232 w 247"/>
              <a:gd name="T1" fmla="*/ 30 h 30"/>
              <a:gd name="T2" fmla="*/ 236 w 247"/>
              <a:gd name="T3" fmla="*/ 28 h 30"/>
              <a:gd name="T4" fmla="*/ 240 w 247"/>
              <a:gd name="T5" fmla="*/ 28 h 30"/>
              <a:gd name="T6" fmla="*/ 242 w 247"/>
              <a:gd name="T7" fmla="*/ 24 h 30"/>
              <a:gd name="T8" fmla="*/ 245 w 247"/>
              <a:gd name="T9" fmla="*/ 22 h 30"/>
              <a:gd name="T10" fmla="*/ 245 w 247"/>
              <a:gd name="T11" fmla="*/ 19 h 30"/>
              <a:gd name="T12" fmla="*/ 247 w 247"/>
              <a:gd name="T13" fmla="*/ 15 h 30"/>
              <a:gd name="T14" fmla="*/ 245 w 247"/>
              <a:gd name="T15" fmla="*/ 11 h 30"/>
              <a:gd name="T16" fmla="*/ 245 w 247"/>
              <a:gd name="T17" fmla="*/ 7 h 30"/>
              <a:gd name="T18" fmla="*/ 240 w 247"/>
              <a:gd name="T19" fmla="*/ 1 h 30"/>
              <a:gd name="T20" fmla="*/ 236 w 247"/>
              <a:gd name="T21" fmla="*/ 0 h 30"/>
              <a:gd name="T22" fmla="*/ 12 w 247"/>
              <a:gd name="T23" fmla="*/ 0 h 30"/>
              <a:gd name="T24" fmla="*/ 8 w 247"/>
              <a:gd name="T25" fmla="*/ 1 h 30"/>
              <a:gd name="T26" fmla="*/ 4 w 247"/>
              <a:gd name="T27" fmla="*/ 3 h 30"/>
              <a:gd name="T28" fmla="*/ 2 w 247"/>
              <a:gd name="T29" fmla="*/ 7 h 30"/>
              <a:gd name="T30" fmla="*/ 0 w 247"/>
              <a:gd name="T31" fmla="*/ 11 h 30"/>
              <a:gd name="T32" fmla="*/ 0 w 247"/>
              <a:gd name="T33" fmla="*/ 19 h 30"/>
              <a:gd name="T34" fmla="*/ 2 w 247"/>
              <a:gd name="T35" fmla="*/ 22 h 30"/>
              <a:gd name="T36" fmla="*/ 8 w 247"/>
              <a:gd name="T37" fmla="*/ 28 h 30"/>
              <a:gd name="T38" fmla="*/ 12 w 247"/>
              <a:gd name="T39" fmla="*/ 28 h 30"/>
              <a:gd name="T40" fmla="*/ 16 w 247"/>
              <a:gd name="T41" fmla="*/ 30 h 30"/>
              <a:gd name="T42" fmla="*/ 232 w 247"/>
              <a:gd name="T4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7" h="30">
                <a:moveTo>
                  <a:pt x="232" y="30"/>
                </a:moveTo>
                <a:lnTo>
                  <a:pt x="236" y="28"/>
                </a:lnTo>
                <a:lnTo>
                  <a:pt x="240" y="28"/>
                </a:lnTo>
                <a:lnTo>
                  <a:pt x="242" y="24"/>
                </a:lnTo>
                <a:lnTo>
                  <a:pt x="245" y="22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7"/>
                </a:lnTo>
                <a:lnTo>
                  <a:pt x="240" y="1"/>
                </a:lnTo>
                <a:lnTo>
                  <a:pt x="236" y="0"/>
                </a:ln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2" y="28"/>
                </a:lnTo>
                <a:lnTo>
                  <a:pt x="16" y="30"/>
                </a:lnTo>
                <a:lnTo>
                  <a:pt x="232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3422092" y="3608470"/>
            <a:ext cx="136525" cy="133350"/>
          </a:xfrm>
          <a:custGeom>
            <a:avLst/>
            <a:gdLst>
              <a:gd name="T0" fmla="*/ 170 w 170"/>
              <a:gd name="T1" fmla="*/ 168 h 168"/>
              <a:gd name="T2" fmla="*/ 0 w 170"/>
              <a:gd name="T3" fmla="*/ 84 h 168"/>
              <a:gd name="T4" fmla="*/ 170 w 170"/>
              <a:gd name="T5" fmla="*/ 0 h 168"/>
              <a:gd name="T6" fmla="*/ 170 w 170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68">
                <a:moveTo>
                  <a:pt x="170" y="168"/>
                </a:moveTo>
                <a:lnTo>
                  <a:pt x="0" y="84"/>
                </a:lnTo>
                <a:lnTo>
                  <a:pt x="170" y="0"/>
                </a:lnTo>
                <a:lnTo>
                  <a:pt x="170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3395104" y="3589420"/>
            <a:ext cx="174625" cy="171450"/>
          </a:xfrm>
          <a:custGeom>
            <a:avLst/>
            <a:gdLst>
              <a:gd name="T0" fmla="*/ 190 w 220"/>
              <a:gd name="T1" fmla="*/ 193 h 216"/>
              <a:gd name="T2" fmla="*/ 211 w 220"/>
              <a:gd name="T3" fmla="*/ 178 h 216"/>
              <a:gd name="T4" fmla="*/ 40 w 220"/>
              <a:gd name="T5" fmla="*/ 94 h 216"/>
              <a:gd name="T6" fmla="*/ 40 w 220"/>
              <a:gd name="T7" fmla="*/ 122 h 216"/>
              <a:gd name="T8" fmla="*/ 211 w 220"/>
              <a:gd name="T9" fmla="*/ 38 h 216"/>
              <a:gd name="T10" fmla="*/ 190 w 220"/>
              <a:gd name="T11" fmla="*/ 25 h 216"/>
              <a:gd name="T12" fmla="*/ 190 w 220"/>
              <a:gd name="T13" fmla="*/ 193 h 216"/>
              <a:gd name="T14" fmla="*/ 220 w 220"/>
              <a:gd name="T15" fmla="*/ 216 h 216"/>
              <a:gd name="T16" fmla="*/ 220 w 220"/>
              <a:gd name="T17" fmla="*/ 0 h 216"/>
              <a:gd name="T18" fmla="*/ 0 w 220"/>
              <a:gd name="T19" fmla="*/ 109 h 216"/>
              <a:gd name="T20" fmla="*/ 220 w 220"/>
              <a:gd name="T21" fmla="*/ 216 h 216"/>
              <a:gd name="T22" fmla="*/ 190 w 220"/>
              <a:gd name="T23" fmla="*/ 19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190" y="193"/>
                </a:moveTo>
                <a:lnTo>
                  <a:pt x="211" y="178"/>
                </a:lnTo>
                <a:lnTo>
                  <a:pt x="40" y="94"/>
                </a:lnTo>
                <a:lnTo>
                  <a:pt x="40" y="122"/>
                </a:lnTo>
                <a:lnTo>
                  <a:pt x="211" y="38"/>
                </a:lnTo>
                <a:lnTo>
                  <a:pt x="190" y="25"/>
                </a:lnTo>
                <a:lnTo>
                  <a:pt x="190" y="193"/>
                </a:lnTo>
                <a:lnTo>
                  <a:pt x="220" y="216"/>
                </a:lnTo>
                <a:lnTo>
                  <a:pt x="220" y="0"/>
                </a:lnTo>
                <a:lnTo>
                  <a:pt x="0" y="109"/>
                </a:lnTo>
                <a:lnTo>
                  <a:pt x="220" y="216"/>
                </a:lnTo>
                <a:lnTo>
                  <a:pt x="19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3159000" y="4576845"/>
            <a:ext cx="196850" cy="23812"/>
          </a:xfrm>
          <a:custGeom>
            <a:avLst/>
            <a:gdLst>
              <a:gd name="T0" fmla="*/ 15 w 247"/>
              <a:gd name="T1" fmla="*/ 0 h 31"/>
              <a:gd name="T2" fmla="*/ 11 w 247"/>
              <a:gd name="T3" fmla="*/ 0 h 31"/>
              <a:gd name="T4" fmla="*/ 8 w 247"/>
              <a:gd name="T5" fmla="*/ 2 h 31"/>
              <a:gd name="T6" fmla="*/ 4 w 247"/>
              <a:gd name="T7" fmla="*/ 4 h 31"/>
              <a:gd name="T8" fmla="*/ 2 w 247"/>
              <a:gd name="T9" fmla="*/ 8 h 31"/>
              <a:gd name="T10" fmla="*/ 0 w 247"/>
              <a:gd name="T11" fmla="*/ 11 h 31"/>
              <a:gd name="T12" fmla="*/ 0 w 247"/>
              <a:gd name="T13" fmla="*/ 19 h 31"/>
              <a:gd name="T14" fmla="*/ 2 w 247"/>
              <a:gd name="T15" fmla="*/ 23 h 31"/>
              <a:gd name="T16" fmla="*/ 8 w 247"/>
              <a:gd name="T17" fmla="*/ 29 h 31"/>
              <a:gd name="T18" fmla="*/ 11 w 247"/>
              <a:gd name="T19" fmla="*/ 29 h 31"/>
              <a:gd name="T20" fmla="*/ 15 w 247"/>
              <a:gd name="T21" fmla="*/ 31 h 31"/>
              <a:gd name="T22" fmla="*/ 232 w 247"/>
              <a:gd name="T23" fmla="*/ 31 h 31"/>
              <a:gd name="T24" fmla="*/ 235 w 247"/>
              <a:gd name="T25" fmla="*/ 29 h 31"/>
              <a:gd name="T26" fmla="*/ 239 w 247"/>
              <a:gd name="T27" fmla="*/ 29 h 31"/>
              <a:gd name="T28" fmla="*/ 241 w 247"/>
              <a:gd name="T29" fmla="*/ 25 h 31"/>
              <a:gd name="T30" fmla="*/ 245 w 247"/>
              <a:gd name="T31" fmla="*/ 23 h 31"/>
              <a:gd name="T32" fmla="*/ 245 w 247"/>
              <a:gd name="T33" fmla="*/ 19 h 31"/>
              <a:gd name="T34" fmla="*/ 247 w 247"/>
              <a:gd name="T35" fmla="*/ 15 h 31"/>
              <a:gd name="T36" fmla="*/ 245 w 247"/>
              <a:gd name="T37" fmla="*/ 11 h 31"/>
              <a:gd name="T38" fmla="*/ 245 w 247"/>
              <a:gd name="T39" fmla="*/ 8 h 31"/>
              <a:gd name="T40" fmla="*/ 239 w 247"/>
              <a:gd name="T41" fmla="*/ 2 h 31"/>
              <a:gd name="T42" fmla="*/ 235 w 247"/>
              <a:gd name="T43" fmla="*/ 0 h 31"/>
              <a:gd name="T44" fmla="*/ 232 w 247"/>
              <a:gd name="T45" fmla="*/ 0 h 31"/>
              <a:gd name="T46" fmla="*/ 15 w 247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232" y="31"/>
                </a:lnTo>
                <a:lnTo>
                  <a:pt x="235" y="29"/>
                </a:lnTo>
                <a:lnTo>
                  <a:pt x="239" y="29"/>
                </a:lnTo>
                <a:lnTo>
                  <a:pt x="241" y="25"/>
                </a:lnTo>
                <a:lnTo>
                  <a:pt x="245" y="23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8"/>
                </a:lnTo>
                <a:lnTo>
                  <a:pt x="239" y="2"/>
                </a:lnTo>
                <a:lnTo>
                  <a:pt x="235" y="0"/>
                </a:lnTo>
                <a:lnTo>
                  <a:pt x="23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3244726" y="4521282"/>
            <a:ext cx="134937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232025" y="4502232"/>
            <a:ext cx="176212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9 h 216"/>
              <a:gd name="T4" fmla="*/ 178 w 220"/>
              <a:gd name="T5" fmla="*/ 123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9"/>
                </a:lnTo>
                <a:lnTo>
                  <a:pt x="178" y="123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439988" y="4576845"/>
            <a:ext cx="195263" cy="23812"/>
          </a:xfrm>
          <a:custGeom>
            <a:avLst/>
            <a:gdLst>
              <a:gd name="T0" fmla="*/ 232 w 247"/>
              <a:gd name="T1" fmla="*/ 31 h 31"/>
              <a:gd name="T2" fmla="*/ 236 w 247"/>
              <a:gd name="T3" fmla="*/ 29 h 31"/>
              <a:gd name="T4" fmla="*/ 240 w 247"/>
              <a:gd name="T5" fmla="*/ 29 h 31"/>
              <a:gd name="T6" fmla="*/ 242 w 247"/>
              <a:gd name="T7" fmla="*/ 25 h 31"/>
              <a:gd name="T8" fmla="*/ 245 w 247"/>
              <a:gd name="T9" fmla="*/ 23 h 31"/>
              <a:gd name="T10" fmla="*/ 245 w 247"/>
              <a:gd name="T11" fmla="*/ 19 h 31"/>
              <a:gd name="T12" fmla="*/ 247 w 247"/>
              <a:gd name="T13" fmla="*/ 15 h 31"/>
              <a:gd name="T14" fmla="*/ 245 w 247"/>
              <a:gd name="T15" fmla="*/ 11 h 31"/>
              <a:gd name="T16" fmla="*/ 245 w 247"/>
              <a:gd name="T17" fmla="*/ 8 h 31"/>
              <a:gd name="T18" fmla="*/ 240 w 247"/>
              <a:gd name="T19" fmla="*/ 2 h 31"/>
              <a:gd name="T20" fmla="*/ 236 w 247"/>
              <a:gd name="T21" fmla="*/ 0 h 31"/>
              <a:gd name="T22" fmla="*/ 12 w 247"/>
              <a:gd name="T23" fmla="*/ 0 h 31"/>
              <a:gd name="T24" fmla="*/ 8 w 247"/>
              <a:gd name="T25" fmla="*/ 2 h 31"/>
              <a:gd name="T26" fmla="*/ 4 w 247"/>
              <a:gd name="T27" fmla="*/ 4 h 31"/>
              <a:gd name="T28" fmla="*/ 2 w 247"/>
              <a:gd name="T29" fmla="*/ 8 h 31"/>
              <a:gd name="T30" fmla="*/ 0 w 247"/>
              <a:gd name="T31" fmla="*/ 11 h 31"/>
              <a:gd name="T32" fmla="*/ 0 w 247"/>
              <a:gd name="T33" fmla="*/ 19 h 31"/>
              <a:gd name="T34" fmla="*/ 2 w 247"/>
              <a:gd name="T35" fmla="*/ 23 h 31"/>
              <a:gd name="T36" fmla="*/ 8 w 247"/>
              <a:gd name="T37" fmla="*/ 29 h 31"/>
              <a:gd name="T38" fmla="*/ 12 w 247"/>
              <a:gd name="T39" fmla="*/ 29 h 31"/>
              <a:gd name="T40" fmla="*/ 16 w 247"/>
              <a:gd name="T41" fmla="*/ 31 h 31"/>
              <a:gd name="T42" fmla="*/ 232 w 247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7" h="31">
                <a:moveTo>
                  <a:pt x="232" y="31"/>
                </a:moveTo>
                <a:lnTo>
                  <a:pt x="236" y="29"/>
                </a:lnTo>
                <a:lnTo>
                  <a:pt x="240" y="29"/>
                </a:lnTo>
                <a:lnTo>
                  <a:pt x="242" y="25"/>
                </a:lnTo>
                <a:lnTo>
                  <a:pt x="245" y="23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8"/>
                </a:lnTo>
                <a:lnTo>
                  <a:pt x="240" y="2"/>
                </a:lnTo>
                <a:lnTo>
                  <a:pt x="236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2" y="29"/>
                </a:lnTo>
                <a:lnTo>
                  <a:pt x="16" y="31"/>
                </a:lnTo>
                <a:lnTo>
                  <a:pt x="23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416176" y="4521282"/>
            <a:ext cx="136525" cy="133350"/>
          </a:xfrm>
          <a:custGeom>
            <a:avLst/>
            <a:gdLst>
              <a:gd name="T0" fmla="*/ 170 w 170"/>
              <a:gd name="T1" fmla="*/ 168 h 168"/>
              <a:gd name="T2" fmla="*/ 0 w 170"/>
              <a:gd name="T3" fmla="*/ 84 h 168"/>
              <a:gd name="T4" fmla="*/ 170 w 170"/>
              <a:gd name="T5" fmla="*/ 0 h 168"/>
              <a:gd name="T6" fmla="*/ 170 w 170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68">
                <a:moveTo>
                  <a:pt x="170" y="168"/>
                </a:moveTo>
                <a:lnTo>
                  <a:pt x="0" y="84"/>
                </a:lnTo>
                <a:lnTo>
                  <a:pt x="170" y="0"/>
                </a:lnTo>
                <a:lnTo>
                  <a:pt x="170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3389188" y="4502232"/>
            <a:ext cx="174625" cy="171450"/>
          </a:xfrm>
          <a:custGeom>
            <a:avLst/>
            <a:gdLst>
              <a:gd name="T0" fmla="*/ 190 w 220"/>
              <a:gd name="T1" fmla="*/ 193 h 216"/>
              <a:gd name="T2" fmla="*/ 211 w 220"/>
              <a:gd name="T3" fmla="*/ 178 h 216"/>
              <a:gd name="T4" fmla="*/ 40 w 220"/>
              <a:gd name="T5" fmla="*/ 94 h 216"/>
              <a:gd name="T6" fmla="*/ 40 w 220"/>
              <a:gd name="T7" fmla="*/ 123 h 216"/>
              <a:gd name="T8" fmla="*/ 211 w 220"/>
              <a:gd name="T9" fmla="*/ 39 h 216"/>
              <a:gd name="T10" fmla="*/ 190 w 220"/>
              <a:gd name="T11" fmla="*/ 25 h 216"/>
              <a:gd name="T12" fmla="*/ 190 w 220"/>
              <a:gd name="T13" fmla="*/ 193 h 216"/>
              <a:gd name="T14" fmla="*/ 220 w 220"/>
              <a:gd name="T15" fmla="*/ 216 h 216"/>
              <a:gd name="T16" fmla="*/ 220 w 220"/>
              <a:gd name="T17" fmla="*/ 0 h 216"/>
              <a:gd name="T18" fmla="*/ 0 w 220"/>
              <a:gd name="T19" fmla="*/ 109 h 216"/>
              <a:gd name="T20" fmla="*/ 220 w 220"/>
              <a:gd name="T21" fmla="*/ 216 h 216"/>
              <a:gd name="T22" fmla="*/ 190 w 220"/>
              <a:gd name="T23" fmla="*/ 19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190" y="193"/>
                </a:moveTo>
                <a:lnTo>
                  <a:pt x="211" y="178"/>
                </a:lnTo>
                <a:lnTo>
                  <a:pt x="40" y="94"/>
                </a:lnTo>
                <a:lnTo>
                  <a:pt x="40" y="123"/>
                </a:lnTo>
                <a:lnTo>
                  <a:pt x="211" y="39"/>
                </a:lnTo>
                <a:lnTo>
                  <a:pt x="190" y="25"/>
                </a:lnTo>
                <a:lnTo>
                  <a:pt x="190" y="193"/>
                </a:lnTo>
                <a:lnTo>
                  <a:pt x="220" y="216"/>
                </a:lnTo>
                <a:lnTo>
                  <a:pt x="220" y="0"/>
                </a:lnTo>
                <a:lnTo>
                  <a:pt x="0" y="109"/>
                </a:lnTo>
                <a:lnTo>
                  <a:pt x="220" y="216"/>
                </a:lnTo>
                <a:lnTo>
                  <a:pt x="19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5843495" y="5102308"/>
            <a:ext cx="25400" cy="881063"/>
          </a:xfrm>
          <a:custGeom>
            <a:avLst/>
            <a:gdLst>
              <a:gd name="T0" fmla="*/ 0 w 30"/>
              <a:gd name="T1" fmla="*/ 1094 h 1109"/>
              <a:gd name="T2" fmla="*/ 0 w 30"/>
              <a:gd name="T3" fmla="*/ 1098 h 1109"/>
              <a:gd name="T4" fmla="*/ 2 w 30"/>
              <a:gd name="T5" fmla="*/ 1101 h 1109"/>
              <a:gd name="T6" fmla="*/ 7 w 30"/>
              <a:gd name="T7" fmla="*/ 1107 h 1109"/>
              <a:gd name="T8" fmla="*/ 11 w 30"/>
              <a:gd name="T9" fmla="*/ 1107 h 1109"/>
              <a:gd name="T10" fmla="*/ 15 w 30"/>
              <a:gd name="T11" fmla="*/ 1109 h 1109"/>
              <a:gd name="T12" fmla="*/ 19 w 30"/>
              <a:gd name="T13" fmla="*/ 1107 h 1109"/>
              <a:gd name="T14" fmla="*/ 23 w 30"/>
              <a:gd name="T15" fmla="*/ 1107 h 1109"/>
              <a:gd name="T16" fmla="*/ 25 w 30"/>
              <a:gd name="T17" fmla="*/ 1103 h 1109"/>
              <a:gd name="T18" fmla="*/ 28 w 30"/>
              <a:gd name="T19" fmla="*/ 1101 h 1109"/>
              <a:gd name="T20" fmla="*/ 28 w 30"/>
              <a:gd name="T21" fmla="*/ 1098 h 1109"/>
              <a:gd name="T22" fmla="*/ 30 w 30"/>
              <a:gd name="T23" fmla="*/ 1094 h 1109"/>
              <a:gd name="T24" fmla="*/ 30 w 30"/>
              <a:gd name="T25" fmla="*/ 15 h 1109"/>
              <a:gd name="T26" fmla="*/ 28 w 30"/>
              <a:gd name="T27" fmla="*/ 11 h 1109"/>
              <a:gd name="T28" fmla="*/ 28 w 30"/>
              <a:gd name="T29" fmla="*/ 7 h 1109"/>
              <a:gd name="T30" fmla="*/ 23 w 30"/>
              <a:gd name="T31" fmla="*/ 2 h 1109"/>
              <a:gd name="T32" fmla="*/ 19 w 30"/>
              <a:gd name="T33" fmla="*/ 0 h 1109"/>
              <a:gd name="T34" fmla="*/ 11 w 30"/>
              <a:gd name="T35" fmla="*/ 0 h 1109"/>
              <a:gd name="T36" fmla="*/ 7 w 30"/>
              <a:gd name="T37" fmla="*/ 2 h 1109"/>
              <a:gd name="T38" fmla="*/ 4 w 30"/>
              <a:gd name="T39" fmla="*/ 4 h 1109"/>
              <a:gd name="T40" fmla="*/ 2 w 30"/>
              <a:gd name="T41" fmla="*/ 7 h 1109"/>
              <a:gd name="T42" fmla="*/ 0 w 30"/>
              <a:gd name="T43" fmla="*/ 11 h 1109"/>
              <a:gd name="T44" fmla="*/ 0 w 30"/>
              <a:gd name="T45" fmla="*/ 15 h 1109"/>
              <a:gd name="T46" fmla="*/ 0 w 30"/>
              <a:gd name="T47" fmla="*/ 1094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1109">
                <a:moveTo>
                  <a:pt x="0" y="1094"/>
                </a:moveTo>
                <a:lnTo>
                  <a:pt x="0" y="1098"/>
                </a:lnTo>
                <a:lnTo>
                  <a:pt x="2" y="1101"/>
                </a:lnTo>
                <a:lnTo>
                  <a:pt x="7" y="1107"/>
                </a:lnTo>
                <a:lnTo>
                  <a:pt x="11" y="1107"/>
                </a:lnTo>
                <a:lnTo>
                  <a:pt x="15" y="1109"/>
                </a:lnTo>
                <a:lnTo>
                  <a:pt x="19" y="1107"/>
                </a:lnTo>
                <a:lnTo>
                  <a:pt x="23" y="1107"/>
                </a:lnTo>
                <a:lnTo>
                  <a:pt x="25" y="1103"/>
                </a:lnTo>
                <a:lnTo>
                  <a:pt x="28" y="1101"/>
                </a:lnTo>
                <a:lnTo>
                  <a:pt x="28" y="1098"/>
                </a:lnTo>
                <a:lnTo>
                  <a:pt x="30" y="1094"/>
                </a:lnTo>
                <a:lnTo>
                  <a:pt x="30" y="15"/>
                </a:lnTo>
                <a:lnTo>
                  <a:pt x="28" y="11"/>
                </a:lnTo>
                <a:lnTo>
                  <a:pt x="28" y="7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4" y="4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0" y="10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3395104" y="3514808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4456020" y="3505283"/>
            <a:ext cx="23812" cy="174625"/>
          </a:xfrm>
          <a:custGeom>
            <a:avLst/>
            <a:gdLst>
              <a:gd name="T0" fmla="*/ 0 w 31"/>
              <a:gd name="T1" fmla="*/ 204 h 220"/>
              <a:gd name="T2" fmla="*/ 0 w 31"/>
              <a:gd name="T3" fmla="*/ 208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8 h 220"/>
              <a:gd name="T22" fmla="*/ 31 w 31"/>
              <a:gd name="T23" fmla="*/ 204 h 220"/>
              <a:gd name="T24" fmla="*/ 31 w 31"/>
              <a:gd name="T25" fmla="*/ 15 h 220"/>
              <a:gd name="T26" fmla="*/ 29 w 31"/>
              <a:gd name="T27" fmla="*/ 11 h 220"/>
              <a:gd name="T28" fmla="*/ 29 w 31"/>
              <a:gd name="T29" fmla="*/ 7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3 h 220"/>
              <a:gd name="T40" fmla="*/ 2 w 31"/>
              <a:gd name="T41" fmla="*/ 7 h 220"/>
              <a:gd name="T42" fmla="*/ 0 w 31"/>
              <a:gd name="T43" fmla="*/ 11 h 220"/>
              <a:gd name="T44" fmla="*/ 0 w 31"/>
              <a:gd name="T45" fmla="*/ 15 h 220"/>
              <a:gd name="T46" fmla="*/ 0 w 31"/>
              <a:gd name="T47" fmla="*/ 20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4"/>
                </a:moveTo>
                <a:lnTo>
                  <a:pt x="0" y="208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8"/>
                </a:lnTo>
                <a:lnTo>
                  <a:pt x="31" y="204"/>
                </a:lnTo>
                <a:lnTo>
                  <a:pt x="31" y="15"/>
                </a:lnTo>
                <a:lnTo>
                  <a:pt x="29" y="11"/>
                </a:lnTo>
                <a:lnTo>
                  <a:pt x="29" y="7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3382837" y="4583872"/>
            <a:ext cx="23812" cy="174625"/>
          </a:xfrm>
          <a:custGeom>
            <a:avLst/>
            <a:gdLst>
              <a:gd name="T0" fmla="*/ 0 w 30"/>
              <a:gd name="T1" fmla="*/ 205 h 220"/>
              <a:gd name="T2" fmla="*/ 0 w 30"/>
              <a:gd name="T3" fmla="*/ 209 h 220"/>
              <a:gd name="T4" fmla="*/ 2 w 30"/>
              <a:gd name="T5" fmla="*/ 212 h 220"/>
              <a:gd name="T6" fmla="*/ 7 w 30"/>
              <a:gd name="T7" fmla="*/ 218 h 220"/>
              <a:gd name="T8" fmla="*/ 11 w 30"/>
              <a:gd name="T9" fmla="*/ 218 h 220"/>
              <a:gd name="T10" fmla="*/ 15 w 30"/>
              <a:gd name="T11" fmla="*/ 220 h 220"/>
              <a:gd name="T12" fmla="*/ 19 w 30"/>
              <a:gd name="T13" fmla="*/ 218 h 220"/>
              <a:gd name="T14" fmla="*/ 23 w 30"/>
              <a:gd name="T15" fmla="*/ 218 h 220"/>
              <a:gd name="T16" fmla="*/ 25 w 30"/>
              <a:gd name="T17" fmla="*/ 214 h 220"/>
              <a:gd name="T18" fmla="*/ 28 w 30"/>
              <a:gd name="T19" fmla="*/ 212 h 220"/>
              <a:gd name="T20" fmla="*/ 28 w 30"/>
              <a:gd name="T21" fmla="*/ 209 h 220"/>
              <a:gd name="T22" fmla="*/ 30 w 30"/>
              <a:gd name="T23" fmla="*/ 205 h 220"/>
              <a:gd name="T24" fmla="*/ 30 w 30"/>
              <a:gd name="T25" fmla="*/ 15 h 220"/>
              <a:gd name="T26" fmla="*/ 28 w 30"/>
              <a:gd name="T27" fmla="*/ 12 h 220"/>
              <a:gd name="T28" fmla="*/ 28 w 30"/>
              <a:gd name="T29" fmla="*/ 8 h 220"/>
              <a:gd name="T30" fmla="*/ 23 w 30"/>
              <a:gd name="T31" fmla="*/ 2 h 220"/>
              <a:gd name="T32" fmla="*/ 19 w 30"/>
              <a:gd name="T33" fmla="*/ 0 h 220"/>
              <a:gd name="T34" fmla="*/ 11 w 30"/>
              <a:gd name="T35" fmla="*/ 0 h 220"/>
              <a:gd name="T36" fmla="*/ 7 w 30"/>
              <a:gd name="T37" fmla="*/ 2 h 220"/>
              <a:gd name="T38" fmla="*/ 3 w 30"/>
              <a:gd name="T39" fmla="*/ 4 h 220"/>
              <a:gd name="T40" fmla="*/ 2 w 30"/>
              <a:gd name="T41" fmla="*/ 8 h 220"/>
              <a:gd name="T42" fmla="*/ 0 w 30"/>
              <a:gd name="T43" fmla="*/ 12 h 220"/>
              <a:gd name="T44" fmla="*/ 0 w 30"/>
              <a:gd name="T45" fmla="*/ 15 h 220"/>
              <a:gd name="T46" fmla="*/ 0 w 30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7" y="218"/>
                </a:lnTo>
                <a:lnTo>
                  <a:pt x="11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8" y="212"/>
                </a:lnTo>
                <a:lnTo>
                  <a:pt x="28" y="209"/>
                </a:lnTo>
                <a:lnTo>
                  <a:pt x="30" y="205"/>
                </a:lnTo>
                <a:lnTo>
                  <a:pt x="30" y="15"/>
                </a:lnTo>
                <a:lnTo>
                  <a:pt x="28" y="12"/>
                </a:lnTo>
                <a:lnTo>
                  <a:pt x="28" y="8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4438558" y="4421271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8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8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1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1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8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8"/>
                </a:lnTo>
                <a:lnTo>
                  <a:pt x="31" y="205"/>
                </a:lnTo>
                <a:lnTo>
                  <a:pt x="31" y="15"/>
                </a:lnTo>
                <a:lnTo>
                  <a:pt x="29" y="11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7192870" y="3513221"/>
            <a:ext cx="23812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20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20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20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20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7192870" y="4418096"/>
            <a:ext cx="23812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20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20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20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20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8126320" y="4121233"/>
            <a:ext cx="23812" cy="174625"/>
          </a:xfrm>
          <a:custGeom>
            <a:avLst/>
            <a:gdLst>
              <a:gd name="T0" fmla="*/ 31 w 31"/>
              <a:gd name="T1" fmla="*/ 16 h 220"/>
              <a:gd name="T2" fmla="*/ 29 w 31"/>
              <a:gd name="T3" fmla="*/ 12 h 220"/>
              <a:gd name="T4" fmla="*/ 29 w 31"/>
              <a:gd name="T5" fmla="*/ 8 h 220"/>
              <a:gd name="T6" fmla="*/ 23 w 31"/>
              <a:gd name="T7" fmla="*/ 2 h 220"/>
              <a:gd name="T8" fmla="*/ 19 w 31"/>
              <a:gd name="T9" fmla="*/ 0 h 220"/>
              <a:gd name="T10" fmla="*/ 12 w 31"/>
              <a:gd name="T11" fmla="*/ 0 h 220"/>
              <a:gd name="T12" fmla="*/ 8 w 31"/>
              <a:gd name="T13" fmla="*/ 2 h 220"/>
              <a:gd name="T14" fmla="*/ 4 w 31"/>
              <a:gd name="T15" fmla="*/ 4 h 220"/>
              <a:gd name="T16" fmla="*/ 2 w 31"/>
              <a:gd name="T17" fmla="*/ 8 h 220"/>
              <a:gd name="T18" fmla="*/ 0 w 31"/>
              <a:gd name="T19" fmla="*/ 12 h 220"/>
              <a:gd name="T20" fmla="*/ 0 w 31"/>
              <a:gd name="T21" fmla="*/ 209 h 220"/>
              <a:gd name="T22" fmla="*/ 2 w 31"/>
              <a:gd name="T23" fmla="*/ 213 h 220"/>
              <a:gd name="T24" fmla="*/ 8 w 31"/>
              <a:gd name="T25" fmla="*/ 218 h 220"/>
              <a:gd name="T26" fmla="*/ 12 w 31"/>
              <a:gd name="T27" fmla="*/ 218 h 220"/>
              <a:gd name="T28" fmla="*/ 16 w 31"/>
              <a:gd name="T29" fmla="*/ 220 h 220"/>
              <a:gd name="T30" fmla="*/ 19 w 31"/>
              <a:gd name="T31" fmla="*/ 218 h 220"/>
              <a:gd name="T32" fmla="*/ 23 w 31"/>
              <a:gd name="T33" fmla="*/ 218 h 220"/>
              <a:gd name="T34" fmla="*/ 25 w 31"/>
              <a:gd name="T35" fmla="*/ 214 h 220"/>
              <a:gd name="T36" fmla="*/ 29 w 31"/>
              <a:gd name="T37" fmla="*/ 213 h 220"/>
              <a:gd name="T38" fmla="*/ 29 w 31"/>
              <a:gd name="T39" fmla="*/ 209 h 220"/>
              <a:gd name="T40" fmla="*/ 31 w 31"/>
              <a:gd name="T41" fmla="*/ 205 h 220"/>
              <a:gd name="T42" fmla="*/ 31 w 31"/>
              <a:gd name="T43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220">
                <a:moveTo>
                  <a:pt x="31" y="16"/>
                </a:move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209"/>
                </a:lnTo>
                <a:lnTo>
                  <a:pt x="2" y="213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3"/>
                </a:lnTo>
                <a:lnTo>
                  <a:pt x="29" y="209"/>
                </a:lnTo>
                <a:lnTo>
                  <a:pt x="31" y="205"/>
                </a:lnTo>
                <a:lnTo>
                  <a:pt x="3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7926295" y="4295858"/>
            <a:ext cx="423862" cy="422275"/>
          </a:xfrm>
          <a:custGeom>
            <a:avLst/>
            <a:gdLst>
              <a:gd name="T0" fmla="*/ 6 w 535"/>
              <a:gd name="T1" fmla="*/ 320 h 534"/>
              <a:gd name="T2" fmla="*/ 22 w 535"/>
              <a:gd name="T3" fmla="*/ 369 h 534"/>
              <a:gd name="T4" fmla="*/ 52 w 535"/>
              <a:gd name="T5" fmla="*/ 425 h 534"/>
              <a:gd name="T6" fmla="*/ 108 w 535"/>
              <a:gd name="T7" fmla="*/ 478 h 534"/>
              <a:gd name="T8" fmla="*/ 152 w 535"/>
              <a:gd name="T9" fmla="*/ 507 h 534"/>
              <a:gd name="T10" fmla="*/ 213 w 535"/>
              <a:gd name="T11" fmla="*/ 528 h 534"/>
              <a:gd name="T12" fmla="*/ 265 w 535"/>
              <a:gd name="T13" fmla="*/ 534 h 534"/>
              <a:gd name="T14" fmla="*/ 305 w 535"/>
              <a:gd name="T15" fmla="*/ 530 h 534"/>
              <a:gd name="T16" fmla="*/ 368 w 535"/>
              <a:gd name="T17" fmla="*/ 511 h 534"/>
              <a:gd name="T18" fmla="*/ 426 w 535"/>
              <a:gd name="T19" fmla="*/ 478 h 534"/>
              <a:gd name="T20" fmla="*/ 472 w 535"/>
              <a:gd name="T21" fmla="*/ 434 h 534"/>
              <a:gd name="T22" fmla="*/ 500 w 535"/>
              <a:gd name="T23" fmla="*/ 392 h 534"/>
              <a:gd name="T24" fmla="*/ 521 w 535"/>
              <a:gd name="T25" fmla="*/ 344 h 534"/>
              <a:gd name="T26" fmla="*/ 533 w 535"/>
              <a:gd name="T27" fmla="*/ 279 h 534"/>
              <a:gd name="T28" fmla="*/ 533 w 535"/>
              <a:gd name="T29" fmla="*/ 237 h 534"/>
              <a:gd name="T30" fmla="*/ 521 w 535"/>
              <a:gd name="T31" fmla="*/ 188 h 534"/>
              <a:gd name="T32" fmla="*/ 500 w 535"/>
              <a:gd name="T33" fmla="*/ 140 h 534"/>
              <a:gd name="T34" fmla="*/ 472 w 535"/>
              <a:gd name="T35" fmla="*/ 98 h 534"/>
              <a:gd name="T36" fmla="*/ 424 w 535"/>
              <a:gd name="T37" fmla="*/ 52 h 534"/>
              <a:gd name="T38" fmla="*/ 380 w 535"/>
              <a:gd name="T39" fmla="*/ 25 h 534"/>
              <a:gd name="T40" fmla="*/ 332 w 535"/>
              <a:gd name="T41" fmla="*/ 8 h 534"/>
              <a:gd name="T42" fmla="*/ 251 w 535"/>
              <a:gd name="T43" fmla="*/ 0 h 534"/>
              <a:gd name="T44" fmla="*/ 188 w 535"/>
              <a:gd name="T45" fmla="*/ 12 h 534"/>
              <a:gd name="T46" fmla="*/ 140 w 535"/>
              <a:gd name="T47" fmla="*/ 33 h 534"/>
              <a:gd name="T48" fmla="*/ 98 w 535"/>
              <a:gd name="T49" fmla="*/ 61 h 534"/>
              <a:gd name="T50" fmla="*/ 46 w 535"/>
              <a:gd name="T51" fmla="*/ 117 h 534"/>
              <a:gd name="T52" fmla="*/ 22 w 535"/>
              <a:gd name="T53" fmla="*/ 163 h 534"/>
              <a:gd name="T54" fmla="*/ 6 w 535"/>
              <a:gd name="T55" fmla="*/ 212 h 534"/>
              <a:gd name="T56" fmla="*/ 0 w 535"/>
              <a:gd name="T57" fmla="*/ 266 h 534"/>
              <a:gd name="T58" fmla="*/ 33 w 535"/>
              <a:gd name="T59" fmla="*/ 230 h 534"/>
              <a:gd name="T60" fmla="*/ 45 w 535"/>
              <a:gd name="T61" fmla="*/ 186 h 534"/>
              <a:gd name="T62" fmla="*/ 66 w 535"/>
              <a:gd name="T63" fmla="*/ 144 h 534"/>
              <a:gd name="T64" fmla="*/ 100 w 535"/>
              <a:gd name="T65" fmla="*/ 100 h 534"/>
              <a:gd name="T66" fmla="*/ 144 w 535"/>
              <a:gd name="T67" fmla="*/ 65 h 534"/>
              <a:gd name="T68" fmla="*/ 186 w 535"/>
              <a:gd name="T69" fmla="*/ 44 h 534"/>
              <a:gd name="T70" fmla="*/ 230 w 535"/>
              <a:gd name="T71" fmla="*/ 33 h 534"/>
              <a:gd name="T72" fmla="*/ 313 w 535"/>
              <a:gd name="T73" fmla="*/ 35 h 534"/>
              <a:gd name="T74" fmla="*/ 357 w 535"/>
              <a:gd name="T75" fmla="*/ 48 h 534"/>
              <a:gd name="T76" fmla="*/ 397 w 535"/>
              <a:gd name="T77" fmla="*/ 71 h 534"/>
              <a:gd name="T78" fmla="*/ 456 w 535"/>
              <a:gd name="T79" fmla="*/ 126 h 534"/>
              <a:gd name="T80" fmla="*/ 479 w 535"/>
              <a:gd name="T81" fmla="*/ 165 h 534"/>
              <a:gd name="T82" fmla="*/ 496 w 535"/>
              <a:gd name="T83" fmla="*/ 209 h 534"/>
              <a:gd name="T84" fmla="*/ 502 w 535"/>
              <a:gd name="T85" fmla="*/ 253 h 534"/>
              <a:gd name="T86" fmla="*/ 502 w 535"/>
              <a:gd name="T87" fmla="*/ 289 h 534"/>
              <a:gd name="T88" fmla="*/ 489 w 535"/>
              <a:gd name="T89" fmla="*/ 346 h 534"/>
              <a:gd name="T90" fmla="*/ 468 w 535"/>
              <a:gd name="T91" fmla="*/ 387 h 534"/>
              <a:gd name="T92" fmla="*/ 416 w 535"/>
              <a:gd name="T93" fmla="*/ 448 h 534"/>
              <a:gd name="T94" fmla="*/ 366 w 535"/>
              <a:gd name="T95" fmla="*/ 478 h 534"/>
              <a:gd name="T96" fmla="*/ 313 w 535"/>
              <a:gd name="T97" fmla="*/ 497 h 534"/>
              <a:gd name="T98" fmla="*/ 265 w 535"/>
              <a:gd name="T99" fmla="*/ 503 h 534"/>
              <a:gd name="T100" fmla="*/ 230 w 535"/>
              <a:gd name="T101" fmla="*/ 499 h 534"/>
              <a:gd name="T102" fmla="*/ 175 w 535"/>
              <a:gd name="T103" fmla="*/ 484 h 534"/>
              <a:gd name="T104" fmla="*/ 135 w 535"/>
              <a:gd name="T105" fmla="*/ 461 h 534"/>
              <a:gd name="T106" fmla="*/ 85 w 535"/>
              <a:gd name="T107" fmla="*/ 415 h 534"/>
              <a:gd name="T108" fmla="*/ 54 w 535"/>
              <a:gd name="T109" fmla="*/ 367 h 534"/>
              <a:gd name="T110" fmla="*/ 39 w 535"/>
              <a:gd name="T111" fmla="*/ 323 h 534"/>
              <a:gd name="T112" fmla="*/ 31 w 535"/>
              <a:gd name="T113" fmla="*/ 266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534">
                <a:moveTo>
                  <a:pt x="0" y="266"/>
                </a:moveTo>
                <a:lnTo>
                  <a:pt x="0" y="279"/>
                </a:lnTo>
                <a:lnTo>
                  <a:pt x="2" y="306"/>
                </a:lnTo>
                <a:lnTo>
                  <a:pt x="6" y="320"/>
                </a:lnTo>
                <a:lnTo>
                  <a:pt x="8" y="331"/>
                </a:lnTo>
                <a:lnTo>
                  <a:pt x="12" y="344"/>
                </a:lnTo>
                <a:lnTo>
                  <a:pt x="16" y="356"/>
                </a:lnTo>
                <a:lnTo>
                  <a:pt x="22" y="369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52" y="425"/>
                </a:lnTo>
                <a:lnTo>
                  <a:pt x="62" y="434"/>
                </a:lnTo>
                <a:lnTo>
                  <a:pt x="79" y="453"/>
                </a:lnTo>
                <a:lnTo>
                  <a:pt x="98" y="471"/>
                </a:lnTo>
                <a:lnTo>
                  <a:pt x="108" y="478"/>
                </a:lnTo>
                <a:lnTo>
                  <a:pt x="117" y="486"/>
                </a:lnTo>
                <a:lnTo>
                  <a:pt x="129" y="494"/>
                </a:lnTo>
                <a:lnTo>
                  <a:pt x="140" y="499"/>
                </a:lnTo>
                <a:lnTo>
                  <a:pt x="152" y="507"/>
                </a:lnTo>
                <a:lnTo>
                  <a:pt x="163" y="511"/>
                </a:lnTo>
                <a:lnTo>
                  <a:pt x="188" y="520"/>
                </a:lnTo>
                <a:lnTo>
                  <a:pt x="200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1" y="532"/>
                </a:lnTo>
                <a:lnTo>
                  <a:pt x="265" y="534"/>
                </a:lnTo>
                <a:lnTo>
                  <a:pt x="267" y="534"/>
                </a:lnTo>
                <a:lnTo>
                  <a:pt x="280" y="532"/>
                </a:lnTo>
                <a:lnTo>
                  <a:pt x="292" y="532"/>
                </a:lnTo>
                <a:lnTo>
                  <a:pt x="305" y="530"/>
                </a:lnTo>
                <a:lnTo>
                  <a:pt x="318" y="528"/>
                </a:lnTo>
                <a:lnTo>
                  <a:pt x="332" y="524"/>
                </a:lnTo>
                <a:lnTo>
                  <a:pt x="345" y="520"/>
                </a:lnTo>
                <a:lnTo>
                  <a:pt x="368" y="511"/>
                </a:lnTo>
                <a:lnTo>
                  <a:pt x="380" y="507"/>
                </a:lnTo>
                <a:lnTo>
                  <a:pt x="393" y="499"/>
                </a:lnTo>
                <a:lnTo>
                  <a:pt x="414" y="488"/>
                </a:lnTo>
                <a:lnTo>
                  <a:pt x="426" y="478"/>
                </a:lnTo>
                <a:lnTo>
                  <a:pt x="435" y="471"/>
                </a:lnTo>
                <a:lnTo>
                  <a:pt x="445" y="463"/>
                </a:lnTo>
                <a:lnTo>
                  <a:pt x="464" y="444"/>
                </a:lnTo>
                <a:lnTo>
                  <a:pt x="472" y="434"/>
                </a:lnTo>
                <a:lnTo>
                  <a:pt x="479" y="425"/>
                </a:lnTo>
                <a:lnTo>
                  <a:pt x="487" y="413"/>
                </a:lnTo>
                <a:lnTo>
                  <a:pt x="495" y="404"/>
                </a:lnTo>
                <a:lnTo>
                  <a:pt x="500" y="392"/>
                </a:lnTo>
                <a:lnTo>
                  <a:pt x="506" y="381"/>
                </a:lnTo>
                <a:lnTo>
                  <a:pt x="512" y="369"/>
                </a:lnTo>
                <a:lnTo>
                  <a:pt x="518" y="356"/>
                </a:lnTo>
                <a:lnTo>
                  <a:pt x="521" y="344"/>
                </a:lnTo>
                <a:lnTo>
                  <a:pt x="525" y="333"/>
                </a:lnTo>
                <a:lnTo>
                  <a:pt x="529" y="318"/>
                </a:lnTo>
                <a:lnTo>
                  <a:pt x="533" y="293"/>
                </a:lnTo>
                <a:lnTo>
                  <a:pt x="533" y="279"/>
                </a:lnTo>
                <a:lnTo>
                  <a:pt x="535" y="266"/>
                </a:lnTo>
                <a:lnTo>
                  <a:pt x="535" y="264"/>
                </a:lnTo>
                <a:lnTo>
                  <a:pt x="533" y="251"/>
                </a:lnTo>
                <a:lnTo>
                  <a:pt x="533" y="237"/>
                </a:lnTo>
                <a:lnTo>
                  <a:pt x="531" y="226"/>
                </a:lnTo>
                <a:lnTo>
                  <a:pt x="529" y="212"/>
                </a:lnTo>
                <a:lnTo>
                  <a:pt x="525" y="199"/>
                </a:lnTo>
                <a:lnTo>
                  <a:pt x="521" y="188"/>
                </a:lnTo>
                <a:lnTo>
                  <a:pt x="518" y="174"/>
                </a:lnTo>
                <a:lnTo>
                  <a:pt x="512" y="163"/>
                </a:lnTo>
                <a:lnTo>
                  <a:pt x="506" y="151"/>
                </a:lnTo>
                <a:lnTo>
                  <a:pt x="500" y="140"/>
                </a:lnTo>
                <a:lnTo>
                  <a:pt x="495" y="128"/>
                </a:lnTo>
                <a:lnTo>
                  <a:pt x="487" y="117"/>
                </a:lnTo>
                <a:lnTo>
                  <a:pt x="479" y="107"/>
                </a:lnTo>
                <a:lnTo>
                  <a:pt x="472" y="98"/>
                </a:lnTo>
                <a:lnTo>
                  <a:pt x="464" y="88"/>
                </a:lnTo>
                <a:lnTo>
                  <a:pt x="445" y="69"/>
                </a:lnTo>
                <a:lnTo>
                  <a:pt x="435" y="61"/>
                </a:lnTo>
                <a:lnTo>
                  <a:pt x="424" y="52"/>
                </a:lnTo>
                <a:lnTo>
                  <a:pt x="414" y="46"/>
                </a:lnTo>
                <a:lnTo>
                  <a:pt x="403" y="38"/>
                </a:lnTo>
                <a:lnTo>
                  <a:pt x="393" y="33"/>
                </a:lnTo>
                <a:lnTo>
                  <a:pt x="380" y="25"/>
                </a:lnTo>
                <a:lnTo>
                  <a:pt x="368" y="21"/>
                </a:lnTo>
                <a:lnTo>
                  <a:pt x="357" y="15"/>
                </a:lnTo>
                <a:lnTo>
                  <a:pt x="343" y="12"/>
                </a:lnTo>
                <a:lnTo>
                  <a:pt x="332" y="8"/>
                </a:lnTo>
                <a:lnTo>
                  <a:pt x="318" y="6"/>
                </a:lnTo>
                <a:lnTo>
                  <a:pt x="305" y="2"/>
                </a:lnTo>
                <a:lnTo>
                  <a:pt x="280" y="0"/>
                </a:lnTo>
                <a:lnTo>
                  <a:pt x="251" y="0"/>
                </a:lnTo>
                <a:lnTo>
                  <a:pt x="226" y="2"/>
                </a:lnTo>
                <a:lnTo>
                  <a:pt x="213" y="6"/>
                </a:lnTo>
                <a:lnTo>
                  <a:pt x="200" y="8"/>
                </a:lnTo>
                <a:lnTo>
                  <a:pt x="188" y="12"/>
                </a:lnTo>
                <a:lnTo>
                  <a:pt x="175" y="15"/>
                </a:lnTo>
                <a:lnTo>
                  <a:pt x="163" y="21"/>
                </a:lnTo>
                <a:lnTo>
                  <a:pt x="152" y="25"/>
                </a:lnTo>
                <a:lnTo>
                  <a:pt x="140" y="33"/>
                </a:lnTo>
                <a:lnTo>
                  <a:pt x="129" y="38"/>
                </a:lnTo>
                <a:lnTo>
                  <a:pt x="117" y="46"/>
                </a:lnTo>
                <a:lnTo>
                  <a:pt x="108" y="52"/>
                </a:lnTo>
                <a:lnTo>
                  <a:pt x="98" y="61"/>
                </a:lnTo>
                <a:lnTo>
                  <a:pt x="79" y="79"/>
                </a:lnTo>
                <a:lnTo>
                  <a:pt x="62" y="98"/>
                </a:lnTo>
                <a:lnTo>
                  <a:pt x="52" y="107"/>
                </a:lnTo>
                <a:lnTo>
                  <a:pt x="46" y="117"/>
                </a:lnTo>
                <a:lnTo>
                  <a:pt x="39" y="128"/>
                </a:lnTo>
                <a:lnTo>
                  <a:pt x="33" y="140"/>
                </a:lnTo>
                <a:lnTo>
                  <a:pt x="25" y="151"/>
                </a:lnTo>
                <a:lnTo>
                  <a:pt x="22" y="163"/>
                </a:lnTo>
                <a:lnTo>
                  <a:pt x="16" y="174"/>
                </a:lnTo>
                <a:lnTo>
                  <a:pt x="12" y="188"/>
                </a:lnTo>
                <a:lnTo>
                  <a:pt x="8" y="199"/>
                </a:lnTo>
                <a:lnTo>
                  <a:pt x="6" y="212"/>
                </a:lnTo>
                <a:lnTo>
                  <a:pt x="2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1" y="266"/>
                </a:lnTo>
                <a:lnTo>
                  <a:pt x="31" y="266"/>
                </a:lnTo>
                <a:lnTo>
                  <a:pt x="31" y="253"/>
                </a:lnTo>
                <a:lnTo>
                  <a:pt x="33" y="230"/>
                </a:lnTo>
                <a:lnTo>
                  <a:pt x="35" y="218"/>
                </a:lnTo>
                <a:lnTo>
                  <a:pt x="39" y="207"/>
                </a:lnTo>
                <a:lnTo>
                  <a:pt x="41" y="195"/>
                </a:lnTo>
                <a:lnTo>
                  <a:pt x="45" y="186"/>
                </a:lnTo>
                <a:lnTo>
                  <a:pt x="48" y="174"/>
                </a:lnTo>
                <a:lnTo>
                  <a:pt x="54" y="165"/>
                </a:lnTo>
                <a:lnTo>
                  <a:pt x="60" y="155"/>
                </a:lnTo>
                <a:lnTo>
                  <a:pt x="66" y="144"/>
                </a:lnTo>
                <a:lnTo>
                  <a:pt x="71" y="134"/>
                </a:lnTo>
                <a:lnTo>
                  <a:pt x="77" y="126"/>
                </a:lnTo>
                <a:lnTo>
                  <a:pt x="85" y="117"/>
                </a:lnTo>
                <a:lnTo>
                  <a:pt x="100" y="100"/>
                </a:lnTo>
                <a:lnTo>
                  <a:pt x="117" y="84"/>
                </a:lnTo>
                <a:lnTo>
                  <a:pt x="127" y="77"/>
                </a:lnTo>
                <a:lnTo>
                  <a:pt x="135" y="71"/>
                </a:lnTo>
                <a:lnTo>
                  <a:pt x="144" y="65"/>
                </a:lnTo>
                <a:lnTo>
                  <a:pt x="156" y="59"/>
                </a:lnTo>
                <a:lnTo>
                  <a:pt x="165" y="54"/>
                </a:lnTo>
                <a:lnTo>
                  <a:pt x="175" y="48"/>
                </a:lnTo>
                <a:lnTo>
                  <a:pt x="186" y="44"/>
                </a:lnTo>
                <a:lnTo>
                  <a:pt x="196" y="40"/>
                </a:lnTo>
                <a:lnTo>
                  <a:pt x="207" y="38"/>
                </a:lnTo>
                <a:lnTo>
                  <a:pt x="219" y="35"/>
                </a:lnTo>
                <a:lnTo>
                  <a:pt x="230" y="33"/>
                </a:lnTo>
                <a:lnTo>
                  <a:pt x="253" y="31"/>
                </a:lnTo>
                <a:lnTo>
                  <a:pt x="278" y="31"/>
                </a:lnTo>
                <a:lnTo>
                  <a:pt x="301" y="33"/>
                </a:lnTo>
                <a:lnTo>
                  <a:pt x="313" y="35"/>
                </a:lnTo>
                <a:lnTo>
                  <a:pt x="324" y="38"/>
                </a:lnTo>
                <a:lnTo>
                  <a:pt x="336" y="40"/>
                </a:lnTo>
                <a:lnTo>
                  <a:pt x="345" y="44"/>
                </a:lnTo>
                <a:lnTo>
                  <a:pt x="357" y="48"/>
                </a:lnTo>
                <a:lnTo>
                  <a:pt x="366" y="54"/>
                </a:lnTo>
                <a:lnTo>
                  <a:pt x="378" y="59"/>
                </a:lnTo>
                <a:lnTo>
                  <a:pt x="387" y="65"/>
                </a:lnTo>
                <a:lnTo>
                  <a:pt x="397" y="71"/>
                </a:lnTo>
                <a:lnTo>
                  <a:pt x="406" y="77"/>
                </a:lnTo>
                <a:lnTo>
                  <a:pt x="416" y="84"/>
                </a:lnTo>
                <a:lnTo>
                  <a:pt x="449" y="117"/>
                </a:lnTo>
                <a:lnTo>
                  <a:pt x="456" y="126"/>
                </a:lnTo>
                <a:lnTo>
                  <a:pt x="462" y="134"/>
                </a:lnTo>
                <a:lnTo>
                  <a:pt x="468" y="144"/>
                </a:lnTo>
                <a:lnTo>
                  <a:pt x="473" y="153"/>
                </a:lnTo>
                <a:lnTo>
                  <a:pt x="479" y="165"/>
                </a:lnTo>
                <a:lnTo>
                  <a:pt x="485" y="174"/>
                </a:lnTo>
                <a:lnTo>
                  <a:pt x="489" y="186"/>
                </a:lnTo>
                <a:lnTo>
                  <a:pt x="493" y="197"/>
                </a:lnTo>
                <a:lnTo>
                  <a:pt x="496" y="209"/>
                </a:lnTo>
                <a:lnTo>
                  <a:pt x="498" y="218"/>
                </a:lnTo>
                <a:lnTo>
                  <a:pt x="500" y="230"/>
                </a:lnTo>
                <a:lnTo>
                  <a:pt x="502" y="241"/>
                </a:lnTo>
                <a:lnTo>
                  <a:pt x="502" y="253"/>
                </a:lnTo>
                <a:lnTo>
                  <a:pt x="504" y="266"/>
                </a:lnTo>
                <a:lnTo>
                  <a:pt x="504" y="264"/>
                </a:lnTo>
                <a:lnTo>
                  <a:pt x="502" y="278"/>
                </a:lnTo>
                <a:lnTo>
                  <a:pt x="502" y="289"/>
                </a:lnTo>
                <a:lnTo>
                  <a:pt x="498" y="312"/>
                </a:lnTo>
                <a:lnTo>
                  <a:pt x="496" y="323"/>
                </a:lnTo>
                <a:lnTo>
                  <a:pt x="493" y="335"/>
                </a:lnTo>
                <a:lnTo>
                  <a:pt x="489" y="346"/>
                </a:lnTo>
                <a:lnTo>
                  <a:pt x="485" y="356"/>
                </a:lnTo>
                <a:lnTo>
                  <a:pt x="479" y="367"/>
                </a:lnTo>
                <a:lnTo>
                  <a:pt x="473" y="377"/>
                </a:lnTo>
                <a:lnTo>
                  <a:pt x="468" y="387"/>
                </a:lnTo>
                <a:lnTo>
                  <a:pt x="462" y="396"/>
                </a:lnTo>
                <a:lnTo>
                  <a:pt x="454" y="406"/>
                </a:lnTo>
                <a:lnTo>
                  <a:pt x="449" y="415"/>
                </a:lnTo>
                <a:lnTo>
                  <a:pt x="416" y="448"/>
                </a:lnTo>
                <a:lnTo>
                  <a:pt x="406" y="455"/>
                </a:lnTo>
                <a:lnTo>
                  <a:pt x="397" y="461"/>
                </a:lnTo>
                <a:lnTo>
                  <a:pt x="378" y="473"/>
                </a:lnTo>
                <a:lnTo>
                  <a:pt x="366" y="478"/>
                </a:lnTo>
                <a:lnTo>
                  <a:pt x="357" y="484"/>
                </a:lnTo>
                <a:lnTo>
                  <a:pt x="336" y="492"/>
                </a:lnTo>
                <a:lnTo>
                  <a:pt x="324" y="496"/>
                </a:lnTo>
                <a:lnTo>
                  <a:pt x="313" y="497"/>
                </a:lnTo>
                <a:lnTo>
                  <a:pt x="301" y="499"/>
                </a:lnTo>
                <a:lnTo>
                  <a:pt x="290" y="501"/>
                </a:lnTo>
                <a:lnTo>
                  <a:pt x="278" y="501"/>
                </a:lnTo>
                <a:lnTo>
                  <a:pt x="265" y="503"/>
                </a:lnTo>
                <a:lnTo>
                  <a:pt x="267" y="503"/>
                </a:lnTo>
                <a:lnTo>
                  <a:pt x="253" y="501"/>
                </a:lnTo>
                <a:lnTo>
                  <a:pt x="242" y="501"/>
                </a:lnTo>
                <a:lnTo>
                  <a:pt x="230" y="499"/>
                </a:lnTo>
                <a:lnTo>
                  <a:pt x="219" y="497"/>
                </a:lnTo>
                <a:lnTo>
                  <a:pt x="207" y="496"/>
                </a:lnTo>
                <a:lnTo>
                  <a:pt x="198" y="492"/>
                </a:lnTo>
                <a:lnTo>
                  <a:pt x="175" y="484"/>
                </a:lnTo>
                <a:lnTo>
                  <a:pt x="165" y="478"/>
                </a:lnTo>
                <a:lnTo>
                  <a:pt x="156" y="473"/>
                </a:lnTo>
                <a:lnTo>
                  <a:pt x="144" y="467"/>
                </a:lnTo>
                <a:lnTo>
                  <a:pt x="135" y="461"/>
                </a:lnTo>
                <a:lnTo>
                  <a:pt x="127" y="455"/>
                </a:lnTo>
                <a:lnTo>
                  <a:pt x="117" y="448"/>
                </a:lnTo>
                <a:lnTo>
                  <a:pt x="100" y="432"/>
                </a:lnTo>
                <a:lnTo>
                  <a:pt x="85" y="415"/>
                </a:lnTo>
                <a:lnTo>
                  <a:pt x="77" y="406"/>
                </a:lnTo>
                <a:lnTo>
                  <a:pt x="66" y="387"/>
                </a:lnTo>
                <a:lnTo>
                  <a:pt x="60" y="377"/>
                </a:lnTo>
                <a:lnTo>
                  <a:pt x="54" y="367"/>
                </a:lnTo>
                <a:lnTo>
                  <a:pt x="48" y="356"/>
                </a:lnTo>
                <a:lnTo>
                  <a:pt x="45" y="346"/>
                </a:lnTo>
                <a:lnTo>
                  <a:pt x="41" y="335"/>
                </a:lnTo>
                <a:lnTo>
                  <a:pt x="39" y="323"/>
                </a:lnTo>
                <a:lnTo>
                  <a:pt x="35" y="312"/>
                </a:lnTo>
                <a:lnTo>
                  <a:pt x="33" y="300"/>
                </a:lnTo>
                <a:lnTo>
                  <a:pt x="31" y="278"/>
                </a:lnTo>
                <a:lnTo>
                  <a:pt x="3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7988208" y="4448257"/>
            <a:ext cx="106363" cy="128588"/>
          </a:xfrm>
          <a:custGeom>
            <a:avLst/>
            <a:gdLst>
              <a:gd name="T0" fmla="*/ 0 w 132"/>
              <a:gd name="T1" fmla="*/ 0 h 161"/>
              <a:gd name="T2" fmla="*/ 0 w 132"/>
              <a:gd name="T3" fmla="*/ 19 h 161"/>
              <a:gd name="T4" fmla="*/ 56 w 132"/>
              <a:gd name="T5" fmla="*/ 19 h 161"/>
              <a:gd name="T6" fmla="*/ 56 w 132"/>
              <a:gd name="T7" fmla="*/ 161 h 161"/>
              <a:gd name="T8" fmla="*/ 77 w 132"/>
              <a:gd name="T9" fmla="*/ 161 h 161"/>
              <a:gd name="T10" fmla="*/ 77 w 132"/>
              <a:gd name="T11" fmla="*/ 19 h 161"/>
              <a:gd name="T12" fmla="*/ 132 w 132"/>
              <a:gd name="T13" fmla="*/ 19 h 161"/>
              <a:gd name="T14" fmla="*/ 132 w 132"/>
              <a:gd name="T15" fmla="*/ 0 h 161"/>
              <a:gd name="T16" fmla="*/ 0 w 132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7" y="161"/>
                </a:lnTo>
                <a:lnTo>
                  <a:pt x="77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8105682" y="4445082"/>
            <a:ext cx="120650" cy="133350"/>
          </a:xfrm>
          <a:custGeom>
            <a:avLst/>
            <a:gdLst>
              <a:gd name="T0" fmla="*/ 54 w 152"/>
              <a:gd name="T1" fmla="*/ 3 h 168"/>
              <a:gd name="T2" fmla="*/ 44 w 152"/>
              <a:gd name="T3" fmla="*/ 7 h 168"/>
              <a:gd name="T4" fmla="*/ 29 w 152"/>
              <a:gd name="T5" fmla="*/ 13 h 168"/>
              <a:gd name="T6" fmla="*/ 22 w 152"/>
              <a:gd name="T7" fmla="*/ 21 h 168"/>
              <a:gd name="T8" fmla="*/ 14 w 152"/>
              <a:gd name="T9" fmla="*/ 32 h 168"/>
              <a:gd name="T10" fmla="*/ 8 w 152"/>
              <a:gd name="T11" fmla="*/ 42 h 168"/>
              <a:gd name="T12" fmla="*/ 4 w 152"/>
              <a:gd name="T13" fmla="*/ 57 h 168"/>
              <a:gd name="T14" fmla="*/ 0 w 152"/>
              <a:gd name="T15" fmla="*/ 103 h 168"/>
              <a:gd name="T16" fmla="*/ 4 w 152"/>
              <a:gd name="T17" fmla="*/ 120 h 168"/>
              <a:gd name="T18" fmla="*/ 10 w 152"/>
              <a:gd name="T19" fmla="*/ 132 h 168"/>
              <a:gd name="T20" fmla="*/ 18 w 152"/>
              <a:gd name="T21" fmla="*/ 143 h 168"/>
              <a:gd name="T22" fmla="*/ 23 w 152"/>
              <a:gd name="T23" fmla="*/ 149 h 168"/>
              <a:gd name="T24" fmla="*/ 35 w 152"/>
              <a:gd name="T25" fmla="*/ 156 h 168"/>
              <a:gd name="T26" fmla="*/ 44 w 152"/>
              <a:gd name="T27" fmla="*/ 162 h 168"/>
              <a:gd name="T28" fmla="*/ 54 w 152"/>
              <a:gd name="T29" fmla="*/ 166 h 168"/>
              <a:gd name="T30" fmla="*/ 104 w 152"/>
              <a:gd name="T31" fmla="*/ 166 h 168"/>
              <a:gd name="T32" fmla="*/ 112 w 152"/>
              <a:gd name="T33" fmla="*/ 162 h 168"/>
              <a:gd name="T34" fmla="*/ 123 w 152"/>
              <a:gd name="T35" fmla="*/ 154 h 168"/>
              <a:gd name="T36" fmla="*/ 131 w 152"/>
              <a:gd name="T37" fmla="*/ 149 h 168"/>
              <a:gd name="T38" fmla="*/ 138 w 152"/>
              <a:gd name="T39" fmla="*/ 141 h 168"/>
              <a:gd name="T40" fmla="*/ 142 w 152"/>
              <a:gd name="T41" fmla="*/ 133 h 168"/>
              <a:gd name="T42" fmla="*/ 148 w 152"/>
              <a:gd name="T43" fmla="*/ 120 h 168"/>
              <a:gd name="T44" fmla="*/ 152 w 152"/>
              <a:gd name="T45" fmla="*/ 103 h 168"/>
              <a:gd name="T46" fmla="*/ 148 w 152"/>
              <a:gd name="T47" fmla="*/ 57 h 168"/>
              <a:gd name="T48" fmla="*/ 144 w 152"/>
              <a:gd name="T49" fmla="*/ 42 h 168"/>
              <a:gd name="T50" fmla="*/ 140 w 152"/>
              <a:gd name="T51" fmla="*/ 34 h 168"/>
              <a:gd name="T52" fmla="*/ 133 w 152"/>
              <a:gd name="T53" fmla="*/ 22 h 168"/>
              <a:gd name="T54" fmla="*/ 87 w 152"/>
              <a:gd name="T55" fmla="*/ 21 h 168"/>
              <a:gd name="T56" fmla="*/ 102 w 152"/>
              <a:gd name="T57" fmla="*/ 26 h 168"/>
              <a:gd name="T58" fmla="*/ 112 w 152"/>
              <a:gd name="T59" fmla="*/ 34 h 168"/>
              <a:gd name="T60" fmla="*/ 119 w 152"/>
              <a:gd name="T61" fmla="*/ 45 h 168"/>
              <a:gd name="T62" fmla="*/ 123 w 152"/>
              <a:gd name="T63" fmla="*/ 59 h 168"/>
              <a:gd name="T64" fmla="*/ 127 w 152"/>
              <a:gd name="T65" fmla="*/ 99 h 168"/>
              <a:gd name="T66" fmla="*/ 123 w 152"/>
              <a:gd name="T67" fmla="*/ 116 h 168"/>
              <a:gd name="T68" fmla="*/ 117 w 152"/>
              <a:gd name="T69" fmla="*/ 130 h 168"/>
              <a:gd name="T70" fmla="*/ 110 w 152"/>
              <a:gd name="T71" fmla="*/ 137 h 168"/>
              <a:gd name="T72" fmla="*/ 102 w 152"/>
              <a:gd name="T73" fmla="*/ 143 h 168"/>
              <a:gd name="T74" fmla="*/ 87 w 152"/>
              <a:gd name="T75" fmla="*/ 147 h 168"/>
              <a:gd name="T76" fmla="*/ 54 w 152"/>
              <a:gd name="T77" fmla="*/ 147 h 168"/>
              <a:gd name="T78" fmla="*/ 43 w 152"/>
              <a:gd name="T79" fmla="*/ 141 h 168"/>
              <a:gd name="T80" fmla="*/ 35 w 152"/>
              <a:gd name="T81" fmla="*/ 133 h 168"/>
              <a:gd name="T82" fmla="*/ 29 w 152"/>
              <a:gd name="T83" fmla="*/ 122 h 168"/>
              <a:gd name="T84" fmla="*/ 25 w 152"/>
              <a:gd name="T85" fmla="*/ 110 h 168"/>
              <a:gd name="T86" fmla="*/ 22 w 152"/>
              <a:gd name="T87" fmla="*/ 68 h 168"/>
              <a:gd name="T88" fmla="*/ 25 w 152"/>
              <a:gd name="T89" fmla="*/ 53 h 168"/>
              <a:gd name="T90" fmla="*/ 29 w 152"/>
              <a:gd name="T91" fmla="*/ 44 h 168"/>
              <a:gd name="T92" fmla="*/ 37 w 152"/>
              <a:gd name="T93" fmla="*/ 32 h 168"/>
              <a:gd name="T94" fmla="*/ 48 w 152"/>
              <a:gd name="T95" fmla="*/ 26 h 168"/>
              <a:gd name="T96" fmla="*/ 64 w 152"/>
              <a:gd name="T97" fmla="*/ 21 h 168"/>
              <a:gd name="T98" fmla="*/ 123 w 152"/>
              <a:gd name="T99" fmla="*/ 15 h 168"/>
              <a:gd name="T100" fmla="*/ 113 w 152"/>
              <a:gd name="T101" fmla="*/ 9 h 168"/>
              <a:gd name="T102" fmla="*/ 104 w 152"/>
              <a:gd name="T103" fmla="*/ 5 h 168"/>
              <a:gd name="T104" fmla="*/ 89 w 152"/>
              <a:gd name="T105" fmla="*/ 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68">
                <a:moveTo>
                  <a:pt x="62" y="0"/>
                </a:moveTo>
                <a:lnTo>
                  <a:pt x="62" y="1"/>
                </a:lnTo>
                <a:lnTo>
                  <a:pt x="54" y="1"/>
                </a:lnTo>
                <a:lnTo>
                  <a:pt x="54" y="3"/>
                </a:lnTo>
                <a:lnTo>
                  <a:pt x="48" y="3"/>
                </a:lnTo>
                <a:lnTo>
                  <a:pt x="48" y="5"/>
                </a:lnTo>
                <a:lnTo>
                  <a:pt x="44" y="5"/>
                </a:lnTo>
                <a:lnTo>
                  <a:pt x="44" y="7"/>
                </a:lnTo>
                <a:lnTo>
                  <a:pt x="37" y="7"/>
                </a:lnTo>
                <a:lnTo>
                  <a:pt x="37" y="9"/>
                </a:lnTo>
                <a:lnTo>
                  <a:pt x="33" y="11"/>
                </a:lnTo>
                <a:lnTo>
                  <a:pt x="29" y="13"/>
                </a:lnTo>
                <a:lnTo>
                  <a:pt x="29" y="15"/>
                </a:lnTo>
                <a:lnTo>
                  <a:pt x="25" y="17"/>
                </a:lnTo>
                <a:lnTo>
                  <a:pt x="25" y="19"/>
                </a:lnTo>
                <a:lnTo>
                  <a:pt x="22" y="21"/>
                </a:lnTo>
                <a:lnTo>
                  <a:pt x="18" y="22"/>
                </a:lnTo>
                <a:lnTo>
                  <a:pt x="18" y="26"/>
                </a:lnTo>
                <a:lnTo>
                  <a:pt x="14" y="28"/>
                </a:lnTo>
                <a:lnTo>
                  <a:pt x="14" y="32"/>
                </a:lnTo>
                <a:lnTo>
                  <a:pt x="10" y="34"/>
                </a:lnTo>
                <a:lnTo>
                  <a:pt x="10" y="38"/>
                </a:lnTo>
                <a:lnTo>
                  <a:pt x="8" y="38"/>
                </a:lnTo>
                <a:lnTo>
                  <a:pt x="8" y="42"/>
                </a:lnTo>
                <a:lnTo>
                  <a:pt x="6" y="42"/>
                </a:lnTo>
                <a:lnTo>
                  <a:pt x="6" y="49"/>
                </a:lnTo>
                <a:lnTo>
                  <a:pt x="4" y="49"/>
                </a:lnTo>
                <a:lnTo>
                  <a:pt x="4" y="57"/>
                </a:lnTo>
                <a:lnTo>
                  <a:pt x="2" y="57"/>
                </a:lnTo>
                <a:lnTo>
                  <a:pt x="2" y="66"/>
                </a:lnTo>
                <a:lnTo>
                  <a:pt x="0" y="66"/>
                </a:lnTo>
                <a:lnTo>
                  <a:pt x="0" y="103"/>
                </a:lnTo>
                <a:lnTo>
                  <a:pt x="2" y="103"/>
                </a:lnTo>
                <a:lnTo>
                  <a:pt x="2" y="110"/>
                </a:lnTo>
                <a:lnTo>
                  <a:pt x="4" y="110"/>
                </a:lnTo>
                <a:lnTo>
                  <a:pt x="4" y="120"/>
                </a:lnTo>
                <a:lnTo>
                  <a:pt x="6" y="120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2" y="135"/>
                </a:lnTo>
                <a:lnTo>
                  <a:pt x="14" y="139"/>
                </a:lnTo>
                <a:lnTo>
                  <a:pt x="16" y="143"/>
                </a:lnTo>
                <a:lnTo>
                  <a:pt x="18" y="143"/>
                </a:lnTo>
                <a:lnTo>
                  <a:pt x="18" y="147"/>
                </a:lnTo>
                <a:lnTo>
                  <a:pt x="20" y="147"/>
                </a:lnTo>
                <a:lnTo>
                  <a:pt x="20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6"/>
                </a:lnTo>
                <a:lnTo>
                  <a:pt x="35" y="156"/>
                </a:lnTo>
                <a:lnTo>
                  <a:pt x="37" y="160"/>
                </a:lnTo>
                <a:lnTo>
                  <a:pt x="41" y="160"/>
                </a:lnTo>
                <a:lnTo>
                  <a:pt x="41" y="162"/>
                </a:lnTo>
                <a:lnTo>
                  <a:pt x="44" y="162"/>
                </a:lnTo>
                <a:lnTo>
                  <a:pt x="44" y="164"/>
                </a:lnTo>
                <a:lnTo>
                  <a:pt x="48" y="164"/>
                </a:lnTo>
                <a:lnTo>
                  <a:pt x="48" y="166"/>
                </a:lnTo>
                <a:lnTo>
                  <a:pt x="54" y="166"/>
                </a:lnTo>
                <a:lnTo>
                  <a:pt x="54" y="168"/>
                </a:lnTo>
                <a:lnTo>
                  <a:pt x="96" y="168"/>
                </a:lnTo>
                <a:lnTo>
                  <a:pt x="96" y="166"/>
                </a:lnTo>
                <a:lnTo>
                  <a:pt x="104" y="166"/>
                </a:lnTo>
                <a:lnTo>
                  <a:pt x="104" y="164"/>
                </a:lnTo>
                <a:lnTo>
                  <a:pt x="108" y="164"/>
                </a:lnTo>
                <a:lnTo>
                  <a:pt x="108" y="162"/>
                </a:lnTo>
                <a:lnTo>
                  <a:pt x="112" y="162"/>
                </a:lnTo>
                <a:lnTo>
                  <a:pt x="112" y="160"/>
                </a:lnTo>
                <a:lnTo>
                  <a:pt x="115" y="158"/>
                </a:lnTo>
                <a:lnTo>
                  <a:pt x="119" y="156"/>
                </a:lnTo>
                <a:lnTo>
                  <a:pt x="123" y="154"/>
                </a:lnTo>
                <a:lnTo>
                  <a:pt x="123" y="153"/>
                </a:lnTo>
                <a:lnTo>
                  <a:pt x="127" y="153"/>
                </a:lnTo>
                <a:lnTo>
                  <a:pt x="127" y="151"/>
                </a:lnTo>
                <a:lnTo>
                  <a:pt x="131" y="149"/>
                </a:lnTo>
                <a:lnTo>
                  <a:pt x="131" y="147"/>
                </a:lnTo>
                <a:lnTo>
                  <a:pt x="135" y="145"/>
                </a:lnTo>
                <a:lnTo>
                  <a:pt x="135" y="143"/>
                </a:lnTo>
                <a:lnTo>
                  <a:pt x="138" y="141"/>
                </a:lnTo>
                <a:lnTo>
                  <a:pt x="138" y="137"/>
                </a:lnTo>
                <a:lnTo>
                  <a:pt x="140" y="137"/>
                </a:lnTo>
                <a:lnTo>
                  <a:pt x="140" y="133"/>
                </a:lnTo>
                <a:lnTo>
                  <a:pt x="142" y="133"/>
                </a:lnTo>
                <a:lnTo>
                  <a:pt x="142" y="130"/>
                </a:lnTo>
                <a:lnTo>
                  <a:pt x="146" y="128"/>
                </a:lnTo>
                <a:lnTo>
                  <a:pt x="146" y="120"/>
                </a:lnTo>
                <a:lnTo>
                  <a:pt x="148" y="120"/>
                </a:lnTo>
                <a:lnTo>
                  <a:pt x="148" y="110"/>
                </a:lnTo>
                <a:lnTo>
                  <a:pt x="150" y="110"/>
                </a:lnTo>
                <a:lnTo>
                  <a:pt x="150" y="103"/>
                </a:lnTo>
                <a:lnTo>
                  <a:pt x="152" y="103"/>
                </a:lnTo>
                <a:lnTo>
                  <a:pt x="152" y="66"/>
                </a:lnTo>
                <a:lnTo>
                  <a:pt x="150" y="66"/>
                </a:lnTo>
                <a:lnTo>
                  <a:pt x="150" y="57"/>
                </a:lnTo>
                <a:lnTo>
                  <a:pt x="148" y="57"/>
                </a:lnTo>
                <a:lnTo>
                  <a:pt x="148" y="49"/>
                </a:lnTo>
                <a:lnTo>
                  <a:pt x="146" y="49"/>
                </a:lnTo>
                <a:lnTo>
                  <a:pt x="146" y="42"/>
                </a:lnTo>
                <a:lnTo>
                  <a:pt x="144" y="42"/>
                </a:lnTo>
                <a:lnTo>
                  <a:pt x="144" y="38"/>
                </a:lnTo>
                <a:lnTo>
                  <a:pt x="142" y="38"/>
                </a:lnTo>
                <a:lnTo>
                  <a:pt x="142" y="34"/>
                </a:lnTo>
                <a:lnTo>
                  <a:pt x="140" y="34"/>
                </a:lnTo>
                <a:lnTo>
                  <a:pt x="138" y="30"/>
                </a:lnTo>
                <a:lnTo>
                  <a:pt x="136" y="26"/>
                </a:lnTo>
                <a:lnTo>
                  <a:pt x="135" y="26"/>
                </a:lnTo>
                <a:lnTo>
                  <a:pt x="133" y="22"/>
                </a:lnTo>
                <a:lnTo>
                  <a:pt x="131" y="22"/>
                </a:lnTo>
                <a:lnTo>
                  <a:pt x="129" y="19"/>
                </a:lnTo>
                <a:lnTo>
                  <a:pt x="87" y="19"/>
                </a:lnTo>
                <a:lnTo>
                  <a:pt x="87" y="21"/>
                </a:lnTo>
                <a:lnTo>
                  <a:pt x="94" y="21"/>
                </a:lnTo>
                <a:lnTo>
                  <a:pt x="94" y="22"/>
                </a:lnTo>
                <a:lnTo>
                  <a:pt x="100" y="22"/>
                </a:lnTo>
                <a:lnTo>
                  <a:pt x="102" y="26"/>
                </a:lnTo>
                <a:lnTo>
                  <a:pt x="106" y="26"/>
                </a:lnTo>
                <a:lnTo>
                  <a:pt x="108" y="30"/>
                </a:lnTo>
                <a:lnTo>
                  <a:pt x="110" y="30"/>
                </a:lnTo>
                <a:lnTo>
                  <a:pt x="112" y="34"/>
                </a:lnTo>
                <a:lnTo>
                  <a:pt x="113" y="34"/>
                </a:lnTo>
                <a:lnTo>
                  <a:pt x="115" y="38"/>
                </a:lnTo>
                <a:lnTo>
                  <a:pt x="117" y="42"/>
                </a:lnTo>
                <a:lnTo>
                  <a:pt x="119" y="45"/>
                </a:lnTo>
                <a:lnTo>
                  <a:pt x="121" y="49"/>
                </a:lnTo>
                <a:lnTo>
                  <a:pt x="121" y="53"/>
                </a:lnTo>
                <a:lnTo>
                  <a:pt x="123" y="53"/>
                </a:lnTo>
                <a:lnTo>
                  <a:pt x="123" y="59"/>
                </a:lnTo>
                <a:lnTo>
                  <a:pt x="125" y="59"/>
                </a:lnTo>
                <a:lnTo>
                  <a:pt x="125" y="68"/>
                </a:lnTo>
                <a:lnTo>
                  <a:pt x="127" y="68"/>
                </a:lnTo>
                <a:lnTo>
                  <a:pt x="127" y="99"/>
                </a:lnTo>
                <a:lnTo>
                  <a:pt x="125" y="99"/>
                </a:lnTo>
                <a:lnTo>
                  <a:pt x="125" y="110"/>
                </a:lnTo>
                <a:lnTo>
                  <a:pt x="123" y="110"/>
                </a:lnTo>
                <a:lnTo>
                  <a:pt x="123" y="116"/>
                </a:lnTo>
                <a:lnTo>
                  <a:pt x="121" y="116"/>
                </a:lnTo>
                <a:lnTo>
                  <a:pt x="121" y="122"/>
                </a:lnTo>
                <a:lnTo>
                  <a:pt x="117" y="124"/>
                </a:lnTo>
                <a:lnTo>
                  <a:pt x="117" y="130"/>
                </a:lnTo>
                <a:lnTo>
                  <a:pt x="113" y="132"/>
                </a:lnTo>
                <a:lnTo>
                  <a:pt x="113" y="133"/>
                </a:lnTo>
                <a:lnTo>
                  <a:pt x="110" y="135"/>
                </a:lnTo>
                <a:lnTo>
                  <a:pt x="110" y="137"/>
                </a:lnTo>
                <a:lnTo>
                  <a:pt x="106" y="139"/>
                </a:lnTo>
                <a:lnTo>
                  <a:pt x="106" y="141"/>
                </a:lnTo>
                <a:lnTo>
                  <a:pt x="102" y="141"/>
                </a:lnTo>
                <a:lnTo>
                  <a:pt x="102" y="143"/>
                </a:lnTo>
                <a:lnTo>
                  <a:pt x="98" y="145"/>
                </a:lnTo>
                <a:lnTo>
                  <a:pt x="94" y="145"/>
                </a:lnTo>
                <a:lnTo>
                  <a:pt x="94" y="147"/>
                </a:lnTo>
                <a:lnTo>
                  <a:pt x="87" y="147"/>
                </a:lnTo>
                <a:lnTo>
                  <a:pt x="87" y="149"/>
                </a:lnTo>
                <a:lnTo>
                  <a:pt x="64" y="149"/>
                </a:lnTo>
                <a:lnTo>
                  <a:pt x="64" y="147"/>
                </a:lnTo>
                <a:lnTo>
                  <a:pt x="54" y="147"/>
                </a:lnTo>
                <a:lnTo>
                  <a:pt x="54" y="145"/>
                </a:lnTo>
                <a:lnTo>
                  <a:pt x="50" y="145"/>
                </a:lnTo>
                <a:lnTo>
                  <a:pt x="48" y="141"/>
                </a:lnTo>
                <a:lnTo>
                  <a:pt x="43" y="141"/>
                </a:lnTo>
                <a:lnTo>
                  <a:pt x="41" y="137"/>
                </a:lnTo>
                <a:lnTo>
                  <a:pt x="39" y="137"/>
                </a:lnTo>
                <a:lnTo>
                  <a:pt x="37" y="133"/>
                </a:lnTo>
                <a:lnTo>
                  <a:pt x="35" y="133"/>
                </a:lnTo>
                <a:lnTo>
                  <a:pt x="33" y="130"/>
                </a:lnTo>
                <a:lnTo>
                  <a:pt x="33" y="126"/>
                </a:lnTo>
                <a:lnTo>
                  <a:pt x="31" y="126"/>
                </a:lnTo>
                <a:lnTo>
                  <a:pt x="29" y="122"/>
                </a:lnTo>
                <a:lnTo>
                  <a:pt x="27" y="122"/>
                </a:lnTo>
                <a:lnTo>
                  <a:pt x="27" y="116"/>
                </a:lnTo>
                <a:lnTo>
                  <a:pt x="25" y="116"/>
                </a:lnTo>
                <a:lnTo>
                  <a:pt x="25" y="110"/>
                </a:lnTo>
                <a:lnTo>
                  <a:pt x="23" y="110"/>
                </a:lnTo>
                <a:lnTo>
                  <a:pt x="23" y="99"/>
                </a:lnTo>
                <a:lnTo>
                  <a:pt x="22" y="99"/>
                </a:lnTo>
                <a:lnTo>
                  <a:pt x="22" y="68"/>
                </a:lnTo>
                <a:lnTo>
                  <a:pt x="23" y="68"/>
                </a:lnTo>
                <a:lnTo>
                  <a:pt x="23" y="59"/>
                </a:lnTo>
                <a:lnTo>
                  <a:pt x="25" y="59"/>
                </a:lnTo>
                <a:lnTo>
                  <a:pt x="25" y="53"/>
                </a:lnTo>
                <a:lnTo>
                  <a:pt x="27" y="53"/>
                </a:lnTo>
                <a:lnTo>
                  <a:pt x="27" y="47"/>
                </a:lnTo>
                <a:lnTo>
                  <a:pt x="29" y="47"/>
                </a:lnTo>
                <a:lnTo>
                  <a:pt x="29" y="44"/>
                </a:lnTo>
                <a:lnTo>
                  <a:pt x="33" y="42"/>
                </a:lnTo>
                <a:lnTo>
                  <a:pt x="33" y="36"/>
                </a:lnTo>
                <a:lnTo>
                  <a:pt x="37" y="34"/>
                </a:lnTo>
                <a:lnTo>
                  <a:pt x="37" y="32"/>
                </a:lnTo>
                <a:lnTo>
                  <a:pt x="41" y="30"/>
                </a:lnTo>
                <a:lnTo>
                  <a:pt x="41" y="28"/>
                </a:lnTo>
                <a:lnTo>
                  <a:pt x="44" y="26"/>
                </a:lnTo>
                <a:lnTo>
                  <a:pt x="48" y="26"/>
                </a:lnTo>
                <a:lnTo>
                  <a:pt x="48" y="24"/>
                </a:lnTo>
                <a:lnTo>
                  <a:pt x="52" y="22"/>
                </a:lnTo>
                <a:lnTo>
                  <a:pt x="56" y="21"/>
                </a:lnTo>
                <a:lnTo>
                  <a:pt x="64" y="21"/>
                </a:lnTo>
                <a:lnTo>
                  <a:pt x="64" y="19"/>
                </a:lnTo>
                <a:lnTo>
                  <a:pt x="127" y="19"/>
                </a:lnTo>
                <a:lnTo>
                  <a:pt x="125" y="15"/>
                </a:lnTo>
                <a:lnTo>
                  <a:pt x="123" y="15"/>
                </a:lnTo>
                <a:lnTo>
                  <a:pt x="121" y="11"/>
                </a:lnTo>
                <a:lnTo>
                  <a:pt x="117" y="11"/>
                </a:lnTo>
                <a:lnTo>
                  <a:pt x="117" y="9"/>
                </a:lnTo>
                <a:lnTo>
                  <a:pt x="113" y="9"/>
                </a:lnTo>
                <a:lnTo>
                  <a:pt x="113" y="7"/>
                </a:lnTo>
                <a:lnTo>
                  <a:pt x="108" y="7"/>
                </a:lnTo>
                <a:lnTo>
                  <a:pt x="108" y="5"/>
                </a:lnTo>
                <a:lnTo>
                  <a:pt x="104" y="5"/>
                </a:lnTo>
                <a:lnTo>
                  <a:pt x="104" y="3"/>
                </a:lnTo>
                <a:lnTo>
                  <a:pt x="96" y="3"/>
                </a:lnTo>
                <a:lnTo>
                  <a:pt x="96" y="1"/>
                </a:lnTo>
                <a:lnTo>
                  <a:pt x="89" y="1"/>
                </a:lnTo>
                <a:lnTo>
                  <a:pt x="89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8123145" y="4459371"/>
            <a:ext cx="82550" cy="104775"/>
          </a:xfrm>
          <a:custGeom>
            <a:avLst/>
            <a:gdLst>
              <a:gd name="T0" fmla="*/ 63 w 105"/>
              <a:gd name="T1" fmla="*/ 0 h 132"/>
              <a:gd name="T2" fmla="*/ 70 w 105"/>
              <a:gd name="T3" fmla="*/ 2 h 132"/>
              <a:gd name="T4" fmla="*/ 74 w 105"/>
              <a:gd name="T5" fmla="*/ 4 h 132"/>
              <a:gd name="T6" fmla="*/ 80 w 105"/>
              <a:gd name="T7" fmla="*/ 7 h 132"/>
              <a:gd name="T8" fmla="*/ 93 w 105"/>
              <a:gd name="T9" fmla="*/ 19 h 132"/>
              <a:gd name="T10" fmla="*/ 95 w 105"/>
              <a:gd name="T11" fmla="*/ 25 h 132"/>
              <a:gd name="T12" fmla="*/ 99 w 105"/>
              <a:gd name="T13" fmla="*/ 30 h 132"/>
              <a:gd name="T14" fmla="*/ 101 w 105"/>
              <a:gd name="T15" fmla="*/ 36 h 132"/>
              <a:gd name="T16" fmla="*/ 103 w 105"/>
              <a:gd name="T17" fmla="*/ 42 h 132"/>
              <a:gd name="T18" fmla="*/ 105 w 105"/>
              <a:gd name="T19" fmla="*/ 51 h 132"/>
              <a:gd name="T20" fmla="*/ 103 w 105"/>
              <a:gd name="T21" fmla="*/ 84 h 132"/>
              <a:gd name="T22" fmla="*/ 101 w 105"/>
              <a:gd name="T23" fmla="*/ 93 h 132"/>
              <a:gd name="T24" fmla="*/ 99 w 105"/>
              <a:gd name="T25" fmla="*/ 99 h 132"/>
              <a:gd name="T26" fmla="*/ 95 w 105"/>
              <a:gd name="T27" fmla="*/ 107 h 132"/>
              <a:gd name="T28" fmla="*/ 82 w 105"/>
              <a:gd name="T29" fmla="*/ 124 h 132"/>
              <a:gd name="T30" fmla="*/ 78 w 105"/>
              <a:gd name="T31" fmla="*/ 126 h 132"/>
              <a:gd name="T32" fmla="*/ 72 w 105"/>
              <a:gd name="T33" fmla="*/ 128 h 132"/>
              <a:gd name="T34" fmla="*/ 65 w 105"/>
              <a:gd name="T35" fmla="*/ 130 h 132"/>
              <a:gd name="T36" fmla="*/ 44 w 105"/>
              <a:gd name="T37" fmla="*/ 132 h 132"/>
              <a:gd name="T38" fmla="*/ 36 w 105"/>
              <a:gd name="T39" fmla="*/ 130 h 132"/>
              <a:gd name="T40" fmla="*/ 30 w 105"/>
              <a:gd name="T41" fmla="*/ 128 h 132"/>
              <a:gd name="T42" fmla="*/ 22 w 105"/>
              <a:gd name="T43" fmla="*/ 124 h 132"/>
              <a:gd name="T44" fmla="*/ 11 w 105"/>
              <a:gd name="T45" fmla="*/ 111 h 132"/>
              <a:gd name="T46" fmla="*/ 5 w 105"/>
              <a:gd name="T47" fmla="*/ 103 h 132"/>
              <a:gd name="T48" fmla="*/ 3 w 105"/>
              <a:gd name="T49" fmla="*/ 97 h 132"/>
              <a:gd name="T50" fmla="*/ 1 w 105"/>
              <a:gd name="T51" fmla="*/ 92 h 132"/>
              <a:gd name="T52" fmla="*/ 0 w 105"/>
              <a:gd name="T53" fmla="*/ 80 h 132"/>
              <a:gd name="T54" fmla="*/ 1 w 105"/>
              <a:gd name="T55" fmla="*/ 48 h 132"/>
              <a:gd name="T56" fmla="*/ 3 w 105"/>
              <a:gd name="T57" fmla="*/ 38 h 132"/>
              <a:gd name="T58" fmla="*/ 5 w 105"/>
              <a:gd name="T59" fmla="*/ 32 h 132"/>
              <a:gd name="T60" fmla="*/ 7 w 105"/>
              <a:gd name="T61" fmla="*/ 27 h 132"/>
              <a:gd name="T62" fmla="*/ 11 w 105"/>
              <a:gd name="T63" fmla="*/ 19 h 132"/>
              <a:gd name="T64" fmla="*/ 26 w 105"/>
              <a:gd name="T65" fmla="*/ 7 h 132"/>
              <a:gd name="T66" fmla="*/ 32 w 105"/>
              <a:gd name="T67" fmla="*/ 4 h 132"/>
              <a:gd name="T68" fmla="*/ 42 w 105"/>
              <a:gd name="T69" fmla="*/ 2 h 132"/>
              <a:gd name="T70" fmla="*/ 53 w 105"/>
              <a:gd name="T7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132">
                <a:moveTo>
                  <a:pt x="53" y="0"/>
                </a:moveTo>
                <a:lnTo>
                  <a:pt x="63" y="0"/>
                </a:lnTo>
                <a:lnTo>
                  <a:pt x="65" y="2"/>
                </a:lnTo>
                <a:lnTo>
                  <a:pt x="70" y="2"/>
                </a:lnTo>
                <a:lnTo>
                  <a:pt x="72" y="4"/>
                </a:lnTo>
                <a:lnTo>
                  <a:pt x="74" y="4"/>
                </a:lnTo>
                <a:lnTo>
                  <a:pt x="78" y="5"/>
                </a:lnTo>
                <a:lnTo>
                  <a:pt x="80" y="7"/>
                </a:lnTo>
                <a:lnTo>
                  <a:pt x="82" y="7"/>
                </a:lnTo>
                <a:lnTo>
                  <a:pt x="93" y="19"/>
                </a:lnTo>
                <a:lnTo>
                  <a:pt x="95" y="23"/>
                </a:lnTo>
                <a:lnTo>
                  <a:pt x="95" y="25"/>
                </a:lnTo>
                <a:lnTo>
                  <a:pt x="97" y="27"/>
                </a:lnTo>
                <a:lnTo>
                  <a:pt x="99" y="30"/>
                </a:lnTo>
                <a:lnTo>
                  <a:pt x="99" y="32"/>
                </a:lnTo>
                <a:lnTo>
                  <a:pt x="101" y="36"/>
                </a:lnTo>
                <a:lnTo>
                  <a:pt x="101" y="38"/>
                </a:lnTo>
                <a:lnTo>
                  <a:pt x="103" y="42"/>
                </a:lnTo>
                <a:lnTo>
                  <a:pt x="103" y="48"/>
                </a:lnTo>
                <a:lnTo>
                  <a:pt x="105" y="51"/>
                </a:lnTo>
                <a:lnTo>
                  <a:pt x="105" y="80"/>
                </a:lnTo>
                <a:lnTo>
                  <a:pt x="103" y="84"/>
                </a:lnTo>
                <a:lnTo>
                  <a:pt x="103" y="92"/>
                </a:lnTo>
                <a:lnTo>
                  <a:pt x="101" y="93"/>
                </a:lnTo>
                <a:lnTo>
                  <a:pt x="101" y="97"/>
                </a:lnTo>
                <a:lnTo>
                  <a:pt x="99" y="99"/>
                </a:lnTo>
                <a:lnTo>
                  <a:pt x="99" y="103"/>
                </a:lnTo>
                <a:lnTo>
                  <a:pt x="95" y="107"/>
                </a:lnTo>
                <a:lnTo>
                  <a:pt x="95" y="111"/>
                </a:lnTo>
                <a:lnTo>
                  <a:pt x="82" y="124"/>
                </a:lnTo>
                <a:lnTo>
                  <a:pt x="80" y="124"/>
                </a:lnTo>
                <a:lnTo>
                  <a:pt x="78" y="126"/>
                </a:lnTo>
                <a:lnTo>
                  <a:pt x="74" y="128"/>
                </a:lnTo>
                <a:lnTo>
                  <a:pt x="72" y="128"/>
                </a:lnTo>
                <a:lnTo>
                  <a:pt x="70" y="130"/>
                </a:lnTo>
                <a:lnTo>
                  <a:pt x="65" y="130"/>
                </a:lnTo>
                <a:lnTo>
                  <a:pt x="63" y="132"/>
                </a:lnTo>
                <a:lnTo>
                  <a:pt x="44" y="132"/>
                </a:lnTo>
                <a:lnTo>
                  <a:pt x="42" y="130"/>
                </a:lnTo>
                <a:lnTo>
                  <a:pt x="36" y="130"/>
                </a:lnTo>
                <a:lnTo>
                  <a:pt x="32" y="128"/>
                </a:lnTo>
                <a:lnTo>
                  <a:pt x="30" y="128"/>
                </a:lnTo>
                <a:lnTo>
                  <a:pt x="26" y="124"/>
                </a:lnTo>
                <a:lnTo>
                  <a:pt x="22" y="124"/>
                </a:lnTo>
                <a:lnTo>
                  <a:pt x="11" y="113"/>
                </a:lnTo>
                <a:lnTo>
                  <a:pt x="11" y="111"/>
                </a:lnTo>
                <a:lnTo>
                  <a:pt x="9" y="107"/>
                </a:lnTo>
                <a:lnTo>
                  <a:pt x="5" y="103"/>
                </a:lnTo>
                <a:lnTo>
                  <a:pt x="5" y="99"/>
                </a:lnTo>
                <a:lnTo>
                  <a:pt x="3" y="97"/>
                </a:lnTo>
                <a:lnTo>
                  <a:pt x="3" y="93"/>
                </a:lnTo>
                <a:lnTo>
                  <a:pt x="1" y="92"/>
                </a:lnTo>
                <a:lnTo>
                  <a:pt x="1" y="84"/>
                </a:lnTo>
                <a:lnTo>
                  <a:pt x="0" y="80"/>
                </a:lnTo>
                <a:lnTo>
                  <a:pt x="0" y="51"/>
                </a:lnTo>
                <a:lnTo>
                  <a:pt x="1" y="48"/>
                </a:lnTo>
                <a:lnTo>
                  <a:pt x="1" y="42"/>
                </a:lnTo>
                <a:lnTo>
                  <a:pt x="3" y="38"/>
                </a:lnTo>
                <a:lnTo>
                  <a:pt x="3" y="36"/>
                </a:lnTo>
                <a:lnTo>
                  <a:pt x="5" y="32"/>
                </a:lnTo>
                <a:lnTo>
                  <a:pt x="5" y="30"/>
                </a:lnTo>
                <a:lnTo>
                  <a:pt x="7" y="27"/>
                </a:lnTo>
                <a:lnTo>
                  <a:pt x="11" y="23"/>
                </a:lnTo>
                <a:lnTo>
                  <a:pt x="11" y="19"/>
                </a:lnTo>
                <a:lnTo>
                  <a:pt x="22" y="7"/>
                </a:lnTo>
                <a:lnTo>
                  <a:pt x="26" y="7"/>
                </a:lnTo>
                <a:lnTo>
                  <a:pt x="30" y="4"/>
                </a:lnTo>
                <a:lnTo>
                  <a:pt x="32" y="4"/>
                </a:lnTo>
                <a:lnTo>
                  <a:pt x="36" y="2"/>
                </a:lnTo>
                <a:lnTo>
                  <a:pt x="42" y="2"/>
                </a:lnTo>
                <a:lnTo>
                  <a:pt x="44" y="0"/>
                </a:lnTo>
                <a:lnTo>
                  <a:pt x="5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8105682" y="4445082"/>
            <a:ext cx="120650" cy="133350"/>
          </a:xfrm>
          <a:custGeom>
            <a:avLst/>
            <a:gdLst>
              <a:gd name="T0" fmla="*/ 62 w 152"/>
              <a:gd name="T1" fmla="*/ 0 h 168"/>
              <a:gd name="T2" fmla="*/ 54 w 152"/>
              <a:gd name="T3" fmla="*/ 1 h 168"/>
              <a:gd name="T4" fmla="*/ 48 w 152"/>
              <a:gd name="T5" fmla="*/ 3 h 168"/>
              <a:gd name="T6" fmla="*/ 41 w 152"/>
              <a:gd name="T7" fmla="*/ 7 h 168"/>
              <a:gd name="T8" fmla="*/ 35 w 152"/>
              <a:gd name="T9" fmla="*/ 9 h 168"/>
              <a:gd name="T10" fmla="*/ 23 w 152"/>
              <a:gd name="T11" fmla="*/ 19 h 168"/>
              <a:gd name="T12" fmla="*/ 18 w 152"/>
              <a:gd name="T13" fmla="*/ 24 h 168"/>
              <a:gd name="T14" fmla="*/ 14 w 152"/>
              <a:gd name="T15" fmla="*/ 30 h 168"/>
              <a:gd name="T16" fmla="*/ 10 w 152"/>
              <a:gd name="T17" fmla="*/ 36 h 168"/>
              <a:gd name="T18" fmla="*/ 6 w 152"/>
              <a:gd name="T19" fmla="*/ 44 h 168"/>
              <a:gd name="T20" fmla="*/ 4 w 152"/>
              <a:gd name="T21" fmla="*/ 51 h 168"/>
              <a:gd name="T22" fmla="*/ 2 w 152"/>
              <a:gd name="T23" fmla="*/ 59 h 168"/>
              <a:gd name="T24" fmla="*/ 0 w 152"/>
              <a:gd name="T25" fmla="*/ 68 h 168"/>
              <a:gd name="T26" fmla="*/ 2 w 152"/>
              <a:gd name="T27" fmla="*/ 103 h 168"/>
              <a:gd name="T28" fmla="*/ 4 w 152"/>
              <a:gd name="T29" fmla="*/ 110 h 168"/>
              <a:gd name="T30" fmla="*/ 6 w 152"/>
              <a:gd name="T31" fmla="*/ 120 h 168"/>
              <a:gd name="T32" fmla="*/ 8 w 152"/>
              <a:gd name="T33" fmla="*/ 128 h 168"/>
              <a:gd name="T34" fmla="*/ 12 w 152"/>
              <a:gd name="T35" fmla="*/ 133 h 168"/>
              <a:gd name="T36" fmla="*/ 16 w 152"/>
              <a:gd name="T37" fmla="*/ 141 h 168"/>
              <a:gd name="T38" fmla="*/ 20 w 152"/>
              <a:gd name="T39" fmla="*/ 147 h 168"/>
              <a:gd name="T40" fmla="*/ 25 w 152"/>
              <a:gd name="T41" fmla="*/ 151 h 168"/>
              <a:gd name="T42" fmla="*/ 31 w 152"/>
              <a:gd name="T43" fmla="*/ 154 h 168"/>
              <a:gd name="T44" fmla="*/ 37 w 152"/>
              <a:gd name="T45" fmla="*/ 158 h 168"/>
              <a:gd name="T46" fmla="*/ 44 w 152"/>
              <a:gd name="T47" fmla="*/ 162 h 168"/>
              <a:gd name="T48" fmla="*/ 50 w 152"/>
              <a:gd name="T49" fmla="*/ 164 h 168"/>
              <a:gd name="T50" fmla="*/ 58 w 152"/>
              <a:gd name="T51" fmla="*/ 166 h 168"/>
              <a:gd name="T52" fmla="*/ 89 w 152"/>
              <a:gd name="T53" fmla="*/ 168 h 168"/>
              <a:gd name="T54" fmla="*/ 96 w 152"/>
              <a:gd name="T55" fmla="*/ 166 h 168"/>
              <a:gd name="T56" fmla="*/ 104 w 152"/>
              <a:gd name="T57" fmla="*/ 164 h 168"/>
              <a:gd name="T58" fmla="*/ 112 w 152"/>
              <a:gd name="T59" fmla="*/ 160 h 168"/>
              <a:gd name="T60" fmla="*/ 117 w 152"/>
              <a:gd name="T61" fmla="*/ 156 h 168"/>
              <a:gd name="T62" fmla="*/ 123 w 152"/>
              <a:gd name="T63" fmla="*/ 153 h 168"/>
              <a:gd name="T64" fmla="*/ 136 w 152"/>
              <a:gd name="T65" fmla="*/ 141 h 168"/>
              <a:gd name="T66" fmla="*/ 140 w 152"/>
              <a:gd name="T67" fmla="*/ 133 h 168"/>
              <a:gd name="T68" fmla="*/ 144 w 152"/>
              <a:gd name="T69" fmla="*/ 128 h 168"/>
              <a:gd name="T70" fmla="*/ 146 w 152"/>
              <a:gd name="T71" fmla="*/ 120 h 168"/>
              <a:gd name="T72" fmla="*/ 148 w 152"/>
              <a:gd name="T73" fmla="*/ 110 h 168"/>
              <a:gd name="T74" fmla="*/ 150 w 152"/>
              <a:gd name="T75" fmla="*/ 103 h 168"/>
              <a:gd name="T76" fmla="*/ 152 w 152"/>
              <a:gd name="T77" fmla="*/ 68 h 168"/>
              <a:gd name="T78" fmla="*/ 150 w 152"/>
              <a:gd name="T79" fmla="*/ 59 h 168"/>
              <a:gd name="T80" fmla="*/ 148 w 152"/>
              <a:gd name="T81" fmla="*/ 51 h 168"/>
              <a:gd name="T82" fmla="*/ 146 w 152"/>
              <a:gd name="T83" fmla="*/ 44 h 168"/>
              <a:gd name="T84" fmla="*/ 142 w 152"/>
              <a:gd name="T85" fmla="*/ 36 h 168"/>
              <a:gd name="T86" fmla="*/ 138 w 152"/>
              <a:gd name="T87" fmla="*/ 30 h 168"/>
              <a:gd name="T88" fmla="*/ 121 w 152"/>
              <a:gd name="T89" fmla="*/ 11 h 168"/>
              <a:gd name="T90" fmla="*/ 113 w 152"/>
              <a:gd name="T91" fmla="*/ 7 h 168"/>
              <a:gd name="T92" fmla="*/ 108 w 152"/>
              <a:gd name="T93" fmla="*/ 5 h 168"/>
              <a:gd name="T94" fmla="*/ 100 w 152"/>
              <a:gd name="T95" fmla="*/ 3 h 168"/>
              <a:gd name="T96" fmla="*/ 92 w 152"/>
              <a:gd name="T97" fmla="*/ 1 h 168"/>
              <a:gd name="T98" fmla="*/ 75 w 152"/>
              <a:gd name="T9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2" h="168">
                <a:moveTo>
                  <a:pt x="75" y="0"/>
                </a:moveTo>
                <a:lnTo>
                  <a:pt x="62" y="0"/>
                </a:lnTo>
                <a:lnTo>
                  <a:pt x="58" y="1"/>
                </a:lnTo>
                <a:lnTo>
                  <a:pt x="54" y="1"/>
                </a:lnTo>
                <a:lnTo>
                  <a:pt x="50" y="3"/>
                </a:lnTo>
                <a:lnTo>
                  <a:pt x="48" y="3"/>
                </a:lnTo>
                <a:lnTo>
                  <a:pt x="44" y="5"/>
                </a:lnTo>
                <a:lnTo>
                  <a:pt x="41" y="7"/>
                </a:lnTo>
                <a:lnTo>
                  <a:pt x="37" y="7"/>
                </a:lnTo>
                <a:lnTo>
                  <a:pt x="35" y="9"/>
                </a:lnTo>
                <a:lnTo>
                  <a:pt x="31" y="11"/>
                </a:lnTo>
                <a:lnTo>
                  <a:pt x="23" y="19"/>
                </a:lnTo>
                <a:lnTo>
                  <a:pt x="20" y="21"/>
                </a:lnTo>
                <a:lnTo>
                  <a:pt x="18" y="24"/>
                </a:lnTo>
                <a:lnTo>
                  <a:pt x="16" y="26"/>
                </a:lnTo>
                <a:lnTo>
                  <a:pt x="14" y="30"/>
                </a:lnTo>
                <a:lnTo>
                  <a:pt x="12" y="32"/>
                </a:lnTo>
                <a:lnTo>
                  <a:pt x="10" y="36"/>
                </a:lnTo>
                <a:lnTo>
                  <a:pt x="8" y="40"/>
                </a:lnTo>
                <a:lnTo>
                  <a:pt x="6" y="44"/>
                </a:lnTo>
                <a:lnTo>
                  <a:pt x="6" y="47"/>
                </a:lnTo>
                <a:lnTo>
                  <a:pt x="4" y="51"/>
                </a:lnTo>
                <a:lnTo>
                  <a:pt x="4" y="55"/>
                </a:lnTo>
                <a:lnTo>
                  <a:pt x="2" y="59"/>
                </a:lnTo>
                <a:lnTo>
                  <a:pt x="2" y="65"/>
                </a:lnTo>
                <a:lnTo>
                  <a:pt x="0" y="68"/>
                </a:lnTo>
                <a:lnTo>
                  <a:pt x="0" y="99"/>
                </a:lnTo>
                <a:lnTo>
                  <a:pt x="2" y="103"/>
                </a:lnTo>
                <a:lnTo>
                  <a:pt x="2" y="107"/>
                </a:lnTo>
                <a:lnTo>
                  <a:pt x="4" y="110"/>
                </a:lnTo>
                <a:lnTo>
                  <a:pt x="4" y="116"/>
                </a:lnTo>
                <a:lnTo>
                  <a:pt x="6" y="120"/>
                </a:lnTo>
                <a:lnTo>
                  <a:pt x="6" y="124"/>
                </a:lnTo>
                <a:lnTo>
                  <a:pt x="8" y="128"/>
                </a:lnTo>
                <a:lnTo>
                  <a:pt x="10" y="130"/>
                </a:lnTo>
                <a:lnTo>
                  <a:pt x="12" y="133"/>
                </a:lnTo>
                <a:lnTo>
                  <a:pt x="14" y="137"/>
                </a:lnTo>
                <a:lnTo>
                  <a:pt x="16" y="141"/>
                </a:lnTo>
                <a:lnTo>
                  <a:pt x="18" y="143"/>
                </a:lnTo>
                <a:lnTo>
                  <a:pt x="20" y="147"/>
                </a:lnTo>
                <a:lnTo>
                  <a:pt x="23" y="149"/>
                </a:lnTo>
                <a:lnTo>
                  <a:pt x="25" y="151"/>
                </a:lnTo>
                <a:lnTo>
                  <a:pt x="29" y="153"/>
                </a:lnTo>
                <a:lnTo>
                  <a:pt x="31" y="154"/>
                </a:lnTo>
                <a:lnTo>
                  <a:pt x="35" y="156"/>
                </a:lnTo>
                <a:lnTo>
                  <a:pt x="37" y="158"/>
                </a:lnTo>
                <a:lnTo>
                  <a:pt x="41" y="160"/>
                </a:lnTo>
                <a:lnTo>
                  <a:pt x="44" y="162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2" y="168"/>
                </a:lnTo>
                <a:lnTo>
                  <a:pt x="89" y="168"/>
                </a:lnTo>
                <a:lnTo>
                  <a:pt x="92" y="166"/>
                </a:lnTo>
                <a:lnTo>
                  <a:pt x="96" y="166"/>
                </a:lnTo>
                <a:lnTo>
                  <a:pt x="100" y="164"/>
                </a:lnTo>
                <a:lnTo>
                  <a:pt x="104" y="164"/>
                </a:lnTo>
                <a:lnTo>
                  <a:pt x="108" y="162"/>
                </a:lnTo>
                <a:lnTo>
                  <a:pt x="112" y="160"/>
                </a:lnTo>
                <a:lnTo>
                  <a:pt x="113" y="158"/>
                </a:lnTo>
                <a:lnTo>
                  <a:pt x="117" y="156"/>
                </a:lnTo>
                <a:lnTo>
                  <a:pt x="121" y="154"/>
                </a:lnTo>
                <a:lnTo>
                  <a:pt x="123" y="153"/>
                </a:lnTo>
                <a:lnTo>
                  <a:pt x="127" y="151"/>
                </a:lnTo>
                <a:lnTo>
                  <a:pt x="136" y="141"/>
                </a:lnTo>
                <a:lnTo>
                  <a:pt x="138" y="137"/>
                </a:lnTo>
                <a:lnTo>
                  <a:pt x="140" y="133"/>
                </a:lnTo>
                <a:lnTo>
                  <a:pt x="142" y="130"/>
                </a:lnTo>
                <a:lnTo>
                  <a:pt x="144" y="128"/>
                </a:lnTo>
                <a:lnTo>
                  <a:pt x="146" y="124"/>
                </a:lnTo>
                <a:lnTo>
                  <a:pt x="146" y="120"/>
                </a:lnTo>
                <a:lnTo>
                  <a:pt x="148" y="116"/>
                </a:lnTo>
                <a:lnTo>
                  <a:pt x="148" y="110"/>
                </a:lnTo>
                <a:lnTo>
                  <a:pt x="150" y="107"/>
                </a:lnTo>
                <a:lnTo>
                  <a:pt x="150" y="103"/>
                </a:lnTo>
                <a:lnTo>
                  <a:pt x="152" y="99"/>
                </a:lnTo>
                <a:lnTo>
                  <a:pt x="152" y="68"/>
                </a:lnTo>
                <a:lnTo>
                  <a:pt x="150" y="65"/>
                </a:lnTo>
                <a:lnTo>
                  <a:pt x="150" y="59"/>
                </a:lnTo>
                <a:lnTo>
                  <a:pt x="148" y="55"/>
                </a:lnTo>
                <a:lnTo>
                  <a:pt x="148" y="51"/>
                </a:lnTo>
                <a:lnTo>
                  <a:pt x="146" y="47"/>
                </a:lnTo>
                <a:lnTo>
                  <a:pt x="146" y="44"/>
                </a:lnTo>
                <a:lnTo>
                  <a:pt x="144" y="40"/>
                </a:lnTo>
                <a:lnTo>
                  <a:pt x="142" y="36"/>
                </a:lnTo>
                <a:lnTo>
                  <a:pt x="140" y="32"/>
                </a:lnTo>
                <a:lnTo>
                  <a:pt x="138" y="30"/>
                </a:lnTo>
                <a:lnTo>
                  <a:pt x="136" y="26"/>
                </a:lnTo>
                <a:lnTo>
                  <a:pt x="121" y="11"/>
                </a:lnTo>
                <a:lnTo>
                  <a:pt x="117" y="9"/>
                </a:lnTo>
                <a:lnTo>
                  <a:pt x="113" y="7"/>
                </a:lnTo>
                <a:lnTo>
                  <a:pt x="112" y="7"/>
                </a:lnTo>
                <a:lnTo>
                  <a:pt x="108" y="5"/>
                </a:lnTo>
                <a:lnTo>
                  <a:pt x="104" y="3"/>
                </a:lnTo>
                <a:lnTo>
                  <a:pt x="100" y="3"/>
                </a:lnTo>
                <a:lnTo>
                  <a:pt x="96" y="1"/>
                </a:lnTo>
                <a:lnTo>
                  <a:pt x="92" y="1"/>
                </a:lnTo>
                <a:lnTo>
                  <a:pt x="89" y="0"/>
                </a:lnTo>
                <a:lnTo>
                  <a:pt x="7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5843495" y="5757769"/>
            <a:ext cx="25400" cy="196850"/>
          </a:xfrm>
          <a:custGeom>
            <a:avLst/>
            <a:gdLst>
              <a:gd name="T0" fmla="*/ 0 w 30"/>
              <a:gd name="T1" fmla="*/ 231 h 246"/>
              <a:gd name="T2" fmla="*/ 0 w 30"/>
              <a:gd name="T3" fmla="*/ 235 h 246"/>
              <a:gd name="T4" fmla="*/ 2 w 30"/>
              <a:gd name="T5" fmla="*/ 239 h 246"/>
              <a:gd name="T6" fmla="*/ 7 w 30"/>
              <a:gd name="T7" fmla="*/ 244 h 246"/>
              <a:gd name="T8" fmla="*/ 11 w 30"/>
              <a:gd name="T9" fmla="*/ 244 h 246"/>
              <a:gd name="T10" fmla="*/ 15 w 30"/>
              <a:gd name="T11" fmla="*/ 246 h 246"/>
              <a:gd name="T12" fmla="*/ 19 w 30"/>
              <a:gd name="T13" fmla="*/ 244 h 246"/>
              <a:gd name="T14" fmla="*/ 23 w 30"/>
              <a:gd name="T15" fmla="*/ 244 h 246"/>
              <a:gd name="T16" fmla="*/ 25 w 30"/>
              <a:gd name="T17" fmla="*/ 241 h 246"/>
              <a:gd name="T18" fmla="*/ 28 w 30"/>
              <a:gd name="T19" fmla="*/ 239 h 246"/>
              <a:gd name="T20" fmla="*/ 28 w 30"/>
              <a:gd name="T21" fmla="*/ 235 h 246"/>
              <a:gd name="T22" fmla="*/ 30 w 30"/>
              <a:gd name="T23" fmla="*/ 231 h 246"/>
              <a:gd name="T24" fmla="*/ 30 w 30"/>
              <a:gd name="T25" fmla="*/ 15 h 246"/>
              <a:gd name="T26" fmla="*/ 28 w 30"/>
              <a:gd name="T27" fmla="*/ 11 h 246"/>
              <a:gd name="T28" fmla="*/ 28 w 30"/>
              <a:gd name="T29" fmla="*/ 7 h 246"/>
              <a:gd name="T30" fmla="*/ 23 w 30"/>
              <a:gd name="T31" fmla="*/ 1 h 246"/>
              <a:gd name="T32" fmla="*/ 19 w 30"/>
              <a:gd name="T33" fmla="*/ 0 h 246"/>
              <a:gd name="T34" fmla="*/ 11 w 30"/>
              <a:gd name="T35" fmla="*/ 0 h 246"/>
              <a:gd name="T36" fmla="*/ 7 w 30"/>
              <a:gd name="T37" fmla="*/ 1 h 246"/>
              <a:gd name="T38" fmla="*/ 4 w 30"/>
              <a:gd name="T39" fmla="*/ 3 h 246"/>
              <a:gd name="T40" fmla="*/ 2 w 30"/>
              <a:gd name="T41" fmla="*/ 7 h 246"/>
              <a:gd name="T42" fmla="*/ 0 w 30"/>
              <a:gd name="T43" fmla="*/ 11 h 246"/>
              <a:gd name="T44" fmla="*/ 0 w 30"/>
              <a:gd name="T45" fmla="*/ 15 h 246"/>
              <a:gd name="T46" fmla="*/ 0 w 30"/>
              <a:gd name="T47" fmla="*/ 23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46">
                <a:moveTo>
                  <a:pt x="0" y="231"/>
                </a:moveTo>
                <a:lnTo>
                  <a:pt x="0" y="235"/>
                </a:lnTo>
                <a:lnTo>
                  <a:pt x="2" y="239"/>
                </a:lnTo>
                <a:lnTo>
                  <a:pt x="7" y="244"/>
                </a:lnTo>
                <a:lnTo>
                  <a:pt x="11" y="244"/>
                </a:lnTo>
                <a:lnTo>
                  <a:pt x="15" y="246"/>
                </a:lnTo>
                <a:lnTo>
                  <a:pt x="19" y="244"/>
                </a:lnTo>
                <a:lnTo>
                  <a:pt x="23" y="244"/>
                </a:lnTo>
                <a:lnTo>
                  <a:pt x="25" y="241"/>
                </a:lnTo>
                <a:lnTo>
                  <a:pt x="28" y="239"/>
                </a:lnTo>
                <a:lnTo>
                  <a:pt x="28" y="235"/>
                </a:lnTo>
                <a:lnTo>
                  <a:pt x="30" y="231"/>
                </a:lnTo>
                <a:lnTo>
                  <a:pt x="30" y="15"/>
                </a:lnTo>
                <a:lnTo>
                  <a:pt x="28" y="11"/>
                </a:lnTo>
                <a:lnTo>
                  <a:pt x="28" y="7"/>
                </a:lnTo>
                <a:lnTo>
                  <a:pt x="23" y="1"/>
                </a:lnTo>
                <a:lnTo>
                  <a:pt x="1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0" y="2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5789520" y="5733958"/>
            <a:ext cx="133350" cy="134937"/>
          </a:xfrm>
          <a:custGeom>
            <a:avLst/>
            <a:gdLst>
              <a:gd name="T0" fmla="*/ 0 w 168"/>
              <a:gd name="T1" fmla="*/ 170 h 170"/>
              <a:gd name="T2" fmla="*/ 84 w 168"/>
              <a:gd name="T3" fmla="*/ 0 h 170"/>
              <a:gd name="T4" fmla="*/ 168 w 168"/>
              <a:gd name="T5" fmla="*/ 170 h 170"/>
              <a:gd name="T6" fmla="*/ 0 w 168"/>
              <a:gd name="T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70">
                <a:moveTo>
                  <a:pt x="0" y="170"/>
                </a:moveTo>
                <a:lnTo>
                  <a:pt x="84" y="0"/>
                </a:lnTo>
                <a:lnTo>
                  <a:pt x="168" y="170"/>
                </a:lnTo>
                <a:lnTo>
                  <a:pt x="0" y="17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5843495" y="5478370"/>
            <a:ext cx="25400" cy="195263"/>
          </a:xfrm>
          <a:custGeom>
            <a:avLst/>
            <a:gdLst>
              <a:gd name="T0" fmla="*/ 30 w 30"/>
              <a:gd name="T1" fmla="*/ 15 h 244"/>
              <a:gd name="T2" fmla="*/ 28 w 30"/>
              <a:gd name="T3" fmla="*/ 11 h 244"/>
              <a:gd name="T4" fmla="*/ 28 w 30"/>
              <a:gd name="T5" fmla="*/ 7 h 244"/>
              <a:gd name="T6" fmla="*/ 23 w 30"/>
              <a:gd name="T7" fmla="*/ 2 h 244"/>
              <a:gd name="T8" fmla="*/ 19 w 30"/>
              <a:gd name="T9" fmla="*/ 0 h 244"/>
              <a:gd name="T10" fmla="*/ 11 w 30"/>
              <a:gd name="T11" fmla="*/ 0 h 244"/>
              <a:gd name="T12" fmla="*/ 7 w 30"/>
              <a:gd name="T13" fmla="*/ 2 h 244"/>
              <a:gd name="T14" fmla="*/ 4 w 30"/>
              <a:gd name="T15" fmla="*/ 3 h 244"/>
              <a:gd name="T16" fmla="*/ 2 w 30"/>
              <a:gd name="T17" fmla="*/ 7 h 244"/>
              <a:gd name="T18" fmla="*/ 0 w 30"/>
              <a:gd name="T19" fmla="*/ 11 h 244"/>
              <a:gd name="T20" fmla="*/ 0 w 30"/>
              <a:gd name="T21" fmla="*/ 233 h 244"/>
              <a:gd name="T22" fmla="*/ 2 w 30"/>
              <a:gd name="T23" fmla="*/ 237 h 244"/>
              <a:gd name="T24" fmla="*/ 7 w 30"/>
              <a:gd name="T25" fmla="*/ 243 h 244"/>
              <a:gd name="T26" fmla="*/ 11 w 30"/>
              <a:gd name="T27" fmla="*/ 243 h 244"/>
              <a:gd name="T28" fmla="*/ 15 w 30"/>
              <a:gd name="T29" fmla="*/ 244 h 244"/>
              <a:gd name="T30" fmla="*/ 19 w 30"/>
              <a:gd name="T31" fmla="*/ 243 h 244"/>
              <a:gd name="T32" fmla="*/ 23 w 30"/>
              <a:gd name="T33" fmla="*/ 243 h 244"/>
              <a:gd name="T34" fmla="*/ 25 w 30"/>
              <a:gd name="T35" fmla="*/ 239 h 244"/>
              <a:gd name="T36" fmla="*/ 28 w 30"/>
              <a:gd name="T37" fmla="*/ 237 h 244"/>
              <a:gd name="T38" fmla="*/ 28 w 30"/>
              <a:gd name="T39" fmla="*/ 233 h 244"/>
              <a:gd name="T40" fmla="*/ 30 w 30"/>
              <a:gd name="T41" fmla="*/ 229 h 244"/>
              <a:gd name="T42" fmla="*/ 30 w 30"/>
              <a:gd name="T43" fmla="*/ 15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44">
                <a:moveTo>
                  <a:pt x="30" y="15"/>
                </a:moveTo>
                <a:lnTo>
                  <a:pt x="28" y="11"/>
                </a:lnTo>
                <a:lnTo>
                  <a:pt x="28" y="7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233"/>
                </a:lnTo>
                <a:lnTo>
                  <a:pt x="2" y="237"/>
                </a:lnTo>
                <a:lnTo>
                  <a:pt x="7" y="243"/>
                </a:lnTo>
                <a:lnTo>
                  <a:pt x="11" y="243"/>
                </a:lnTo>
                <a:lnTo>
                  <a:pt x="15" y="244"/>
                </a:lnTo>
                <a:lnTo>
                  <a:pt x="19" y="243"/>
                </a:lnTo>
                <a:lnTo>
                  <a:pt x="23" y="243"/>
                </a:lnTo>
                <a:lnTo>
                  <a:pt x="25" y="239"/>
                </a:lnTo>
                <a:lnTo>
                  <a:pt x="28" y="237"/>
                </a:lnTo>
                <a:lnTo>
                  <a:pt x="28" y="233"/>
                </a:lnTo>
                <a:lnTo>
                  <a:pt x="30" y="229"/>
                </a:lnTo>
                <a:lnTo>
                  <a:pt x="3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5789520" y="5562508"/>
            <a:ext cx="133350" cy="134937"/>
          </a:xfrm>
          <a:custGeom>
            <a:avLst/>
            <a:gdLst>
              <a:gd name="T0" fmla="*/ 168 w 168"/>
              <a:gd name="T1" fmla="*/ 0 h 170"/>
              <a:gd name="T2" fmla="*/ 84 w 168"/>
              <a:gd name="T3" fmla="*/ 170 h 170"/>
              <a:gd name="T4" fmla="*/ 0 w 168"/>
              <a:gd name="T5" fmla="*/ 0 h 170"/>
              <a:gd name="T6" fmla="*/ 168 w 168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70">
                <a:moveTo>
                  <a:pt x="168" y="0"/>
                </a:moveTo>
                <a:lnTo>
                  <a:pt x="84" y="170"/>
                </a:lnTo>
                <a:lnTo>
                  <a:pt x="0" y="0"/>
                </a:lnTo>
                <a:lnTo>
                  <a:pt x="16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5850126" y="5302508"/>
            <a:ext cx="182563" cy="23813"/>
          </a:xfrm>
          <a:custGeom>
            <a:avLst/>
            <a:gdLst>
              <a:gd name="T0" fmla="*/ 214 w 229"/>
              <a:gd name="T1" fmla="*/ 31 h 31"/>
              <a:gd name="T2" fmla="*/ 218 w 229"/>
              <a:gd name="T3" fmla="*/ 29 h 31"/>
              <a:gd name="T4" fmla="*/ 222 w 229"/>
              <a:gd name="T5" fmla="*/ 29 h 31"/>
              <a:gd name="T6" fmla="*/ 224 w 229"/>
              <a:gd name="T7" fmla="*/ 25 h 31"/>
              <a:gd name="T8" fmla="*/ 228 w 229"/>
              <a:gd name="T9" fmla="*/ 23 h 31"/>
              <a:gd name="T10" fmla="*/ 228 w 229"/>
              <a:gd name="T11" fmla="*/ 19 h 31"/>
              <a:gd name="T12" fmla="*/ 229 w 229"/>
              <a:gd name="T13" fmla="*/ 15 h 31"/>
              <a:gd name="T14" fmla="*/ 228 w 229"/>
              <a:gd name="T15" fmla="*/ 12 h 31"/>
              <a:gd name="T16" fmla="*/ 228 w 229"/>
              <a:gd name="T17" fmla="*/ 8 h 31"/>
              <a:gd name="T18" fmla="*/ 222 w 229"/>
              <a:gd name="T19" fmla="*/ 2 h 31"/>
              <a:gd name="T20" fmla="*/ 218 w 229"/>
              <a:gd name="T21" fmla="*/ 0 h 31"/>
              <a:gd name="T22" fmla="*/ 11 w 229"/>
              <a:gd name="T23" fmla="*/ 0 h 31"/>
              <a:gd name="T24" fmla="*/ 7 w 229"/>
              <a:gd name="T25" fmla="*/ 2 h 31"/>
              <a:gd name="T26" fmla="*/ 3 w 229"/>
              <a:gd name="T27" fmla="*/ 4 h 31"/>
              <a:gd name="T28" fmla="*/ 2 w 229"/>
              <a:gd name="T29" fmla="*/ 8 h 31"/>
              <a:gd name="T30" fmla="*/ 0 w 229"/>
              <a:gd name="T31" fmla="*/ 12 h 31"/>
              <a:gd name="T32" fmla="*/ 0 w 229"/>
              <a:gd name="T33" fmla="*/ 19 h 31"/>
              <a:gd name="T34" fmla="*/ 2 w 229"/>
              <a:gd name="T35" fmla="*/ 23 h 31"/>
              <a:gd name="T36" fmla="*/ 7 w 229"/>
              <a:gd name="T37" fmla="*/ 29 h 31"/>
              <a:gd name="T38" fmla="*/ 11 w 229"/>
              <a:gd name="T39" fmla="*/ 29 h 31"/>
              <a:gd name="T40" fmla="*/ 15 w 229"/>
              <a:gd name="T41" fmla="*/ 31 h 31"/>
              <a:gd name="T42" fmla="*/ 214 w 229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9" h="31">
                <a:moveTo>
                  <a:pt x="214" y="31"/>
                </a:moveTo>
                <a:lnTo>
                  <a:pt x="218" y="29"/>
                </a:lnTo>
                <a:lnTo>
                  <a:pt x="222" y="29"/>
                </a:lnTo>
                <a:lnTo>
                  <a:pt x="224" y="25"/>
                </a:lnTo>
                <a:lnTo>
                  <a:pt x="228" y="23"/>
                </a:lnTo>
                <a:lnTo>
                  <a:pt x="228" y="19"/>
                </a:lnTo>
                <a:lnTo>
                  <a:pt x="229" y="15"/>
                </a:lnTo>
                <a:lnTo>
                  <a:pt x="228" y="12"/>
                </a:lnTo>
                <a:lnTo>
                  <a:pt x="228" y="8"/>
                </a:lnTo>
                <a:lnTo>
                  <a:pt x="222" y="2"/>
                </a:lnTo>
                <a:lnTo>
                  <a:pt x="218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9"/>
                </a:lnTo>
                <a:lnTo>
                  <a:pt x="2" y="23"/>
                </a:lnTo>
                <a:lnTo>
                  <a:pt x="7" y="29"/>
                </a:lnTo>
                <a:lnTo>
                  <a:pt x="11" y="29"/>
                </a:lnTo>
                <a:lnTo>
                  <a:pt x="15" y="31"/>
                </a:lnTo>
                <a:lnTo>
                  <a:pt x="214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6019428" y="5078495"/>
            <a:ext cx="423863" cy="423862"/>
          </a:xfrm>
          <a:custGeom>
            <a:avLst/>
            <a:gdLst>
              <a:gd name="T0" fmla="*/ 5 w 534"/>
              <a:gd name="T1" fmla="*/ 319 h 533"/>
              <a:gd name="T2" fmla="*/ 21 w 534"/>
              <a:gd name="T3" fmla="*/ 369 h 533"/>
              <a:gd name="T4" fmla="*/ 46 w 534"/>
              <a:gd name="T5" fmla="*/ 415 h 533"/>
              <a:gd name="T6" fmla="*/ 88 w 534"/>
              <a:gd name="T7" fmla="*/ 463 h 533"/>
              <a:gd name="T8" fmla="*/ 130 w 534"/>
              <a:gd name="T9" fmla="*/ 493 h 533"/>
              <a:gd name="T10" fmla="*/ 201 w 534"/>
              <a:gd name="T11" fmla="*/ 524 h 533"/>
              <a:gd name="T12" fmla="*/ 252 w 534"/>
              <a:gd name="T13" fmla="*/ 531 h 533"/>
              <a:gd name="T14" fmla="*/ 293 w 534"/>
              <a:gd name="T15" fmla="*/ 531 h 533"/>
              <a:gd name="T16" fmla="*/ 346 w 534"/>
              <a:gd name="T17" fmla="*/ 520 h 533"/>
              <a:gd name="T18" fmla="*/ 404 w 534"/>
              <a:gd name="T19" fmla="*/ 493 h 533"/>
              <a:gd name="T20" fmla="*/ 446 w 534"/>
              <a:gd name="T21" fmla="*/ 463 h 533"/>
              <a:gd name="T22" fmla="*/ 486 w 534"/>
              <a:gd name="T23" fmla="*/ 415 h 533"/>
              <a:gd name="T24" fmla="*/ 517 w 534"/>
              <a:gd name="T25" fmla="*/ 357 h 533"/>
              <a:gd name="T26" fmla="*/ 530 w 534"/>
              <a:gd name="T27" fmla="*/ 306 h 533"/>
              <a:gd name="T28" fmla="*/ 534 w 534"/>
              <a:gd name="T29" fmla="*/ 266 h 533"/>
              <a:gd name="T30" fmla="*/ 528 w 534"/>
              <a:gd name="T31" fmla="*/ 212 h 533"/>
              <a:gd name="T32" fmla="*/ 507 w 534"/>
              <a:gd name="T33" fmla="*/ 151 h 533"/>
              <a:gd name="T34" fmla="*/ 471 w 534"/>
              <a:gd name="T35" fmla="*/ 97 h 533"/>
              <a:gd name="T36" fmla="*/ 425 w 534"/>
              <a:gd name="T37" fmla="*/ 53 h 533"/>
              <a:gd name="T38" fmla="*/ 381 w 534"/>
              <a:gd name="T39" fmla="*/ 25 h 533"/>
              <a:gd name="T40" fmla="*/ 333 w 534"/>
              <a:gd name="T41" fmla="*/ 7 h 533"/>
              <a:gd name="T42" fmla="*/ 239 w 534"/>
              <a:gd name="T43" fmla="*/ 0 h 533"/>
              <a:gd name="T44" fmla="*/ 187 w 534"/>
              <a:gd name="T45" fmla="*/ 11 h 533"/>
              <a:gd name="T46" fmla="*/ 128 w 534"/>
              <a:gd name="T47" fmla="*/ 38 h 533"/>
              <a:gd name="T48" fmla="*/ 88 w 534"/>
              <a:gd name="T49" fmla="*/ 69 h 533"/>
              <a:gd name="T50" fmla="*/ 46 w 534"/>
              <a:gd name="T51" fmla="*/ 118 h 533"/>
              <a:gd name="T52" fmla="*/ 15 w 534"/>
              <a:gd name="T53" fmla="*/ 176 h 533"/>
              <a:gd name="T54" fmla="*/ 1 w 534"/>
              <a:gd name="T55" fmla="*/ 225 h 533"/>
              <a:gd name="T56" fmla="*/ 30 w 534"/>
              <a:gd name="T57" fmla="*/ 267 h 533"/>
              <a:gd name="T58" fmla="*/ 34 w 534"/>
              <a:gd name="T59" fmla="*/ 220 h 533"/>
              <a:gd name="T60" fmla="*/ 53 w 534"/>
              <a:gd name="T61" fmla="*/ 164 h 533"/>
              <a:gd name="T62" fmla="*/ 78 w 534"/>
              <a:gd name="T63" fmla="*/ 126 h 533"/>
              <a:gd name="T64" fmla="*/ 136 w 534"/>
              <a:gd name="T65" fmla="*/ 70 h 533"/>
              <a:gd name="T66" fmla="*/ 185 w 534"/>
              <a:gd name="T67" fmla="*/ 44 h 533"/>
              <a:gd name="T68" fmla="*/ 231 w 534"/>
              <a:gd name="T69" fmla="*/ 32 h 533"/>
              <a:gd name="T70" fmla="*/ 314 w 534"/>
              <a:gd name="T71" fmla="*/ 34 h 533"/>
              <a:gd name="T72" fmla="*/ 358 w 534"/>
              <a:gd name="T73" fmla="*/ 47 h 533"/>
              <a:gd name="T74" fmla="*/ 398 w 534"/>
              <a:gd name="T75" fmla="*/ 70 h 533"/>
              <a:gd name="T76" fmla="*/ 440 w 534"/>
              <a:gd name="T77" fmla="*/ 109 h 533"/>
              <a:gd name="T78" fmla="*/ 467 w 534"/>
              <a:gd name="T79" fmla="*/ 145 h 533"/>
              <a:gd name="T80" fmla="*/ 496 w 534"/>
              <a:gd name="T81" fmla="*/ 208 h 533"/>
              <a:gd name="T82" fmla="*/ 501 w 534"/>
              <a:gd name="T83" fmla="*/ 254 h 533"/>
              <a:gd name="T84" fmla="*/ 501 w 534"/>
              <a:gd name="T85" fmla="*/ 290 h 533"/>
              <a:gd name="T86" fmla="*/ 492 w 534"/>
              <a:gd name="T87" fmla="*/ 336 h 533"/>
              <a:gd name="T88" fmla="*/ 469 w 534"/>
              <a:gd name="T89" fmla="*/ 388 h 533"/>
              <a:gd name="T90" fmla="*/ 440 w 534"/>
              <a:gd name="T91" fmla="*/ 424 h 533"/>
              <a:gd name="T92" fmla="*/ 398 w 534"/>
              <a:gd name="T93" fmla="*/ 461 h 533"/>
              <a:gd name="T94" fmla="*/ 346 w 534"/>
              <a:gd name="T95" fmla="*/ 487 h 533"/>
              <a:gd name="T96" fmla="*/ 302 w 534"/>
              <a:gd name="T97" fmla="*/ 499 h 533"/>
              <a:gd name="T98" fmla="*/ 268 w 534"/>
              <a:gd name="T99" fmla="*/ 503 h 533"/>
              <a:gd name="T100" fmla="*/ 220 w 534"/>
              <a:gd name="T101" fmla="*/ 497 h 533"/>
              <a:gd name="T102" fmla="*/ 164 w 534"/>
              <a:gd name="T103" fmla="*/ 478 h 533"/>
              <a:gd name="T104" fmla="*/ 116 w 534"/>
              <a:gd name="T105" fmla="*/ 447 h 533"/>
              <a:gd name="T106" fmla="*/ 78 w 534"/>
              <a:gd name="T107" fmla="*/ 407 h 533"/>
              <a:gd name="T108" fmla="*/ 53 w 534"/>
              <a:gd name="T109" fmla="*/ 367 h 533"/>
              <a:gd name="T110" fmla="*/ 38 w 534"/>
              <a:gd name="T111" fmla="*/ 325 h 533"/>
              <a:gd name="T112" fmla="*/ 30 w 534"/>
              <a:gd name="T113" fmla="*/ 26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3">
                <a:moveTo>
                  <a:pt x="0" y="267"/>
                </a:moveTo>
                <a:lnTo>
                  <a:pt x="0" y="281"/>
                </a:lnTo>
                <a:lnTo>
                  <a:pt x="1" y="306"/>
                </a:lnTo>
                <a:lnTo>
                  <a:pt x="5" y="319"/>
                </a:lnTo>
                <a:lnTo>
                  <a:pt x="7" y="332"/>
                </a:lnTo>
                <a:lnTo>
                  <a:pt x="11" y="344"/>
                </a:lnTo>
                <a:lnTo>
                  <a:pt x="15" y="357"/>
                </a:lnTo>
                <a:lnTo>
                  <a:pt x="21" y="369"/>
                </a:lnTo>
                <a:lnTo>
                  <a:pt x="24" y="380"/>
                </a:lnTo>
                <a:lnTo>
                  <a:pt x="32" y="392"/>
                </a:lnTo>
                <a:lnTo>
                  <a:pt x="38" y="403"/>
                </a:lnTo>
                <a:lnTo>
                  <a:pt x="46" y="415"/>
                </a:lnTo>
                <a:lnTo>
                  <a:pt x="53" y="424"/>
                </a:lnTo>
                <a:lnTo>
                  <a:pt x="61" y="434"/>
                </a:lnTo>
                <a:lnTo>
                  <a:pt x="68" y="445"/>
                </a:lnTo>
                <a:lnTo>
                  <a:pt x="88" y="463"/>
                </a:lnTo>
                <a:lnTo>
                  <a:pt x="97" y="470"/>
                </a:lnTo>
                <a:lnTo>
                  <a:pt x="107" y="480"/>
                </a:lnTo>
                <a:lnTo>
                  <a:pt x="118" y="487"/>
                </a:lnTo>
                <a:lnTo>
                  <a:pt x="130" y="493"/>
                </a:lnTo>
                <a:lnTo>
                  <a:pt x="151" y="507"/>
                </a:lnTo>
                <a:lnTo>
                  <a:pt x="164" y="512"/>
                </a:lnTo>
                <a:lnTo>
                  <a:pt x="187" y="520"/>
                </a:lnTo>
                <a:lnTo>
                  <a:pt x="201" y="524"/>
                </a:lnTo>
                <a:lnTo>
                  <a:pt x="212" y="528"/>
                </a:lnTo>
                <a:lnTo>
                  <a:pt x="226" y="529"/>
                </a:lnTo>
                <a:lnTo>
                  <a:pt x="239" y="531"/>
                </a:lnTo>
                <a:lnTo>
                  <a:pt x="252" y="531"/>
                </a:lnTo>
                <a:lnTo>
                  <a:pt x="266" y="533"/>
                </a:lnTo>
                <a:lnTo>
                  <a:pt x="268" y="533"/>
                </a:lnTo>
                <a:lnTo>
                  <a:pt x="281" y="531"/>
                </a:lnTo>
                <a:lnTo>
                  <a:pt x="293" y="531"/>
                </a:lnTo>
                <a:lnTo>
                  <a:pt x="306" y="529"/>
                </a:lnTo>
                <a:lnTo>
                  <a:pt x="319" y="528"/>
                </a:lnTo>
                <a:lnTo>
                  <a:pt x="333" y="524"/>
                </a:lnTo>
                <a:lnTo>
                  <a:pt x="346" y="520"/>
                </a:lnTo>
                <a:lnTo>
                  <a:pt x="358" y="516"/>
                </a:lnTo>
                <a:lnTo>
                  <a:pt x="369" y="510"/>
                </a:lnTo>
                <a:lnTo>
                  <a:pt x="381" y="507"/>
                </a:lnTo>
                <a:lnTo>
                  <a:pt x="404" y="493"/>
                </a:lnTo>
                <a:lnTo>
                  <a:pt x="415" y="485"/>
                </a:lnTo>
                <a:lnTo>
                  <a:pt x="425" y="480"/>
                </a:lnTo>
                <a:lnTo>
                  <a:pt x="434" y="470"/>
                </a:lnTo>
                <a:lnTo>
                  <a:pt x="446" y="463"/>
                </a:lnTo>
                <a:lnTo>
                  <a:pt x="463" y="445"/>
                </a:lnTo>
                <a:lnTo>
                  <a:pt x="471" y="434"/>
                </a:lnTo>
                <a:lnTo>
                  <a:pt x="480" y="424"/>
                </a:lnTo>
                <a:lnTo>
                  <a:pt x="486" y="415"/>
                </a:lnTo>
                <a:lnTo>
                  <a:pt x="494" y="403"/>
                </a:lnTo>
                <a:lnTo>
                  <a:pt x="507" y="380"/>
                </a:lnTo>
                <a:lnTo>
                  <a:pt x="511" y="369"/>
                </a:lnTo>
                <a:lnTo>
                  <a:pt x="517" y="357"/>
                </a:lnTo>
                <a:lnTo>
                  <a:pt x="520" y="346"/>
                </a:lnTo>
                <a:lnTo>
                  <a:pt x="524" y="332"/>
                </a:lnTo>
                <a:lnTo>
                  <a:pt x="528" y="319"/>
                </a:lnTo>
                <a:lnTo>
                  <a:pt x="530" y="306"/>
                </a:lnTo>
                <a:lnTo>
                  <a:pt x="532" y="292"/>
                </a:lnTo>
                <a:lnTo>
                  <a:pt x="532" y="281"/>
                </a:lnTo>
                <a:lnTo>
                  <a:pt x="534" y="267"/>
                </a:lnTo>
                <a:lnTo>
                  <a:pt x="534" y="266"/>
                </a:lnTo>
                <a:lnTo>
                  <a:pt x="532" y="252"/>
                </a:lnTo>
                <a:lnTo>
                  <a:pt x="532" y="239"/>
                </a:lnTo>
                <a:lnTo>
                  <a:pt x="530" y="225"/>
                </a:lnTo>
                <a:lnTo>
                  <a:pt x="528" y="212"/>
                </a:lnTo>
                <a:lnTo>
                  <a:pt x="524" y="201"/>
                </a:lnTo>
                <a:lnTo>
                  <a:pt x="520" y="187"/>
                </a:lnTo>
                <a:lnTo>
                  <a:pt x="513" y="164"/>
                </a:lnTo>
                <a:lnTo>
                  <a:pt x="507" y="151"/>
                </a:lnTo>
                <a:lnTo>
                  <a:pt x="494" y="130"/>
                </a:lnTo>
                <a:lnTo>
                  <a:pt x="488" y="118"/>
                </a:lnTo>
                <a:lnTo>
                  <a:pt x="480" y="107"/>
                </a:lnTo>
                <a:lnTo>
                  <a:pt x="471" y="97"/>
                </a:lnTo>
                <a:lnTo>
                  <a:pt x="463" y="88"/>
                </a:lnTo>
                <a:lnTo>
                  <a:pt x="446" y="69"/>
                </a:lnTo>
                <a:lnTo>
                  <a:pt x="434" y="61"/>
                </a:lnTo>
                <a:lnTo>
                  <a:pt x="425" y="53"/>
                </a:lnTo>
                <a:lnTo>
                  <a:pt x="415" y="46"/>
                </a:lnTo>
                <a:lnTo>
                  <a:pt x="404" y="38"/>
                </a:lnTo>
                <a:lnTo>
                  <a:pt x="392" y="32"/>
                </a:lnTo>
                <a:lnTo>
                  <a:pt x="381" y="25"/>
                </a:lnTo>
                <a:lnTo>
                  <a:pt x="369" y="21"/>
                </a:lnTo>
                <a:lnTo>
                  <a:pt x="358" y="15"/>
                </a:lnTo>
                <a:lnTo>
                  <a:pt x="344" y="11"/>
                </a:lnTo>
                <a:lnTo>
                  <a:pt x="333" y="7"/>
                </a:lnTo>
                <a:lnTo>
                  <a:pt x="319" y="5"/>
                </a:lnTo>
                <a:lnTo>
                  <a:pt x="306" y="2"/>
                </a:lnTo>
                <a:lnTo>
                  <a:pt x="281" y="0"/>
                </a:lnTo>
                <a:lnTo>
                  <a:pt x="239" y="0"/>
                </a:lnTo>
                <a:lnTo>
                  <a:pt x="226" y="2"/>
                </a:lnTo>
                <a:lnTo>
                  <a:pt x="212" y="5"/>
                </a:lnTo>
                <a:lnTo>
                  <a:pt x="201" y="7"/>
                </a:lnTo>
                <a:lnTo>
                  <a:pt x="187" y="11"/>
                </a:lnTo>
                <a:lnTo>
                  <a:pt x="176" y="15"/>
                </a:lnTo>
                <a:lnTo>
                  <a:pt x="151" y="25"/>
                </a:lnTo>
                <a:lnTo>
                  <a:pt x="139" y="32"/>
                </a:lnTo>
                <a:lnTo>
                  <a:pt x="128" y="38"/>
                </a:lnTo>
                <a:lnTo>
                  <a:pt x="118" y="46"/>
                </a:lnTo>
                <a:lnTo>
                  <a:pt x="107" y="53"/>
                </a:lnTo>
                <a:lnTo>
                  <a:pt x="97" y="61"/>
                </a:lnTo>
                <a:lnTo>
                  <a:pt x="88" y="69"/>
                </a:lnTo>
                <a:lnTo>
                  <a:pt x="68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8"/>
                </a:lnTo>
                <a:lnTo>
                  <a:pt x="38" y="128"/>
                </a:lnTo>
                <a:lnTo>
                  <a:pt x="32" y="139"/>
                </a:lnTo>
                <a:lnTo>
                  <a:pt x="24" y="151"/>
                </a:lnTo>
                <a:lnTo>
                  <a:pt x="15" y="176"/>
                </a:lnTo>
                <a:lnTo>
                  <a:pt x="11" y="187"/>
                </a:lnTo>
                <a:lnTo>
                  <a:pt x="7" y="201"/>
                </a:lnTo>
                <a:lnTo>
                  <a:pt x="5" y="212"/>
                </a:lnTo>
                <a:lnTo>
                  <a:pt x="1" y="225"/>
                </a:lnTo>
                <a:lnTo>
                  <a:pt x="0" y="239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43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44" y="185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0" y="135"/>
                </a:lnTo>
                <a:lnTo>
                  <a:pt x="78" y="126"/>
                </a:lnTo>
                <a:lnTo>
                  <a:pt x="84" y="116"/>
                </a:lnTo>
                <a:lnTo>
                  <a:pt x="116" y="84"/>
                </a:lnTo>
                <a:lnTo>
                  <a:pt x="126" y="78"/>
                </a:lnTo>
                <a:lnTo>
                  <a:pt x="136" y="70"/>
                </a:lnTo>
                <a:lnTo>
                  <a:pt x="145" y="65"/>
                </a:lnTo>
                <a:lnTo>
                  <a:pt x="155" y="59"/>
                </a:lnTo>
                <a:lnTo>
                  <a:pt x="164" y="53"/>
                </a:lnTo>
                <a:lnTo>
                  <a:pt x="185" y="44"/>
                </a:lnTo>
                <a:lnTo>
                  <a:pt x="197" y="40"/>
                </a:lnTo>
                <a:lnTo>
                  <a:pt x="208" y="38"/>
                </a:lnTo>
                <a:lnTo>
                  <a:pt x="220" y="34"/>
                </a:lnTo>
                <a:lnTo>
                  <a:pt x="231" y="32"/>
                </a:lnTo>
                <a:lnTo>
                  <a:pt x="243" y="30"/>
                </a:lnTo>
                <a:lnTo>
                  <a:pt x="279" y="30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7"/>
                </a:lnTo>
                <a:lnTo>
                  <a:pt x="367" y="53"/>
                </a:lnTo>
                <a:lnTo>
                  <a:pt x="377" y="59"/>
                </a:lnTo>
                <a:lnTo>
                  <a:pt x="388" y="65"/>
                </a:lnTo>
                <a:lnTo>
                  <a:pt x="398" y="70"/>
                </a:lnTo>
                <a:lnTo>
                  <a:pt x="407" y="78"/>
                </a:lnTo>
                <a:lnTo>
                  <a:pt x="415" y="84"/>
                </a:lnTo>
                <a:lnTo>
                  <a:pt x="425" y="91"/>
                </a:lnTo>
                <a:lnTo>
                  <a:pt x="440" y="109"/>
                </a:lnTo>
                <a:lnTo>
                  <a:pt x="448" y="116"/>
                </a:lnTo>
                <a:lnTo>
                  <a:pt x="455" y="126"/>
                </a:lnTo>
                <a:lnTo>
                  <a:pt x="461" y="135"/>
                </a:lnTo>
                <a:lnTo>
                  <a:pt x="467" y="145"/>
                </a:lnTo>
                <a:lnTo>
                  <a:pt x="478" y="164"/>
                </a:lnTo>
                <a:lnTo>
                  <a:pt x="484" y="176"/>
                </a:lnTo>
                <a:lnTo>
                  <a:pt x="492" y="197"/>
                </a:lnTo>
                <a:lnTo>
                  <a:pt x="496" y="208"/>
                </a:lnTo>
                <a:lnTo>
                  <a:pt x="497" y="220"/>
                </a:lnTo>
                <a:lnTo>
                  <a:pt x="499" y="231"/>
                </a:lnTo>
                <a:lnTo>
                  <a:pt x="501" y="243"/>
                </a:lnTo>
                <a:lnTo>
                  <a:pt x="501" y="254"/>
                </a:lnTo>
                <a:lnTo>
                  <a:pt x="503" y="267"/>
                </a:lnTo>
                <a:lnTo>
                  <a:pt x="503" y="266"/>
                </a:lnTo>
                <a:lnTo>
                  <a:pt x="501" y="279"/>
                </a:lnTo>
                <a:lnTo>
                  <a:pt x="501" y="290"/>
                </a:lnTo>
                <a:lnTo>
                  <a:pt x="499" y="302"/>
                </a:lnTo>
                <a:lnTo>
                  <a:pt x="497" y="313"/>
                </a:lnTo>
                <a:lnTo>
                  <a:pt x="496" y="325"/>
                </a:lnTo>
                <a:lnTo>
                  <a:pt x="492" y="336"/>
                </a:lnTo>
                <a:lnTo>
                  <a:pt x="488" y="346"/>
                </a:lnTo>
                <a:lnTo>
                  <a:pt x="484" y="357"/>
                </a:lnTo>
                <a:lnTo>
                  <a:pt x="478" y="367"/>
                </a:lnTo>
                <a:lnTo>
                  <a:pt x="469" y="388"/>
                </a:lnTo>
                <a:lnTo>
                  <a:pt x="461" y="398"/>
                </a:lnTo>
                <a:lnTo>
                  <a:pt x="455" y="407"/>
                </a:lnTo>
                <a:lnTo>
                  <a:pt x="448" y="415"/>
                </a:lnTo>
                <a:lnTo>
                  <a:pt x="440" y="424"/>
                </a:lnTo>
                <a:lnTo>
                  <a:pt x="425" y="440"/>
                </a:lnTo>
                <a:lnTo>
                  <a:pt x="415" y="447"/>
                </a:lnTo>
                <a:lnTo>
                  <a:pt x="407" y="455"/>
                </a:lnTo>
                <a:lnTo>
                  <a:pt x="398" y="461"/>
                </a:lnTo>
                <a:lnTo>
                  <a:pt x="388" y="468"/>
                </a:lnTo>
                <a:lnTo>
                  <a:pt x="367" y="478"/>
                </a:lnTo>
                <a:lnTo>
                  <a:pt x="358" y="484"/>
                </a:lnTo>
                <a:lnTo>
                  <a:pt x="346" y="487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4" y="501"/>
                </a:lnTo>
                <a:lnTo>
                  <a:pt x="243" y="501"/>
                </a:lnTo>
                <a:lnTo>
                  <a:pt x="231" y="499"/>
                </a:lnTo>
                <a:lnTo>
                  <a:pt x="220" y="497"/>
                </a:lnTo>
                <a:lnTo>
                  <a:pt x="208" y="495"/>
                </a:lnTo>
                <a:lnTo>
                  <a:pt x="197" y="491"/>
                </a:lnTo>
                <a:lnTo>
                  <a:pt x="176" y="484"/>
                </a:lnTo>
                <a:lnTo>
                  <a:pt x="164" y="478"/>
                </a:lnTo>
                <a:lnTo>
                  <a:pt x="145" y="466"/>
                </a:lnTo>
                <a:lnTo>
                  <a:pt x="136" y="461"/>
                </a:lnTo>
                <a:lnTo>
                  <a:pt x="126" y="455"/>
                </a:lnTo>
                <a:lnTo>
                  <a:pt x="116" y="447"/>
                </a:lnTo>
                <a:lnTo>
                  <a:pt x="109" y="440"/>
                </a:lnTo>
                <a:lnTo>
                  <a:pt x="91" y="424"/>
                </a:lnTo>
                <a:lnTo>
                  <a:pt x="84" y="415"/>
                </a:lnTo>
                <a:lnTo>
                  <a:pt x="78" y="407"/>
                </a:lnTo>
                <a:lnTo>
                  <a:pt x="70" y="398"/>
                </a:lnTo>
                <a:lnTo>
                  <a:pt x="65" y="388"/>
                </a:lnTo>
                <a:lnTo>
                  <a:pt x="59" y="376"/>
                </a:lnTo>
                <a:lnTo>
                  <a:pt x="53" y="367"/>
                </a:lnTo>
                <a:lnTo>
                  <a:pt x="47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3631455" y="3081420"/>
            <a:ext cx="423863" cy="425450"/>
          </a:xfrm>
          <a:custGeom>
            <a:avLst/>
            <a:gdLst>
              <a:gd name="T0" fmla="*/ 5 w 534"/>
              <a:gd name="T1" fmla="*/ 319 h 535"/>
              <a:gd name="T2" fmla="*/ 21 w 534"/>
              <a:gd name="T3" fmla="*/ 369 h 535"/>
              <a:gd name="T4" fmla="*/ 45 w 534"/>
              <a:gd name="T5" fmla="*/ 415 h 535"/>
              <a:gd name="T6" fmla="*/ 88 w 534"/>
              <a:gd name="T7" fmla="*/ 464 h 535"/>
              <a:gd name="T8" fmla="*/ 128 w 534"/>
              <a:gd name="T9" fmla="*/ 495 h 535"/>
              <a:gd name="T10" fmla="*/ 174 w 534"/>
              <a:gd name="T11" fmla="*/ 518 h 535"/>
              <a:gd name="T12" fmla="*/ 226 w 534"/>
              <a:gd name="T13" fmla="*/ 531 h 535"/>
              <a:gd name="T14" fmla="*/ 266 w 534"/>
              <a:gd name="T15" fmla="*/ 535 h 535"/>
              <a:gd name="T16" fmla="*/ 333 w 534"/>
              <a:gd name="T17" fmla="*/ 526 h 535"/>
              <a:gd name="T18" fmla="*/ 381 w 534"/>
              <a:gd name="T19" fmla="*/ 506 h 535"/>
              <a:gd name="T20" fmla="*/ 425 w 534"/>
              <a:gd name="T21" fmla="*/ 480 h 535"/>
              <a:gd name="T22" fmla="*/ 471 w 534"/>
              <a:gd name="T23" fmla="*/ 436 h 535"/>
              <a:gd name="T24" fmla="*/ 507 w 534"/>
              <a:gd name="T25" fmla="*/ 380 h 535"/>
              <a:gd name="T26" fmla="*/ 528 w 534"/>
              <a:gd name="T27" fmla="*/ 319 h 535"/>
              <a:gd name="T28" fmla="*/ 534 w 534"/>
              <a:gd name="T29" fmla="*/ 267 h 535"/>
              <a:gd name="T30" fmla="*/ 530 w 534"/>
              <a:gd name="T31" fmla="*/ 227 h 535"/>
              <a:gd name="T32" fmla="*/ 517 w 534"/>
              <a:gd name="T33" fmla="*/ 176 h 535"/>
              <a:gd name="T34" fmla="*/ 494 w 534"/>
              <a:gd name="T35" fmla="*/ 130 h 535"/>
              <a:gd name="T36" fmla="*/ 453 w 534"/>
              <a:gd name="T37" fmla="*/ 78 h 535"/>
              <a:gd name="T38" fmla="*/ 404 w 534"/>
              <a:gd name="T39" fmla="*/ 38 h 535"/>
              <a:gd name="T40" fmla="*/ 356 w 534"/>
              <a:gd name="T41" fmla="*/ 15 h 535"/>
              <a:gd name="T42" fmla="*/ 306 w 534"/>
              <a:gd name="T43" fmla="*/ 2 h 535"/>
              <a:gd name="T44" fmla="*/ 212 w 534"/>
              <a:gd name="T45" fmla="*/ 5 h 535"/>
              <a:gd name="T46" fmla="*/ 151 w 534"/>
              <a:gd name="T47" fmla="*/ 26 h 535"/>
              <a:gd name="T48" fmla="*/ 107 w 534"/>
              <a:gd name="T49" fmla="*/ 53 h 535"/>
              <a:gd name="T50" fmla="*/ 51 w 534"/>
              <a:gd name="T51" fmla="*/ 109 h 535"/>
              <a:gd name="T52" fmla="*/ 21 w 534"/>
              <a:gd name="T53" fmla="*/ 164 h 535"/>
              <a:gd name="T54" fmla="*/ 5 w 534"/>
              <a:gd name="T55" fmla="*/ 214 h 535"/>
              <a:gd name="T56" fmla="*/ 0 w 534"/>
              <a:gd name="T57" fmla="*/ 267 h 535"/>
              <a:gd name="T58" fmla="*/ 32 w 534"/>
              <a:gd name="T59" fmla="*/ 231 h 535"/>
              <a:gd name="T60" fmla="*/ 44 w 534"/>
              <a:gd name="T61" fmla="*/ 187 h 535"/>
              <a:gd name="T62" fmla="*/ 65 w 534"/>
              <a:gd name="T63" fmla="*/ 145 h 535"/>
              <a:gd name="T64" fmla="*/ 116 w 534"/>
              <a:gd name="T65" fmla="*/ 84 h 535"/>
              <a:gd name="T66" fmla="*/ 155 w 534"/>
              <a:gd name="T67" fmla="*/ 59 h 535"/>
              <a:gd name="T68" fmla="*/ 206 w 534"/>
              <a:gd name="T69" fmla="*/ 38 h 535"/>
              <a:gd name="T70" fmla="*/ 277 w 534"/>
              <a:gd name="T71" fmla="*/ 30 h 535"/>
              <a:gd name="T72" fmla="*/ 335 w 534"/>
              <a:gd name="T73" fmla="*/ 40 h 535"/>
              <a:gd name="T74" fmla="*/ 377 w 534"/>
              <a:gd name="T75" fmla="*/ 59 h 535"/>
              <a:gd name="T76" fmla="*/ 415 w 534"/>
              <a:gd name="T77" fmla="*/ 84 h 535"/>
              <a:gd name="T78" fmla="*/ 461 w 534"/>
              <a:gd name="T79" fmla="*/ 135 h 535"/>
              <a:gd name="T80" fmla="*/ 484 w 534"/>
              <a:gd name="T81" fmla="*/ 176 h 535"/>
              <a:gd name="T82" fmla="*/ 497 w 534"/>
              <a:gd name="T83" fmla="*/ 220 h 535"/>
              <a:gd name="T84" fmla="*/ 503 w 534"/>
              <a:gd name="T85" fmla="*/ 267 h 535"/>
              <a:gd name="T86" fmla="*/ 499 w 534"/>
              <a:gd name="T87" fmla="*/ 302 h 535"/>
              <a:gd name="T88" fmla="*/ 484 w 534"/>
              <a:gd name="T89" fmla="*/ 357 h 535"/>
              <a:gd name="T90" fmla="*/ 455 w 534"/>
              <a:gd name="T91" fmla="*/ 407 h 535"/>
              <a:gd name="T92" fmla="*/ 396 w 534"/>
              <a:gd name="T93" fmla="*/ 462 h 535"/>
              <a:gd name="T94" fmla="*/ 356 w 534"/>
              <a:gd name="T95" fmla="*/ 485 h 535"/>
              <a:gd name="T96" fmla="*/ 312 w 534"/>
              <a:gd name="T97" fmla="*/ 499 h 535"/>
              <a:gd name="T98" fmla="*/ 266 w 534"/>
              <a:gd name="T99" fmla="*/ 505 h 535"/>
              <a:gd name="T100" fmla="*/ 218 w 534"/>
              <a:gd name="T101" fmla="*/ 499 h 535"/>
              <a:gd name="T102" fmla="*/ 174 w 534"/>
              <a:gd name="T103" fmla="*/ 485 h 535"/>
              <a:gd name="T104" fmla="*/ 134 w 534"/>
              <a:gd name="T105" fmla="*/ 462 h 535"/>
              <a:gd name="T106" fmla="*/ 76 w 534"/>
              <a:gd name="T107" fmla="*/ 407 h 535"/>
              <a:gd name="T108" fmla="*/ 53 w 534"/>
              <a:gd name="T109" fmla="*/ 367 h 535"/>
              <a:gd name="T110" fmla="*/ 38 w 534"/>
              <a:gd name="T111" fmla="*/ 325 h 535"/>
              <a:gd name="T112" fmla="*/ 30 w 534"/>
              <a:gd name="T113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5">
                <a:moveTo>
                  <a:pt x="0" y="267"/>
                </a:moveTo>
                <a:lnTo>
                  <a:pt x="0" y="281"/>
                </a:lnTo>
                <a:lnTo>
                  <a:pt x="1" y="306"/>
                </a:lnTo>
                <a:lnTo>
                  <a:pt x="5" y="319"/>
                </a:lnTo>
                <a:lnTo>
                  <a:pt x="7" y="332"/>
                </a:lnTo>
                <a:lnTo>
                  <a:pt x="11" y="344"/>
                </a:lnTo>
                <a:lnTo>
                  <a:pt x="15" y="357"/>
                </a:lnTo>
                <a:lnTo>
                  <a:pt x="21" y="369"/>
                </a:lnTo>
                <a:lnTo>
                  <a:pt x="24" y="380"/>
                </a:lnTo>
                <a:lnTo>
                  <a:pt x="32" y="394"/>
                </a:lnTo>
                <a:lnTo>
                  <a:pt x="38" y="403"/>
                </a:lnTo>
                <a:lnTo>
                  <a:pt x="45" y="415"/>
                </a:lnTo>
                <a:lnTo>
                  <a:pt x="51" y="424"/>
                </a:lnTo>
                <a:lnTo>
                  <a:pt x="61" y="436"/>
                </a:lnTo>
                <a:lnTo>
                  <a:pt x="68" y="445"/>
                </a:lnTo>
                <a:lnTo>
                  <a:pt x="88" y="464"/>
                </a:lnTo>
                <a:lnTo>
                  <a:pt x="97" y="472"/>
                </a:lnTo>
                <a:lnTo>
                  <a:pt x="107" y="480"/>
                </a:lnTo>
                <a:lnTo>
                  <a:pt x="116" y="487"/>
                </a:lnTo>
                <a:lnTo>
                  <a:pt x="128" y="495"/>
                </a:lnTo>
                <a:lnTo>
                  <a:pt x="139" y="501"/>
                </a:lnTo>
                <a:lnTo>
                  <a:pt x="151" y="506"/>
                </a:lnTo>
                <a:lnTo>
                  <a:pt x="162" y="512"/>
                </a:lnTo>
                <a:lnTo>
                  <a:pt x="174" y="518"/>
                </a:lnTo>
                <a:lnTo>
                  <a:pt x="187" y="522"/>
                </a:lnTo>
                <a:lnTo>
                  <a:pt x="199" y="526"/>
                </a:lnTo>
                <a:lnTo>
                  <a:pt x="212" y="529"/>
                </a:lnTo>
                <a:lnTo>
                  <a:pt x="226" y="531"/>
                </a:lnTo>
                <a:lnTo>
                  <a:pt x="237" y="533"/>
                </a:lnTo>
                <a:lnTo>
                  <a:pt x="250" y="533"/>
                </a:lnTo>
                <a:lnTo>
                  <a:pt x="264" y="535"/>
                </a:lnTo>
                <a:lnTo>
                  <a:pt x="266" y="535"/>
                </a:lnTo>
                <a:lnTo>
                  <a:pt x="279" y="533"/>
                </a:lnTo>
                <a:lnTo>
                  <a:pt x="293" y="533"/>
                </a:lnTo>
                <a:lnTo>
                  <a:pt x="317" y="529"/>
                </a:lnTo>
                <a:lnTo>
                  <a:pt x="333" y="526"/>
                </a:lnTo>
                <a:lnTo>
                  <a:pt x="344" y="522"/>
                </a:lnTo>
                <a:lnTo>
                  <a:pt x="356" y="518"/>
                </a:lnTo>
                <a:lnTo>
                  <a:pt x="369" y="512"/>
                </a:lnTo>
                <a:lnTo>
                  <a:pt x="381" y="506"/>
                </a:lnTo>
                <a:lnTo>
                  <a:pt x="392" y="501"/>
                </a:lnTo>
                <a:lnTo>
                  <a:pt x="404" y="495"/>
                </a:lnTo>
                <a:lnTo>
                  <a:pt x="413" y="487"/>
                </a:lnTo>
                <a:lnTo>
                  <a:pt x="425" y="480"/>
                </a:lnTo>
                <a:lnTo>
                  <a:pt x="434" y="472"/>
                </a:lnTo>
                <a:lnTo>
                  <a:pt x="444" y="464"/>
                </a:lnTo>
                <a:lnTo>
                  <a:pt x="463" y="445"/>
                </a:lnTo>
                <a:lnTo>
                  <a:pt x="471" y="436"/>
                </a:lnTo>
                <a:lnTo>
                  <a:pt x="478" y="426"/>
                </a:lnTo>
                <a:lnTo>
                  <a:pt x="488" y="415"/>
                </a:lnTo>
                <a:lnTo>
                  <a:pt x="499" y="394"/>
                </a:lnTo>
                <a:lnTo>
                  <a:pt x="507" y="380"/>
                </a:lnTo>
                <a:lnTo>
                  <a:pt x="511" y="369"/>
                </a:lnTo>
                <a:lnTo>
                  <a:pt x="520" y="346"/>
                </a:lnTo>
                <a:lnTo>
                  <a:pt x="524" y="332"/>
                </a:lnTo>
                <a:lnTo>
                  <a:pt x="528" y="319"/>
                </a:lnTo>
                <a:lnTo>
                  <a:pt x="530" y="306"/>
                </a:lnTo>
                <a:lnTo>
                  <a:pt x="532" y="292"/>
                </a:lnTo>
                <a:lnTo>
                  <a:pt x="532" y="281"/>
                </a:lnTo>
                <a:lnTo>
                  <a:pt x="534" y="267"/>
                </a:lnTo>
                <a:lnTo>
                  <a:pt x="534" y="265"/>
                </a:lnTo>
                <a:lnTo>
                  <a:pt x="532" y="252"/>
                </a:lnTo>
                <a:lnTo>
                  <a:pt x="532" y="241"/>
                </a:lnTo>
                <a:lnTo>
                  <a:pt x="530" y="227"/>
                </a:lnTo>
                <a:lnTo>
                  <a:pt x="528" y="214"/>
                </a:lnTo>
                <a:lnTo>
                  <a:pt x="524" y="200"/>
                </a:lnTo>
                <a:lnTo>
                  <a:pt x="520" y="189"/>
                </a:lnTo>
                <a:lnTo>
                  <a:pt x="517" y="176"/>
                </a:lnTo>
                <a:lnTo>
                  <a:pt x="511" y="164"/>
                </a:lnTo>
                <a:lnTo>
                  <a:pt x="507" y="153"/>
                </a:lnTo>
                <a:lnTo>
                  <a:pt x="499" y="139"/>
                </a:lnTo>
                <a:lnTo>
                  <a:pt x="494" y="130"/>
                </a:lnTo>
                <a:lnTo>
                  <a:pt x="488" y="118"/>
                </a:lnTo>
                <a:lnTo>
                  <a:pt x="480" y="109"/>
                </a:lnTo>
                <a:lnTo>
                  <a:pt x="471" y="97"/>
                </a:lnTo>
                <a:lnTo>
                  <a:pt x="453" y="78"/>
                </a:lnTo>
                <a:lnTo>
                  <a:pt x="434" y="61"/>
                </a:lnTo>
                <a:lnTo>
                  <a:pt x="425" y="53"/>
                </a:lnTo>
                <a:lnTo>
                  <a:pt x="413" y="46"/>
                </a:lnTo>
                <a:lnTo>
                  <a:pt x="404" y="38"/>
                </a:lnTo>
                <a:lnTo>
                  <a:pt x="392" y="32"/>
                </a:lnTo>
                <a:lnTo>
                  <a:pt x="381" y="26"/>
                </a:lnTo>
                <a:lnTo>
                  <a:pt x="369" y="21"/>
                </a:lnTo>
                <a:lnTo>
                  <a:pt x="356" y="15"/>
                </a:lnTo>
                <a:lnTo>
                  <a:pt x="344" y="11"/>
                </a:lnTo>
                <a:lnTo>
                  <a:pt x="331" y="7"/>
                </a:lnTo>
                <a:lnTo>
                  <a:pt x="319" y="5"/>
                </a:lnTo>
                <a:lnTo>
                  <a:pt x="306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62" y="21"/>
                </a:lnTo>
                <a:lnTo>
                  <a:pt x="151" y="26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3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9"/>
                </a:lnTo>
                <a:lnTo>
                  <a:pt x="38" y="130"/>
                </a:lnTo>
                <a:lnTo>
                  <a:pt x="32" y="139"/>
                </a:lnTo>
                <a:lnTo>
                  <a:pt x="24" y="153"/>
                </a:lnTo>
                <a:lnTo>
                  <a:pt x="21" y="164"/>
                </a:lnTo>
                <a:lnTo>
                  <a:pt x="15" y="176"/>
                </a:lnTo>
                <a:lnTo>
                  <a:pt x="11" y="189"/>
                </a:lnTo>
                <a:lnTo>
                  <a:pt x="7" y="200"/>
                </a:lnTo>
                <a:lnTo>
                  <a:pt x="5" y="214"/>
                </a:lnTo>
                <a:lnTo>
                  <a:pt x="1" y="227"/>
                </a:lnTo>
                <a:lnTo>
                  <a:pt x="0" y="252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54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44" y="187"/>
                </a:lnTo>
                <a:lnTo>
                  <a:pt x="47" y="176"/>
                </a:lnTo>
                <a:lnTo>
                  <a:pt x="53" y="166"/>
                </a:lnTo>
                <a:lnTo>
                  <a:pt x="59" y="155"/>
                </a:lnTo>
                <a:lnTo>
                  <a:pt x="65" y="145"/>
                </a:lnTo>
                <a:lnTo>
                  <a:pt x="76" y="126"/>
                </a:lnTo>
                <a:lnTo>
                  <a:pt x="84" y="118"/>
                </a:lnTo>
                <a:lnTo>
                  <a:pt x="99" y="101"/>
                </a:lnTo>
                <a:lnTo>
                  <a:pt x="116" y="84"/>
                </a:lnTo>
                <a:lnTo>
                  <a:pt x="126" y="78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97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6" y="44"/>
                </a:lnTo>
                <a:lnTo>
                  <a:pt x="356" y="47"/>
                </a:lnTo>
                <a:lnTo>
                  <a:pt x="367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8"/>
                </a:lnTo>
                <a:lnTo>
                  <a:pt x="415" y="84"/>
                </a:lnTo>
                <a:lnTo>
                  <a:pt x="432" y="101"/>
                </a:lnTo>
                <a:lnTo>
                  <a:pt x="448" y="118"/>
                </a:lnTo>
                <a:lnTo>
                  <a:pt x="455" y="126"/>
                </a:lnTo>
                <a:lnTo>
                  <a:pt x="461" y="135"/>
                </a:lnTo>
                <a:lnTo>
                  <a:pt x="467" y="145"/>
                </a:lnTo>
                <a:lnTo>
                  <a:pt x="473" y="155"/>
                </a:lnTo>
                <a:lnTo>
                  <a:pt x="478" y="166"/>
                </a:lnTo>
                <a:lnTo>
                  <a:pt x="484" y="176"/>
                </a:lnTo>
                <a:lnTo>
                  <a:pt x="488" y="187"/>
                </a:lnTo>
                <a:lnTo>
                  <a:pt x="492" y="199"/>
                </a:lnTo>
                <a:lnTo>
                  <a:pt x="496" y="208"/>
                </a:lnTo>
                <a:lnTo>
                  <a:pt x="497" y="220"/>
                </a:lnTo>
                <a:lnTo>
                  <a:pt x="499" y="231"/>
                </a:lnTo>
                <a:lnTo>
                  <a:pt x="501" y="243"/>
                </a:lnTo>
                <a:lnTo>
                  <a:pt x="501" y="254"/>
                </a:lnTo>
                <a:lnTo>
                  <a:pt x="503" y="267"/>
                </a:lnTo>
                <a:lnTo>
                  <a:pt x="503" y="265"/>
                </a:lnTo>
                <a:lnTo>
                  <a:pt x="501" y="279"/>
                </a:lnTo>
                <a:lnTo>
                  <a:pt x="501" y="290"/>
                </a:lnTo>
                <a:lnTo>
                  <a:pt x="499" y="302"/>
                </a:lnTo>
                <a:lnTo>
                  <a:pt x="497" y="313"/>
                </a:lnTo>
                <a:lnTo>
                  <a:pt x="496" y="325"/>
                </a:lnTo>
                <a:lnTo>
                  <a:pt x="492" y="336"/>
                </a:lnTo>
                <a:lnTo>
                  <a:pt x="484" y="357"/>
                </a:lnTo>
                <a:lnTo>
                  <a:pt x="478" y="367"/>
                </a:lnTo>
                <a:lnTo>
                  <a:pt x="473" y="378"/>
                </a:lnTo>
                <a:lnTo>
                  <a:pt x="461" y="397"/>
                </a:lnTo>
                <a:lnTo>
                  <a:pt x="455" y="407"/>
                </a:lnTo>
                <a:lnTo>
                  <a:pt x="448" y="417"/>
                </a:lnTo>
                <a:lnTo>
                  <a:pt x="415" y="449"/>
                </a:lnTo>
                <a:lnTo>
                  <a:pt x="406" y="455"/>
                </a:lnTo>
                <a:lnTo>
                  <a:pt x="396" y="462"/>
                </a:lnTo>
                <a:lnTo>
                  <a:pt x="386" y="468"/>
                </a:lnTo>
                <a:lnTo>
                  <a:pt x="377" y="474"/>
                </a:lnTo>
                <a:lnTo>
                  <a:pt x="367" y="480"/>
                </a:lnTo>
                <a:lnTo>
                  <a:pt x="356" y="485"/>
                </a:lnTo>
                <a:lnTo>
                  <a:pt x="346" y="489"/>
                </a:lnTo>
                <a:lnTo>
                  <a:pt x="335" y="493"/>
                </a:lnTo>
                <a:lnTo>
                  <a:pt x="323" y="497"/>
                </a:lnTo>
                <a:lnTo>
                  <a:pt x="312" y="499"/>
                </a:lnTo>
                <a:lnTo>
                  <a:pt x="289" y="503"/>
                </a:lnTo>
                <a:lnTo>
                  <a:pt x="277" y="503"/>
                </a:lnTo>
                <a:lnTo>
                  <a:pt x="264" y="505"/>
                </a:lnTo>
                <a:lnTo>
                  <a:pt x="266" y="505"/>
                </a:lnTo>
                <a:lnTo>
                  <a:pt x="252" y="503"/>
                </a:lnTo>
                <a:lnTo>
                  <a:pt x="241" y="503"/>
                </a:lnTo>
                <a:lnTo>
                  <a:pt x="229" y="501"/>
                </a:lnTo>
                <a:lnTo>
                  <a:pt x="218" y="499"/>
                </a:lnTo>
                <a:lnTo>
                  <a:pt x="208" y="497"/>
                </a:lnTo>
                <a:lnTo>
                  <a:pt x="197" y="493"/>
                </a:lnTo>
                <a:lnTo>
                  <a:pt x="185" y="489"/>
                </a:lnTo>
                <a:lnTo>
                  <a:pt x="174" y="485"/>
                </a:lnTo>
                <a:lnTo>
                  <a:pt x="164" y="480"/>
                </a:lnTo>
                <a:lnTo>
                  <a:pt x="153" y="474"/>
                </a:lnTo>
                <a:lnTo>
                  <a:pt x="143" y="468"/>
                </a:lnTo>
                <a:lnTo>
                  <a:pt x="134" y="462"/>
                </a:lnTo>
                <a:lnTo>
                  <a:pt x="126" y="457"/>
                </a:lnTo>
                <a:lnTo>
                  <a:pt x="116" y="449"/>
                </a:lnTo>
                <a:lnTo>
                  <a:pt x="84" y="417"/>
                </a:lnTo>
                <a:lnTo>
                  <a:pt x="76" y="407"/>
                </a:lnTo>
                <a:lnTo>
                  <a:pt x="70" y="397"/>
                </a:lnTo>
                <a:lnTo>
                  <a:pt x="65" y="388"/>
                </a:lnTo>
                <a:lnTo>
                  <a:pt x="59" y="378"/>
                </a:lnTo>
                <a:lnTo>
                  <a:pt x="53" y="367"/>
                </a:lnTo>
                <a:lnTo>
                  <a:pt x="47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3681088" y="3240171"/>
            <a:ext cx="87312" cy="128587"/>
          </a:xfrm>
          <a:custGeom>
            <a:avLst/>
            <a:gdLst>
              <a:gd name="T0" fmla="*/ 0 w 111"/>
              <a:gd name="T1" fmla="*/ 0 h 161"/>
              <a:gd name="T2" fmla="*/ 0 w 111"/>
              <a:gd name="T3" fmla="*/ 161 h 161"/>
              <a:gd name="T4" fmla="*/ 21 w 111"/>
              <a:gd name="T5" fmla="*/ 161 h 161"/>
              <a:gd name="T6" fmla="*/ 21 w 111"/>
              <a:gd name="T7" fmla="*/ 88 h 161"/>
              <a:gd name="T8" fmla="*/ 99 w 111"/>
              <a:gd name="T9" fmla="*/ 88 h 161"/>
              <a:gd name="T10" fmla="*/ 99 w 111"/>
              <a:gd name="T11" fmla="*/ 69 h 161"/>
              <a:gd name="T12" fmla="*/ 21 w 111"/>
              <a:gd name="T13" fmla="*/ 69 h 161"/>
              <a:gd name="T14" fmla="*/ 21 w 111"/>
              <a:gd name="T15" fmla="*/ 20 h 161"/>
              <a:gd name="T16" fmla="*/ 111 w 111"/>
              <a:gd name="T17" fmla="*/ 20 h 161"/>
              <a:gd name="T18" fmla="*/ 111 w 111"/>
              <a:gd name="T19" fmla="*/ 0 h 161"/>
              <a:gd name="T20" fmla="*/ 0 w 111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161">
                <a:moveTo>
                  <a:pt x="0" y="0"/>
                </a:moveTo>
                <a:lnTo>
                  <a:pt x="0" y="161"/>
                </a:lnTo>
                <a:lnTo>
                  <a:pt x="21" y="161"/>
                </a:lnTo>
                <a:lnTo>
                  <a:pt x="21" y="88"/>
                </a:lnTo>
                <a:lnTo>
                  <a:pt x="99" y="88"/>
                </a:lnTo>
                <a:lnTo>
                  <a:pt x="99" y="69"/>
                </a:lnTo>
                <a:lnTo>
                  <a:pt x="21" y="69"/>
                </a:lnTo>
                <a:lnTo>
                  <a:pt x="21" y="20"/>
                </a:lnTo>
                <a:lnTo>
                  <a:pt x="111" y="20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3781100" y="3236995"/>
            <a:ext cx="114300" cy="133350"/>
          </a:xfrm>
          <a:custGeom>
            <a:avLst/>
            <a:gdLst>
              <a:gd name="T0" fmla="*/ 140 w 144"/>
              <a:gd name="T1" fmla="*/ 42 h 168"/>
              <a:gd name="T2" fmla="*/ 138 w 144"/>
              <a:gd name="T3" fmla="*/ 32 h 168"/>
              <a:gd name="T4" fmla="*/ 132 w 144"/>
              <a:gd name="T5" fmla="*/ 24 h 168"/>
              <a:gd name="T6" fmla="*/ 117 w 144"/>
              <a:gd name="T7" fmla="*/ 9 h 168"/>
              <a:gd name="T8" fmla="*/ 109 w 144"/>
              <a:gd name="T9" fmla="*/ 5 h 168"/>
              <a:gd name="T10" fmla="*/ 102 w 144"/>
              <a:gd name="T11" fmla="*/ 3 h 168"/>
              <a:gd name="T12" fmla="*/ 90 w 144"/>
              <a:gd name="T13" fmla="*/ 0 h 168"/>
              <a:gd name="T14" fmla="*/ 56 w 144"/>
              <a:gd name="T15" fmla="*/ 2 h 168"/>
              <a:gd name="T16" fmla="*/ 44 w 144"/>
              <a:gd name="T17" fmla="*/ 5 h 168"/>
              <a:gd name="T18" fmla="*/ 35 w 144"/>
              <a:gd name="T19" fmla="*/ 11 h 168"/>
              <a:gd name="T20" fmla="*/ 25 w 144"/>
              <a:gd name="T21" fmla="*/ 17 h 168"/>
              <a:gd name="T22" fmla="*/ 17 w 144"/>
              <a:gd name="T23" fmla="*/ 24 h 168"/>
              <a:gd name="T24" fmla="*/ 12 w 144"/>
              <a:gd name="T25" fmla="*/ 34 h 168"/>
              <a:gd name="T26" fmla="*/ 6 w 144"/>
              <a:gd name="T27" fmla="*/ 44 h 168"/>
              <a:gd name="T28" fmla="*/ 4 w 144"/>
              <a:gd name="T29" fmla="*/ 55 h 168"/>
              <a:gd name="T30" fmla="*/ 0 w 144"/>
              <a:gd name="T31" fmla="*/ 68 h 168"/>
              <a:gd name="T32" fmla="*/ 2 w 144"/>
              <a:gd name="T33" fmla="*/ 105 h 168"/>
              <a:gd name="T34" fmla="*/ 6 w 144"/>
              <a:gd name="T35" fmla="*/ 118 h 168"/>
              <a:gd name="T36" fmla="*/ 10 w 144"/>
              <a:gd name="T37" fmla="*/ 130 h 168"/>
              <a:gd name="T38" fmla="*/ 16 w 144"/>
              <a:gd name="T39" fmla="*/ 139 h 168"/>
              <a:gd name="T40" fmla="*/ 23 w 144"/>
              <a:gd name="T41" fmla="*/ 147 h 168"/>
              <a:gd name="T42" fmla="*/ 31 w 144"/>
              <a:gd name="T43" fmla="*/ 155 h 168"/>
              <a:gd name="T44" fmla="*/ 40 w 144"/>
              <a:gd name="T45" fmla="*/ 160 h 168"/>
              <a:gd name="T46" fmla="*/ 50 w 144"/>
              <a:gd name="T47" fmla="*/ 164 h 168"/>
              <a:gd name="T48" fmla="*/ 61 w 144"/>
              <a:gd name="T49" fmla="*/ 168 h 168"/>
              <a:gd name="T50" fmla="*/ 96 w 144"/>
              <a:gd name="T51" fmla="*/ 166 h 168"/>
              <a:gd name="T52" fmla="*/ 104 w 144"/>
              <a:gd name="T53" fmla="*/ 162 h 168"/>
              <a:gd name="T54" fmla="*/ 113 w 144"/>
              <a:gd name="T55" fmla="*/ 158 h 168"/>
              <a:gd name="T56" fmla="*/ 123 w 144"/>
              <a:gd name="T57" fmla="*/ 151 h 168"/>
              <a:gd name="T58" fmla="*/ 132 w 144"/>
              <a:gd name="T59" fmla="*/ 137 h 168"/>
              <a:gd name="T60" fmla="*/ 138 w 144"/>
              <a:gd name="T61" fmla="*/ 130 h 168"/>
              <a:gd name="T62" fmla="*/ 142 w 144"/>
              <a:gd name="T63" fmla="*/ 120 h 168"/>
              <a:gd name="T64" fmla="*/ 144 w 144"/>
              <a:gd name="T65" fmla="*/ 103 h 168"/>
              <a:gd name="T66" fmla="*/ 121 w 144"/>
              <a:gd name="T67" fmla="*/ 111 h 168"/>
              <a:gd name="T68" fmla="*/ 119 w 144"/>
              <a:gd name="T69" fmla="*/ 122 h 168"/>
              <a:gd name="T70" fmla="*/ 113 w 144"/>
              <a:gd name="T71" fmla="*/ 130 h 168"/>
              <a:gd name="T72" fmla="*/ 109 w 144"/>
              <a:gd name="T73" fmla="*/ 133 h 168"/>
              <a:gd name="T74" fmla="*/ 106 w 144"/>
              <a:gd name="T75" fmla="*/ 139 h 168"/>
              <a:gd name="T76" fmla="*/ 98 w 144"/>
              <a:gd name="T77" fmla="*/ 143 h 168"/>
              <a:gd name="T78" fmla="*/ 92 w 144"/>
              <a:gd name="T79" fmla="*/ 147 h 168"/>
              <a:gd name="T80" fmla="*/ 67 w 144"/>
              <a:gd name="T81" fmla="*/ 149 h 168"/>
              <a:gd name="T82" fmla="*/ 56 w 144"/>
              <a:gd name="T83" fmla="*/ 145 h 168"/>
              <a:gd name="T84" fmla="*/ 46 w 144"/>
              <a:gd name="T85" fmla="*/ 139 h 168"/>
              <a:gd name="T86" fmla="*/ 35 w 144"/>
              <a:gd name="T87" fmla="*/ 126 h 168"/>
              <a:gd name="T88" fmla="*/ 31 w 144"/>
              <a:gd name="T89" fmla="*/ 118 h 168"/>
              <a:gd name="T90" fmla="*/ 29 w 144"/>
              <a:gd name="T91" fmla="*/ 111 h 168"/>
              <a:gd name="T92" fmla="*/ 25 w 144"/>
              <a:gd name="T93" fmla="*/ 97 h 168"/>
              <a:gd name="T94" fmla="*/ 27 w 144"/>
              <a:gd name="T95" fmla="*/ 59 h 168"/>
              <a:gd name="T96" fmla="*/ 31 w 144"/>
              <a:gd name="T97" fmla="*/ 49 h 168"/>
              <a:gd name="T98" fmla="*/ 35 w 144"/>
              <a:gd name="T99" fmla="*/ 42 h 168"/>
              <a:gd name="T100" fmla="*/ 48 w 144"/>
              <a:gd name="T101" fmla="*/ 24 h 168"/>
              <a:gd name="T102" fmla="*/ 56 w 144"/>
              <a:gd name="T103" fmla="*/ 21 h 168"/>
              <a:gd name="T104" fmla="*/ 65 w 144"/>
              <a:gd name="T105" fmla="*/ 19 h 168"/>
              <a:gd name="T106" fmla="*/ 90 w 144"/>
              <a:gd name="T107" fmla="*/ 19 h 168"/>
              <a:gd name="T108" fmla="*/ 98 w 144"/>
              <a:gd name="T109" fmla="*/ 21 h 168"/>
              <a:gd name="T110" fmla="*/ 111 w 144"/>
              <a:gd name="T111" fmla="*/ 30 h 168"/>
              <a:gd name="T112" fmla="*/ 115 w 144"/>
              <a:gd name="T113" fmla="*/ 38 h 168"/>
              <a:gd name="T114" fmla="*/ 119 w 144"/>
              <a:gd name="T115" fmla="*/ 44 h 168"/>
              <a:gd name="T116" fmla="*/ 121 w 144"/>
              <a:gd name="T117" fmla="*/ 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68">
                <a:moveTo>
                  <a:pt x="142" y="51"/>
                </a:moveTo>
                <a:lnTo>
                  <a:pt x="142" y="45"/>
                </a:lnTo>
                <a:lnTo>
                  <a:pt x="140" y="42"/>
                </a:lnTo>
                <a:lnTo>
                  <a:pt x="140" y="38"/>
                </a:lnTo>
                <a:lnTo>
                  <a:pt x="138" y="34"/>
                </a:lnTo>
                <a:lnTo>
                  <a:pt x="138" y="32"/>
                </a:lnTo>
                <a:lnTo>
                  <a:pt x="136" y="30"/>
                </a:lnTo>
                <a:lnTo>
                  <a:pt x="134" y="26"/>
                </a:lnTo>
                <a:lnTo>
                  <a:pt x="132" y="24"/>
                </a:lnTo>
                <a:lnTo>
                  <a:pt x="132" y="23"/>
                </a:lnTo>
                <a:lnTo>
                  <a:pt x="121" y="11"/>
                </a:lnTo>
                <a:lnTo>
                  <a:pt x="117" y="9"/>
                </a:lnTo>
                <a:lnTo>
                  <a:pt x="115" y="9"/>
                </a:lnTo>
                <a:lnTo>
                  <a:pt x="113" y="7"/>
                </a:lnTo>
                <a:lnTo>
                  <a:pt x="109" y="5"/>
                </a:lnTo>
                <a:lnTo>
                  <a:pt x="107" y="5"/>
                </a:lnTo>
                <a:lnTo>
                  <a:pt x="106" y="3"/>
                </a:lnTo>
                <a:lnTo>
                  <a:pt x="102" y="3"/>
                </a:lnTo>
                <a:lnTo>
                  <a:pt x="100" y="2"/>
                </a:lnTo>
                <a:lnTo>
                  <a:pt x="94" y="2"/>
                </a:lnTo>
                <a:lnTo>
                  <a:pt x="90" y="0"/>
                </a:lnTo>
                <a:lnTo>
                  <a:pt x="63" y="0"/>
                </a:lnTo>
                <a:lnTo>
                  <a:pt x="60" y="2"/>
                </a:lnTo>
                <a:lnTo>
                  <a:pt x="56" y="2"/>
                </a:lnTo>
                <a:lnTo>
                  <a:pt x="52" y="3"/>
                </a:lnTo>
                <a:lnTo>
                  <a:pt x="48" y="3"/>
                </a:lnTo>
                <a:lnTo>
                  <a:pt x="44" y="5"/>
                </a:lnTo>
                <a:lnTo>
                  <a:pt x="40" y="7"/>
                </a:lnTo>
                <a:lnTo>
                  <a:pt x="39" y="9"/>
                </a:lnTo>
                <a:lnTo>
                  <a:pt x="35" y="11"/>
                </a:lnTo>
                <a:lnTo>
                  <a:pt x="31" y="13"/>
                </a:lnTo>
                <a:lnTo>
                  <a:pt x="29" y="15"/>
                </a:lnTo>
                <a:lnTo>
                  <a:pt x="25" y="17"/>
                </a:lnTo>
                <a:lnTo>
                  <a:pt x="23" y="19"/>
                </a:lnTo>
                <a:lnTo>
                  <a:pt x="21" y="23"/>
                </a:lnTo>
                <a:lnTo>
                  <a:pt x="17" y="24"/>
                </a:lnTo>
                <a:lnTo>
                  <a:pt x="16" y="28"/>
                </a:lnTo>
                <a:lnTo>
                  <a:pt x="14" y="30"/>
                </a:lnTo>
                <a:lnTo>
                  <a:pt x="12" y="34"/>
                </a:lnTo>
                <a:lnTo>
                  <a:pt x="10" y="38"/>
                </a:lnTo>
                <a:lnTo>
                  <a:pt x="8" y="42"/>
                </a:lnTo>
                <a:lnTo>
                  <a:pt x="6" y="44"/>
                </a:lnTo>
                <a:lnTo>
                  <a:pt x="6" y="47"/>
                </a:lnTo>
                <a:lnTo>
                  <a:pt x="4" y="51"/>
                </a:lnTo>
                <a:lnTo>
                  <a:pt x="4" y="55"/>
                </a:lnTo>
                <a:lnTo>
                  <a:pt x="2" y="61"/>
                </a:lnTo>
                <a:lnTo>
                  <a:pt x="2" y="65"/>
                </a:lnTo>
                <a:lnTo>
                  <a:pt x="0" y="68"/>
                </a:lnTo>
                <a:lnTo>
                  <a:pt x="0" y="97"/>
                </a:lnTo>
                <a:lnTo>
                  <a:pt x="2" y="101"/>
                </a:lnTo>
                <a:lnTo>
                  <a:pt x="2" y="105"/>
                </a:lnTo>
                <a:lnTo>
                  <a:pt x="4" y="111"/>
                </a:lnTo>
                <a:lnTo>
                  <a:pt x="4" y="114"/>
                </a:lnTo>
                <a:lnTo>
                  <a:pt x="6" y="118"/>
                </a:lnTo>
                <a:lnTo>
                  <a:pt x="6" y="122"/>
                </a:lnTo>
                <a:lnTo>
                  <a:pt x="8" y="126"/>
                </a:lnTo>
                <a:lnTo>
                  <a:pt x="10" y="130"/>
                </a:lnTo>
                <a:lnTo>
                  <a:pt x="12" y="133"/>
                </a:lnTo>
                <a:lnTo>
                  <a:pt x="14" y="135"/>
                </a:lnTo>
                <a:lnTo>
                  <a:pt x="16" y="139"/>
                </a:lnTo>
                <a:lnTo>
                  <a:pt x="17" y="143"/>
                </a:lnTo>
                <a:lnTo>
                  <a:pt x="19" y="145"/>
                </a:lnTo>
                <a:lnTo>
                  <a:pt x="23" y="147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5" y="156"/>
                </a:lnTo>
                <a:lnTo>
                  <a:pt x="37" y="158"/>
                </a:lnTo>
                <a:lnTo>
                  <a:pt x="40" y="160"/>
                </a:lnTo>
                <a:lnTo>
                  <a:pt x="44" y="162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1" y="168"/>
                </a:lnTo>
                <a:lnTo>
                  <a:pt x="84" y="168"/>
                </a:lnTo>
                <a:lnTo>
                  <a:pt x="88" y="166"/>
                </a:lnTo>
                <a:lnTo>
                  <a:pt x="96" y="166"/>
                </a:lnTo>
                <a:lnTo>
                  <a:pt x="98" y="164"/>
                </a:lnTo>
                <a:lnTo>
                  <a:pt x="102" y="164"/>
                </a:lnTo>
                <a:lnTo>
                  <a:pt x="104" y="162"/>
                </a:lnTo>
                <a:lnTo>
                  <a:pt x="107" y="160"/>
                </a:lnTo>
                <a:lnTo>
                  <a:pt x="109" y="158"/>
                </a:lnTo>
                <a:lnTo>
                  <a:pt x="113" y="158"/>
                </a:lnTo>
                <a:lnTo>
                  <a:pt x="115" y="156"/>
                </a:lnTo>
                <a:lnTo>
                  <a:pt x="119" y="155"/>
                </a:lnTo>
                <a:lnTo>
                  <a:pt x="123" y="151"/>
                </a:lnTo>
                <a:lnTo>
                  <a:pt x="125" y="147"/>
                </a:lnTo>
                <a:lnTo>
                  <a:pt x="130" y="141"/>
                </a:lnTo>
                <a:lnTo>
                  <a:pt x="132" y="137"/>
                </a:lnTo>
                <a:lnTo>
                  <a:pt x="134" y="135"/>
                </a:lnTo>
                <a:lnTo>
                  <a:pt x="136" y="132"/>
                </a:lnTo>
                <a:lnTo>
                  <a:pt x="138" y="130"/>
                </a:lnTo>
                <a:lnTo>
                  <a:pt x="138" y="126"/>
                </a:lnTo>
                <a:lnTo>
                  <a:pt x="140" y="124"/>
                </a:lnTo>
                <a:lnTo>
                  <a:pt x="142" y="120"/>
                </a:lnTo>
                <a:lnTo>
                  <a:pt x="142" y="112"/>
                </a:lnTo>
                <a:lnTo>
                  <a:pt x="144" y="111"/>
                </a:lnTo>
                <a:lnTo>
                  <a:pt x="144" y="103"/>
                </a:lnTo>
                <a:lnTo>
                  <a:pt x="123" y="103"/>
                </a:lnTo>
                <a:lnTo>
                  <a:pt x="123" y="109"/>
                </a:lnTo>
                <a:lnTo>
                  <a:pt x="121" y="111"/>
                </a:lnTo>
                <a:lnTo>
                  <a:pt x="121" y="116"/>
                </a:lnTo>
                <a:lnTo>
                  <a:pt x="119" y="120"/>
                </a:lnTo>
                <a:lnTo>
                  <a:pt x="119" y="122"/>
                </a:lnTo>
                <a:lnTo>
                  <a:pt x="117" y="124"/>
                </a:lnTo>
                <a:lnTo>
                  <a:pt x="117" y="126"/>
                </a:lnTo>
                <a:lnTo>
                  <a:pt x="113" y="130"/>
                </a:lnTo>
                <a:lnTo>
                  <a:pt x="113" y="132"/>
                </a:lnTo>
                <a:lnTo>
                  <a:pt x="111" y="133"/>
                </a:lnTo>
                <a:lnTo>
                  <a:pt x="109" y="133"/>
                </a:lnTo>
                <a:lnTo>
                  <a:pt x="107" y="135"/>
                </a:lnTo>
                <a:lnTo>
                  <a:pt x="107" y="137"/>
                </a:lnTo>
                <a:lnTo>
                  <a:pt x="106" y="139"/>
                </a:lnTo>
                <a:lnTo>
                  <a:pt x="104" y="139"/>
                </a:lnTo>
                <a:lnTo>
                  <a:pt x="100" y="143"/>
                </a:lnTo>
                <a:lnTo>
                  <a:pt x="98" y="143"/>
                </a:lnTo>
                <a:lnTo>
                  <a:pt x="96" y="145"/>
                </a:lnTo>
                <a:lnTo>
                  <a:pt x="94" y="145"/>
                </a:lnTo>
                <a:lnTo>
                  <a:pt x="92" y="147"/>
                </a:lnTo>
                <a:lnTo>
                  <a:pt x="86" y="147"/>
                </a:lnTo>
                <a:lnTo>
                  <a:pt x="84" y="149"/>
                </a:lnTo>
                <a:lnTo>
                  <a:pt x="67" y="149"/>
                </a:lnTo>
                <a:lnTo>
                  <a:pt x="63" y="147"/>
                </a:lnTo>
                <a:lnTo>
                  <a:pt x="60" y="147"/>
                </a:lnTo>
                <a:lnTo>
                  <a:pt x="56" y="145"/>
                </a:lnTo>
                <a:lnTo>
                  <a:pt x="54" y="145"/>
                </a:lnTo>
                <a:lnTo>
                  <a:pt x="48" y="139"/>
                </a:lnTo>
                <a:lnTo>
                  <a:pt x="46" y="139"/>
                </a:lnTo>
                <a:lnTo>
                  <a:pt x="39" y="132"/>
                </a:lnTo>
                <a:lnTo>
                  <a:pt x="37" y="128"/>
                </a:lnTo>
                <a:lnTo>
                  <a:pt x="35" y="126"/>
                </a:lnTo>
                <a:lnTo>
                  <a:pt x="35" y="124"/>
                </a:lnTo>
                <a:lnTo>
                  <a:pt x="33" y="122"/>
                </a:lnTo>
                <a:lnTo>
                  <a:pt x="31" y="118"/>
                </a:lnTo>
                <a:lnTo>
                  <a:pt x="31" y="116"/>
                </a:lnTo>
                <a:lnTo>
                  <a:pt x="29" y="112"/>
                </a:lnTo>
                <a:lnTo>
                  <a:pt x="29" y="111"/>
                </a:lnTo>
                <a:lnTo>
                  <a:pt x="27" y="107"/>
                </a:lnTo>
                <a:lnTo>
                  <a:pt x="27" y="101"/>
                </a:lnTo>
                <a:lnTo>
                  <a:pt x="25" y="97"/>
                </a:lnTo>
                <a:lnTo>
                  <a:pt x="25" y="68"/>
                </a:lnTo>
                <a:lnTo>
                  <a:pt x="27" y="65"/>
                </a:lnTo>
                <a:lnTo>
                  <a:pt x="27" y="59"/>
                </a:lnTo>
                <a:lnTo>
                  <a:pt x="29" y="55"/>
                </a:lnTo>
                <a:lnTo>
                  <a:pt x="29" y="53"/>
                </a:lnTo>
                <a:lnTo>
                  <a:pt x="31" y="49"/>
                </a:lnTo>
                <a:lnTo>
                  <a:pt x="31" y="47"/>
                </a:lnTo>
                <a:lnTo>
                  <a:pt x="33" y="44"/>
                </a:lnTo>
                <a:lnTo>
                  <a:pt x="35" y="42"/>
                </a:lnTo>
                <a:lnTo>
                  <a:pt x="35" y="40"/>
                </a:lnTo>
                <a:lnTo>
                  <a:pt x="37" y="36"/>
                </a:lnTo>
                <a:lnTo>
                  <a:pt x="48" y="24"/>
                </a:lnTo>
                <a:lnTo>
                  <a:pt x="50" y="24"/>
                </a:lnTo>
                <a:lnTo>
                  <a:pt x="52" y="23"/>
                </a:lnTo>
                <a:lnTo>
                  <a:pt x="56" y="21"/>
                </a:lnTo>
                <a:lnTo>
                  <a:pt x="58" y="21"/>
                </a:lnTo>
                <a:lnTo>
                  <a:pt x="60" y="19"/>
                </a:lnTo>
                <a:lnTo>
                  <a:pt x="65" y="19"/>
                </a:lnTo>
                <a:lnTo>
                  <a:pt x="67" y="17"/>
                </a:lnTo>
                <a:lnTo>
                  <a:pt x="88" y="17"/>
                </a:lnTo>
                <a:lnTo>
                  <a:pt x="90" y="19"/>
                </a:lnTo>
                <a:lnTo>
                  <a:pt x="96" y="19"/>
                </a:lnTo>
                <a:lnTo>
                  <a:pt x="96" y="21"/>
                </a:lnTo>
                <a:lnTo>
                  <a:pt x="98" y="21"/>
                </a:lnTo>
                <a:lnTo>
                  <a:pt x="100" y="23"/>
                </a:lnTo>
                <a:lnTo>
                  <a:pt x="104" y="23"/>
                </a:lnTo>
                <a:lnTo>
                  <a:pt x="111" y="30"/>
                </a:lnTo>
                <a:lnTo>
                  <a:pt x="111" y="32"/>
                </a:lnTo>
                <a:lnTo>
                  <a:pt x="115" y="36"/>
                </a:lnTo>
                <a:lnTo>
                  <a:pt x="115" y="38"/>
                </a:lnTo>
                <a:lnTo>
                  <a:pt x="117" y="40"/>
                </a:lnTo>
                <a:lnTo>
                  <a:pt x="117" y="42"/>
                </a:lnTo>
                <a:lnTo>
                  <a:pt x="119" y="44"/>
                </a:lnTo>
                <a:lnTo>
                  <a:pt x="119" y="47"/>
                </a:lnTo>
                <a:lnTo>
                  <a:pt x="121" y="49"/>
                </a:lnTo>
                <a:lnTo>
                  <a:pt x="121" y="51"/>
                </a:lnTo>
                <a:lnTo>
                  <a:pt x="142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3917625" y="3243345"/>
            <a:ext cx="46038" cy="125412"/>
          </a:xfrm>
          <a:custGeom>
            <a:avLst/>
            <a:gdLst>
              <a:gd name="T0" fmla="*/ 36 w 57"/>
              <a:gd name="T1" fmla="*/ 46 h 157"/>
              <a:gd name="T2" fmla="*/ 36 w 57"/>
              <a:gd name="T3" fmla="*/ 157 h 157"/>
              <a:gd name="T4" fmla="*/ 57 w 57"/>
              <a:gd name="T5" fmla="*/ 157 h 157"/>
              <a:gd name="T6" fmla="*/ 57 w 57"/>
              <a:gd name="T7" fmla="*/ 0 h 157"/>
              <a:gd name="T8" fmla="*/ 40 w 57"/>
              <a:gd name="T9" fmla="*/ 0 h 157"/>
              <a:gd name="T10" fmla="*/ 40 w 57"/>
              <a:gd name="T11" fmla="*/ 6 h 157"/>
              <a:gd name="T12" fmla="*/ 38 w 57"/>
              <a:gd name="T13" fmla="*/ 8 h 157"/>
              <a:gd name="T14" fmla="*/ 38 w 57"/>
              <a:gd name="T15" fmla="*/ 12 h 157"/>
              <a:gd name="T16" fmla="*/ 36 w 57"/>
              <a:gd name="T17" fmla="*/ 14 h 157"/>
              <a:gd name="T18" fmla="*/ 36 w 57"/>
              <a:gd name="T19" fmla="*/ 16 h 157"/>
              <a:gd name="T20" fmla="*/ 34 w 57"/>
              <a:gd name="T21" fmla="*/ 17 h 157"/>
              <a:gd name="T22" fmla="*/ 34 w 57"/>
              <a:gd name="T23" fmla="*/ 19 h 157"/>
              <a:gd name="T24" fmla="*/ 32 w 57"/>
              <a:gd name="T25" fmla="*/ 19 h 157"/>
              <a:gd name="T26" fmla="*/ 32 w 57"/>
              <a:gd name="T27" fmla="*/ 21 h 157"/>
              <a:gd name="T28" fmla="*/ 30 w 57"/>
              <a:gd name="T29" fmla="*/ 21 h 157"/>
              <a:gd name="T30" fmla="*/ 28 w 57"/>
              <a:gd name="T31" fmla="*/ 23 h 157"/>
              <a:gd name="T32" fmla="*/ 26 w 57"/>
              <a:gd name="T33" fmla="*/ 23 h 157"/>
              <a:gd name="T34" fmla="*/ 24 w 57"/>
              <a:gd name="T35" fmla="*/ 25 h 157"/>
              <a:gd name="T36" fmla="*/ 23 w 57"/>
              <a:gd name="T37" fmla="*/ 25 h 157"/>
              <a:gd name="T38" fmla="*/ 21 w 57"/>
              <a:gd name="T39" fmla="*/ 27 h 157"/>
              <a:gd name="T40" fmla="*/ 15 w 57"/>
              <a:gd name="T41" fmla="*/ 27 h 157"/>
              <a:gd name="T42" fmla="*/ 13 w 57"/>
              <a:gd name="T43" fmla="*/ 29 h 157"/>
              <a:gd name="T44" fmla="*/ 0 w 57"/>
              <a:gd name="T45" fmla="*/ 29 h 157"/>
              <a:gd name="T46" fmla="*/ 0 w 57"/>
              <a:gd name="T47" fmla="*/ 46 h 157"/>
              <a:gd name="T48" fmla="*/ 36 w 57"/>
              <a:gd name="T49" fmla="*/ 4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" h="157">
                <a:moveTo>
                  <a:pt x="36" y="46"/>
                </a:moveTo>
                <a:lnTo>
                  <a:pt x="36" y="157"/>
                </a:lnTo>
                <a:lnTo>
                  <a:pt x="57" y="157"/>
                </a:lnTo>
                <a:lnTo>
                  <a:pt x="57" y="0"/>
                </a:lnTo>
                <a:lnTo>
                  <a:pt x="40" y="0"/>
                </a:lnTo>
                <a:lnTo>
                  <a:pt x="40" y="6"/>
                </a:lnTo>
                <a:lnTo>
                  <a:pt x="38" y="8"/>
                </a:lnTo>
                <a:lnTo>
                  <a:pt x="38" y="12"/>
                </a:lnTo>
                <a:lnTo>
                  <a:pt x="36" y="14"/>
                </a:lnTo>
                <a:lnTo>
                  <a:pt x="36" y="16"/>
                </a:lnTo>
                <a:lnTo>
                  <a:pt x="34" y="17"/>
                </a:lnTo>
                <a:lnTo>
                  <a:pt x="34" y="19"/>
                </a:lnTo>
                <a:lnTo>
                  <a:pt x="32" y="19"/>
                </a:lnTo>
                <a:lnTo>
                  <a:pt x="32" y="21"/>
                </a:lnTo>
                <a:lnTo>
                  <a:pt x="30" y="21"/>
                </a:lnTo>
                <a:lnTo>
                  <a:pt x="28" y="23"/>
                </a:lnTo>
                <a:lnTo>
                  <a:pt x="26" y="23"/>
                </a:lnTo>
                <a:lnTo>
                  <a:pt x="24" y="25"/>
                </a:lnTo>
                <a:lnTo>
                  <a:pt x="23" y="25"/>
                </a:lnTo>
                <a:lnTo>
                  <a:pt x="21" y="27"/>
                </a:lnTo>
                <a:lnTo>
                  <a:pt x="15" y="27"/>
                </a:lnTo>
                <a:lnTo>
                  <a:pt x="13" y="29"/>
                </a:lnTo>
                <a:lnTo>
                  <a:pt x="0" y="29"/>
                </a:lnTo>
                <a:lnTo>
                  <a:pt x="0" y="46"/>
                </a:lnTo>
                <a:lnTo>
                  <a:pt x="3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3626598" y="4746486"/>
            <a:ext cx="423862" cy="387350"/>
          </a:xfrm>
          <a:custGeom>
            <a:avLst/>
            <a:gdLst>
              <a:gd name="T0" fmla="*/ 5 w 534"/>
              <a:gd name="T1" fmla="*/ 319 h 533"/>
              <a:gd name="T2" fmla="*/ 21 w 534"/>
              <a:gd name="T3" fmla="*/ 369 h 533"/>
              <a:gd name="T4" fmla="*/ 51 w 534"/>
              <a:gd name="T5" fmla="*/ 424 h 533"/>
              <a:gd name="T6" fmla="*/ 107 w 534"/>
              <a:gd name="T7" fmla="*/ 478 h 533"/>
              <a:gd name="T8" fmla="*/ 151 w 534"/>
              <a:gd name="T9" fmla="*/ 506 h 533"/>
              <a:gd name="T10" fmla="*/ 212 w 534"/>
              <a:gd name="T11" fmla="*/ 527 h 533"/>
              <a:gd name="T12" fmla="*/ 264 w 534"/>
              <a:gd name="T13" fmla="*/ 533 h 533"/>
              <a:gd name="T14" fmla="*/ 304 w 534"/>
              <a:gd name="T15" fmla="*/ 529 h 533"/>
              <a:gd name="T16" fmla="*/ 367 w 534"/>
              <a:gd name="T17" fmla="*/ 510 h 533"/>
              <a:gd name="T18" fmla="*/ 425 w 534"/>
              <a:gd name="T19" fmla="*/ 478 h 533"/>
              <a:gd name="T20" fmla="*/ 471 w 534"/>
              <a:gd name="T21" fmla="*/ 434 h 533"/>
              <a:gd name="T22" fmla="*/ 499 w 534"/>
              <a:gd name="T23" fmla="*/ 392 h 533"/>
              <a:gd name="T24" fmla="*/ 521 w 534"/>
              <a:gd name="T25" fmla="*/ 344 h 533"/>
              <a:gd name="T26" fmla="*/ 532 w 534"/>
              <a:gd name="T27" fmla="*/ 279 h 533"/>
              <a:gd name="T28" fmla="*/ 532 w 534"/>
              <a:gd name="T29" fmla="*/ 237 h 533"/>
              <a:gd name="T30" fmla="*/ 521 w 534"/>
              <a:gd name="T31" fmla="*/ 187 h 533"/>
              <a:gd name="T32" fmla="*/ 499 w 534"/>
              <a:gd name="T33" fmla="*/ 139 h 533"/>
              <a:gd name="T34" fmla="*/ 471 w 534"/>
              <a:gd name="T35" fmla="*/ 97 h 533"/>
              <a:gd name="T36" fmla="*/ 423 w 534"/>
              <a:gd name="T37" fmla="*/ 51 h 533"/>
              <a:gd name="T38" fmla="*/ 379 w 534"/>
              <a:gd name="T39" fmla="*/ 24 h 533"/>
              <a:gd name="T40" fmla="*/ 331 w 534"/>
              <a:gd name="T41" fmla="*/ 7 h 533"/>
              <a:gd name="T42" fmla="*/ 250 w 534"/>
              <a:gd name="T43" fmla="*/ 0 h 533"/>
              <a:gd name="T44" fmla="*/ 187 w 534"/>
              <a:gd name="T45" fmla="*/ 11 h 533"/>
              <a:gd name="T46" fmla="*/ 139 w 534"/>
              <a:gd name="T47" fmla="*/ 32 h 533"/>
              <a:gd name="T48" fmla="*/ 97 w 534"/>
              <a:gd name="T49" fmla="*/ 61 h 533"/>
              <a:gd name="T50" fmla="*/ 46 w 534"/>
              <a:gd name="T51" fmla="*/ 116 h 533"/>
              <a:gd name="T52" fmla="*/ 21 w 534"/>
              <a:gd name="T53" fmla="*/ 162 h 533"/>
              <a:gd name="T54" fmla="*/ 5 w 534"/>
              <a:gd name="T55" fmla="*/ 212 h 533"/>
              <a:gd name="T56" fmla="*/ 0 w 534"/>
              <a:gd name="T57" fmla="*/ 265 h 533"/>
              <a:gd name="T58" fmla="*/ 32 w 534"/>
              <a:gd name="T59" fmla="*/ 229 h 533"/>
              <a:gd name="T60" fmla="*/ 44 w 534"/>
              <a:gd name="T61" fmla="*/ 185 h 533"/>
              <a:gd name="T62" fmla="*/ 65 w 534"/>
              <a:gd name="T63" fmla="*/ 143 h 533"/>
              <a:gd name="T64" fmla="*/ 99 w 534"/>
              <a:gd name="T65" fmla="*/ 99 h 533"/>
              <a:gd name="T66" fmla="*/ 143 w 534"/>
              <a:gd name="T67" fmla="*/ 65 h 533"/>
              <a:gd name="T68" fmla="*/ 185 w 534"/>
              <a:gd name="T69" fmla="*/ 44 h 533"/>
              <a:gd name="T70" fmla="*/ 229 w 534"/>
              <a:gd name="T71" fmla="*/ 32 h 533"/>
              <a:gd name="T72" fmla="*/ 312 w 534"/>
              <a:gd name="T73" fmla="*/ 34 h 533"/>
              <a:gd name="T74" fmla="*/ 356 w 534"/>
              <a:gd name="T75" fmla="*/ 47 h 533"/>
              <a:gd name="T76" fmla="*/ 396 w 534"/>
              <a:gd name="T77" fmla="*/ 70 h 533"/>
              <a:gd name="T78" fmla="*/ 455 w 534"/>
              <a:gd name="T79" fmla="*/ 126 h 533"/>
              <a:gd name="T80" fmla="*/ 478 w 534"/>
              <a:gd name="T81" fmla="*/ 164 h 533"/>
              <a:gd name="T82" fmla="*/ 496 w 534"/>
              <a:gd name="T83" fmla="*/ 208 h 533"/>
              <a:gd name="T84" fmla="*/ 501 w 534"/>
              <a:gd name="T85" fmla="*/ 252 h 533"/>
              <a:gd name="T86" fmla="*/ 501 w 534"/>
              <a:gd name="T87" fmla="*/ 288 h 533"/>
              <a:gd name="T88" fmla="*/ 488 w 534"/>
              <a:gd name="T89" fmla="*/ 346 h 533"/>
              <a:gd name="T90" fmla="*/ 467 w 534"/>
              <a:gd name="T91" fmla="*/ 386 h 533"/>
              <a:gd name="T92" fmla="*/ 415 w 534"/>
              <a:gd name="T93" fmla="*/ 447 h 533"/>
              <a:gd name="T94" fmla="*/ 365 w 534"/>
              <a:gd name="T95" fmla="*/ 478 h 533"/>
              <a:gd name="T96" fmla="*/ 312 w 534"/>
              <a:gd name="T97" fmla="*/ 497 h 533"/>
              <a:gd name="T98" fmla="*/ 264 w 534"/>
              <a:gd name="T99" fmla="*/ 503 h 533"/>
              <a:gd name="T100" fmla="*/ 229 w 534"/>
              <a:gd name="T101" fmla="*/ 499 h 533"/>
              <a:gd name="T102" fmla="*/ 174 w 534"/>
              <a:gd name="T103" fmla="*/ 483 h 533"/>
              <a:gd name="T104" fmla="*/ 134 w 534"/>
              <a:gd name="T105" fmla="*/ 461 h 533"/>
              <a:gd name="T106" fmla="*/ 84 w 534"/>
              <a:gd name="T107" fmla="*/ 415 h 533"/>
              <a:gd name="T108" fmla="*/ 53 w 534"/>
              <a:gd name="T109" fmla="*/ 367 h 533"/>
              <a:gd name="T110" fmla="*/ 38 w 534"/>
              <a:gd name="T111" fmla="*/ 323 h 533"/>
              <a:gd name="T112" fmla="*/ 30 w 534"/>
              <a:gd name="T113" fmla="*/ 26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3">
                <a:moveTo>
                  <a:pt x="0" y="265"/>
                </a:moveTo>
                <a:lnTo>
                  <a:pt x="0" y="279"/>
                </a:lnTo>
                <a:lnTo>
                  <a:pt x="2" y="306"/>
                </a:lnTo>
                <a:lnTo>
                  <a:pt x="5" y="319"/>
                </a:lnTo>
                <a:lnTo>
                  <a:pt x="7" y="330"/>
                </a:lnTo>
                <a:lnTo>
                  <a:pt x="11" y="344"/>
                </a:lnTo>
                <a:lnTo>
                  <a:pt x="15" y="355"/>
                </a:lnTo>
                <a:lnTo>
                  <a:pt x="21" y="369"/>
                </a:lnTo>
                <a:lnTo>
                  <a:pt x="25" y="380"/>
                </a:lnTo>
                <a:lnTo>
                  <a:pt x="32" y="392"/>
                </a:lnTo>
                <a:lnTo>
                  <a:pt x="38" y="403"/>
                </a:lnTo>
                <a:lnTo>
                  <a:pt x="51" y="424"/>
                </a:lnTo>
                <a:lnTo>
                  <a:pt x="61" y="434"/>
                </a:lnTo>
                <a:lnTo>
                  <a:pt x="78" y="453"/>
                </a:lnTo>
                <a:lnTo>
                  <a:pt x="97" y="470"/>
                </a:lnTo>
                <a:lnTo>
                  <a:pt x="107" y="478"/>
                </a:lnTo>
                <a:lnTo>
                  <a:pt x="116" y="485"/>
                </a:lnTo>
                <a:lnTo>
                  <a:pt x="128" y="493"/>
                </a:lnTo>
                <a:lnTo>
                  <a:pt x="139" y="499"/>
                </a:lnTo>
                <a:lnTo>
                  <a:pt x="151" y="506"/>
                </a:lnTo>
                <a:lnTo>
                  <a:pt x="162" y="510"/>
                </a:lnTo>
                <a:lnTo>
                  <a:pt x="187" y="520"/>
                </a:lnTo>
                <a:lnTo>
                  <a:pt x="199" y="524"/>
                </a:lnTo>
                <a:lnTo>
                  <a:pt x="212" y="527"/>
                </a:lnTo>
                <a:lnTo>
                  <a:pt x="226" y="529"/>
                </a:lnTo>
                <a:lnTo>
                  <a:pt x="239" y="531"/>
                </a:lnTo>
                <a:lnTo>
                  <a:pt x="250" y="531"/>
                </a:lnTo>
                <a:lnTo>
                  <a:pt x="264" y="533"/>
                </a:lnTo>
                <a:lnTo>
                  <a:pt x="266" y="533"/>
                </a:lnTo>
                <a:lnTo>
                  <a:pt x="279" y="531"/>
                </a:lnTo>
                <a:lnTo>
                  <a:pt x="291" y="531"/>
                </a:lnTo>
                <a:lnTo>
                  <a:pt x="304" y="529"/>
                </a:lnTo>
                <a:lnTo>
                  <a:pt x="318" y="527"/>
                </a:lnTo>
                <a:lnTo>
                  <a:pt x="331" y="524"/>
                </a:lnTo>
                <a:lnTo>
                  <a:pt x="344" y="520"/>
                </a:lnTo>
                <a:lnTo>
                  <a:pt x="367" y="510"/>
                </a:lnTo>
                <a:lnTo>
                  <a:pt x="379" y="506"/>
                </a:lnTo>
                <a:lnTo>
                  <a:pt x="392" y="499"/>
                </a:lnTo>
                <a:lnTo>
                  <a:pt x="413" y="487"/>
                </a:lnTo>
                <a:lnTo>
                  <a:pt x="425" y="478"/>
                </a:lnTo>
                <a:lnTo>
                  <a:pt x="434" y="470"/>
                </a:lnTo>
                <a:lnTo>
                  <a:pt x="444" y="462"/>
                </a:lnTo>
                <a:lnTo>
                  <a:pt x="463" y="443"/>
                </a:lnTo>
                <a:lnTo>
                  <a:pt x="471" y="434"/>
                </a:lnTo>
                <a:lnTo>
                  <a:pt x="478" y="424"/>
                </a:lnTo>
                <a:lnTo>
                  <a:pt x="486" y="413"/>
                </a:lnTo>
                <a:lnTo>
                  <a:pt x="494" y="403"/>
                </a:lnTo>
                <a:lnTo>
                  <a:pt x="499" y="392"/>
                </a:lnTo>
                <a:lnTo>
                  <a:pt x="505" y="380"/>
                </a:lnTo>
                <a:lnTo>
                  <a:pt x="511" y="369"/>
                </a:lnTo>
                <a:lnTo>
                  <a:pt x="517" y="355"/>
                </a:lnTo>
                <a:lnTo>
                  <a:pt x="521" y="344"/>
                </a:lnTo>
                <a:lnTo>
                  <a:pt x="524" y="332"/>
                </a:lnTo>
                <a:lnTo>
                  <a:pt x="528" y="317"/>
                </a:lnTo>
                <a:lnTo>
                  <a:pt x="532" y="292"/>
                </a:lnTo>
                <a:lnTo>
                  <a:pt x="532" y="279"/>
                </a:lnTo>
                <a:lnTo>
                  <a:pt x="534" y="265"/>
                </a:lnTo>
                <a:lnTo>
                  <a:pt x="534" y="264"/>
                </a:lnTo>
                <a:lnTo>
                  <a:pt x="532" y="250"/>
                </a:lnTo>
                <a:lnTo>
                  <a:pt x="532" y="237"/>
                </a:lnTo>
                <a:lnTo>
                  <a:pt x="530" y="225"/>
                </a:lnTo>
                <a:lnTo>
                  <a:pt x="528" y="212"/>
                </a:lnTo>
                <a:lnTo>
                  <a:pt x="524" y="199"/>
                </a:lnTo>
                <a:lnTo>
                  <a:pt x="521" y="187"/>
                </a:lnTo>
                <a:lnTo>
                  <a:pt x="517" y="174"/>
                </a:lnTo>
                <a:lnTo>
                  <a:pt x="511" y="162"/>
                </a:lnTo>
                <a:lnTo>
                  <a:pt x="505" y="151"/>
                </a:lnTo>
                <a:lnTo>
                  <a:pt x="499" y="139"/>
                </a:lnTo>
                <a:lnTo>
                  <a:pt x="494" y="128"/>
                </a:lnTo>
                <a:lnTo>
                  <a:pt x="486" y="116"/>
                </a:lnTo>
                <a:lnTo>
                  <a:pt x="478" y="107"/>
                </a:lnTo>
                <a:lnTo>
                  <a:pt x="471" y="97"/>
                </a:lnTo>
                <a:lnTo>
                  <a:pt x="463" y="88"/>
                </a:lnTo>
                <a:lnTo>
                  <a:pt x="444" y="68"/>
                </a:lnTo>
                <a:lnTo>
                  <a:pt x="434" y="61"/>
                </a:lnTo>
                <a:lnTo>
                  <a:pt x="423" y="51"/>
                </a:lnTo>
                <a:lnTo>
                  <a:pt x="413" y="46"/>
                </a:lnTo>
                <a:lnTo>
                  <a:pt x="402" y="38"/>
                </a:lnTo>
                <a:lnTo>
                  <a:pt x="392" y="32"/>
                </a:lnTo>
                <a:lnTo>
                  <a:pt x="379" y="24"/>
                </a:lnTo>
                <a:lnTo>
                  <a:pt x="367" y="21"/>
                </a:lnTo>
                <a:lnTo>
                  <a:pt x="356" y="15"/>
                </a:lnTo>
                <a:lnTo>
                  <a:pt x="342" y="11"/>
                </a:lnTo>
                <a:lnTo>
                  <a:pt x="331" y="7"/>
                </a:lnTo>
                <a:lnTo>
                  <a:pt x="318" y="5"/>
                </a:lnTo>
                <a:lnTo>
                  <a:pt x="304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74" y="15"/>
                </a:lnTo>
                <a:lnTo>
                  <a:pt x="162" y="21"/>
                </a:lnTo>
                <a:lnTo>
                  <a:pt x="151" y="24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1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7"/>
                </a:lnTo>
                <a:lnTo>
                  <a:pt x="46" y="116"/>
                </a:lnTo>
                <a:lnTo>
                  <a:pt x="38" y="128"/>
                </a:lnTo>
                <a:lnTo>
                  <a:pt x="32" y="139"/>
                </a:lnTo>
                <a:lnTo>
                  <a:pt x="25" y="151"/>
                </a:lnTo>
                <a:lnTo>
                  <a:pt x="21" y="162"/>
                </a:lnTo>
                <a:lnTo>
                  <a:pt x="15" y="174"/>
                </a:lnTo>
                <a:lnTo>
                  <a:pt x="11" y="187"/>
                </a:lnTo>
                <a:lnTo>
                  <a:pt x="7" y="199"/>
                </a:lnTo>
                <a:lnTo>
                  <a:pt x="5" y="212"/>
                </a:lnTo>
                <a:lnTo>
                  <a:pt x="2" y="225"/>
                </a:lnTo>
                <a:lnTo>
                  <a:pt x="0" y="250"/>
                </a:lnTo>
                <a:lnTo>
                  <a:pt x="0" y="265"/>
                </a:lnTo>
                <a:lnTo>
                  <a:pt x="0" y="265"/>
                </a:lnTo>
                <a:lnTo>
                  <a:pt x="30" y="265"/>
                </a:lnTo>
                <a:lnTo>
                  <a:pt x="30" y="265"/>
                </a:lnTo>
                <a:lnTo>
                  <a:pt x="30" y="252"/>
                </a:lnTo>
                <a:lnTo>
                  <a:pt x="32" y="229"/>
                </a:lnTo>
                <a:lnTo>
                  <a:pt x="34" y="218"/>
                </a:lnTo>
                <a:lnTo>
                  <a:pt x="38" y="206"/>
                </a:lnTo>
                <a:lnTo>
                  <a:pt x="40" y="195"/>
                </a:lnTo>
                <a:lnTo>
                  <a:pt x="44" y="185"/>
                </a:lnTo>
                <a:lnTo>
                  <a:pt x="47" y="174"/>
                </a:lnTo>
                <a:lnTo>
                  <a:pt x="53" y="164"/>
                </a:lnTo>
                <a:lnTo>
                  <a:pt x="59" y="155"/>
                </a:lnTo>
                <a:lnTo>
                  <a:pt x="65" y="143"/>
                </a:lnTo>
                <a:lnTo>
                  <a:pt x="70" y="133"/>
                </a:lnTo>
                <a:lnTo>
                  <a:pt x="76" y="126"/>
                </a:lnTo>
                <a:lnTo>
                  <a:pt x="84" y="116"/>
                </a:lnTo>
                <a:lnTo>
                  <a:pt x="99" y="99"/>
                </a:lnTo>
                <a:lnTo>
                  <a:pt x="116" y="84"/>
                </a:lnTo>
                <a:lnTo>
                  <a:pt x="126" y="76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85" y="44"/>
                </a:lnTo>
                <a:lnTo>
                  <a:pt x="195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4" y="44"/>
                </a:lnTo>
                <a:lnTo>
                  <a:pt x="356" y="47"/>
                </a:lnTo>
                <a:lnTo>
                  <a:pt x="365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6"/>
                </a:lnTo>
                <a:lnTo>
                  <a:pt x="415" y="84"/>
                </a:lnTo>
                <a:lnTo>
                  <a:pt x="448" y="116"/>
                </a:lnTo>
                <a:lnTo>
                  <a:pt x="455" y="126"/>
                </a:lnTo>
                <a:lnTo>
                  <a:pt x="461" y="133"/>
                </a:lnTo>
                <a:lnTo>
                  <a:pt x="467" y="143"/>
                </a:lnTo>
                <a:lnTo>
                  <a:pt x="473" y="153"/>
                </a:lnTo>
                <a:lnTo>
                  <a:pt x="478" y="164"/>
                </a:lnTo>
                <a:lnTo>
                  <a:pt x="484" y="174"/>
                </a:lnTo>
                <a:lnTo>
                  <a:pt x="488" y="185"/>
                </a:lnTo>
                <a:lnTo>
                  <a:pt x="492" y="197"/>
                </a:lnTo>
                <a:lnTo>
                  <a:pt x="496" y="208"/>
                </a:lnTo>
                <a:lnTo>
                  <a:pt x="498" y="218"/>
                </a:lnTo>
                <a:lnTo>
                  <a:pt x="499" y="229"/>
                </a:lnTo>
                <a:lnTo>
                  <a:pt x="501" y="241"/>
                </a:lnTo>
                <a:lnTo>
                  <a:pt x="501" y="252"/>
                </a:lnTo>
                <a:lnTo>
                  <a:pt x="503" y="265"/>
                </a:lnTo>
                <a:lnTo>
                  <a:pt x="503" y="264"/>
                </a:lnTo>
                <a:lnTo>
                  <a:pt x="501" y="277"/>
                </a:lnTo>
                <a:lnTo>
                  <a:pt x="501" y="288"/>
                </a:lnTo>
                <a:lnTo>
                  <a:pt x="498" y="311"/>
                </a:lnTo>
                <a:lnTo>
                  <a:pt x="496" y="323"/>
                </a:lnTo>
                <a:lnTo>
                  <a:pt x="492" y="334"/>
                </a:lnTo>
                <a:lnTo>
                  <a:pt x="488" y="346"/>
                </a:lnTo>
                <a:lnTo>
                  <a:pt x="484" y="355"/>
                </a:lnTo>
                <a:lnTo>
                  <a:pt x="478" y="367"/>
                </a:lnTo>
                <a:lnTo>
                  <a:pt x="473" y="376"/>
                </a:lnTo>
                <a:lnTo>
                  <a:pt x="467" y="386"/>
                </a:lnTo>
                <a:lnTo>
                  <a:pt x="461" y="396"/>
                </a:lnTo>
                <a:lnTo>
                  <a:pt x="453" y="405"/>
                </a:lnTo>
                <a:lnTo>
                  <a:pt x="448" y="415"/>
                </a:lnTo>
                <a:lnTo>
                  <a:pt x="415" y="447"/>
                </a:lnTo>
                <a:lnTo>
                  <a:pt x="406" y="455"/>
                </a:lnTo>
                <a:lnTo>
                  <a:pt x="396" y="461"/>
                </a:lnTo>
                <a:lnTo>
                  <a:pt x="377" y="472"/>
                </a:lnTo>
                <a:lnTo>
                  <a:pt x="365" y="478"/>
                </a:lnTo>
                <a:lnTo>
                  <a:pt x="356" y="483"/>
                </a:lnTo>
                <a:lnTo>
                  <a:pt x="335" y="491"/>
                </a:lnTo>
                <a:lnTo>
                  <a:pt x="323" y="495"/>
                </a:lnTo>
                <a:lnTo>
                  <a:pt x="312" y="497"/>
                </a:lnTo>
                <a:lnTo>
                  <a:pt x="300" y="499"/>
                </a:lnTo>
                <a:lnTo>
                  <a:pt x="289" y="501"/>
                </a:lnTo>
                <a:lnTo>
                  <a:pt x="277" y="501"/>
                </a:lnTo>
                <a:lnTo>
                  <a:pt x="264" y="503"/>
                </a:lnTo>
                <a:lnTo>
                  <a:pt x="266" y="503"/>
                </a:lnTo>
                <a:lnTo>
                  <a:pt x="252" y="501"/>
                </a:lnTo>
                <a:lnTo>
                  <a:pt x="241" y="501"/>
                </a:lnTo>
                <a:lnTo>
                  <a:pt x="229" y="499"/>
                </a:lnTo>
                <a:lnTo>
                  <a:pt x="218" y="497"/>
                </a:lnTo>
                <a:lnTo>
                  <a:pt x="206" y="495"/>
                </a:lnTo>
                <a:lnTo>
                  <a:pt x="197" y="491"/>
                </a:lnTo>
                <a:lnTo>
                  <a:pt x="174" y="483"/>
                </a:lnTo>
                <a:lnTo>
                  <a:pt x="164" y="478"/>
                </a:lnTo>
                <a:lnTo>
                  <a:pt x="155" y="472"/>
                </a:lnTo>
                <a:lnTo>
                  <a:pt x="143" y="466"/>
                </a:lnTo>
                <a:lnTo>
                  <a:pt x="134" y="461"/>
                </a:lnTo>
                <a:lnTo>
                  <a:pt x="126" y="455"/>
                </a:lnTo>
                <a:lnTo>
                  <a:pt x="116" y="447"/>
                </a:lnTo>
                <a:lnTo>
                  <a:pt x="99" y="432"/>
                </a:lnTo>
                <a:lnTo>
                  <a:pt x="84" y="415"/>
                </a:lnTo>
                <a:lnTo>
                  <a:pt x="76" y="405"/>
                </a:lnTo>
                <a:lnTo>
                  <a:pt x="65" y="386"/>
                </a:lnTo>
                <a:lnTo>
                  <a:pt x="59" y="376"/>
                </a:lnTo>
                <a:lnTo>
                  <a:pt x="53" y="367"/>
                </a:lnTo>
                <a:lnTo>
                  <a:pt x="47" y="355"/>
                </a:lnTo>
                <a:lnTo>
                  <a:pt x="44" y="346"/>
                </a:lnTo>
                <a:lnTo>
                  <a:pt x="40" y="334"/>
                </a:lnTo>
                <a:lnTo>
                  <a:pt x="38" y="323"/>
                </a:lnTo>
                <a:lnTo>
                  <a:pt x="34" y="311"/>
                </a:lnTo>
                <a:lnTo>
                  <a:pt x="32" y="300"/>
                </a:lnTo>
                <a:lnTo>
                  <a:pt x="30" y="277"/>
                </a:lnTo>
                <a:lnTo>
                  <a:pt x="30" y="265"/>
                </a:lnTo>
                <a:lnTo>
                  <a:pt x="0" y="2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4255995" y="3081420"/>
            <a:ext cx="423862" cy="423862"/>
          </a:xfrm>
          <a:custGeom>
            <a:avLst/>
            <a:gdLst>
              <a:gd name="T0" fmla="*/ 6 w 535"/>
              <a:gd name="T1" fmla="*/ 319 h 536"/>
              <a:gd name="T2" fmla="*/ 22 w 535"/>
              <a:gd name="T3" fmla="*/ 369 h 536"/>
              <a:gd name="T4" fmla="*/ 46 w 535"/>
              <a:gd name="T5" fmla="*/ 415 h 536"/>
              <a:gd name="T6" fmla="*/ 98 w 535"/>
              <a:gd name="T7" fmla="*/ 472 h 536"/>
              <a:gd name="T8" fmla="*/ 152 w 535"/>
              <a:gd name="T9" fmla="*/ 507 h 536"/>
              <a:gd name="T10" fmla="*/ 202 w 535"/>
              <a:gd name="T11" fmla="*/ 526 h 536"/>
              <a:gd name="T12" fmla="*/ 267 w 535"/>
              <a:gd name="T13" fmla="*/ 536 h 536"/>
              <a:gd name="T14" fmla="*/ 320 w 535"/>
              <a:gd name="T15" fmla="*/ 530 h 536"/>
              <a:gd name="T16" fmla="*/ 370 w 535"/>
              <a:gd name="T17" fmla="*/ 513 h 536"/>
              <a:gd name="T18" fmla="*/ 426 w 535"/>
              <a:gd name="T19" fmla="*/ 480 h 536"/>
              <a:gd name="T20" fmla="*/ 487 w 535"/>
              <a:gd name="T21" fmla="*/ 415 h 536"/>
              <a:gd name="T22" fmla="*/ 512 w 535"/>
              <a:gd name="T23" fmla="*/ 369 h 536"/>
              <a:gd name="T24" fmla="*/ 531 w 535"/>
              <a:gd name="T25" fmla="*/ 306 h 536"/>
              <a:gd name="T26" fmla="*/ 535 w 535"/>
              <a:gd name="T27" fmla="*/ 266 h 536"/>
              <a:gd name="T28" fmla="*/ 529 w 535"/>
              <a:gd name="T29" fmla="*/ 214 h 536"/>
              <a:gd name="T30" fmla="*/ 512 w 535"/>
              <a:gd name="T31" fmla="*/ 165 h 536"/>
              <a:gd name="T32" fmla="*/ 487 w 535"/>
              <a:gd name="T33" fmla="*/ 119 h 536"/>
              <a:gd name="T34" fmla="*/ 437 w 535"/>
              <a:gd name="T35" fmla="*/ 61 h 536"/>
              <a:gd name="T36" fmla="*/ 393 w 535"/>
              <a:gd name="T37" fmla="*/ 33 h 536"/>
              <a:gd name="T38" fmla="*/ 347 w 535"/>
              <a:gd name="T39" fmla="*/ 12 h 536"/>
              <a:gd name="T40" fmla="*/ 282 w 535"/>
              <a:gd name="T41" fmla="*/ 0 h 536"/>
              <a:gd name="T42" fmla="*/ 202 w 535"/>
              <a:gd name="T43" fmla="*/ 8 h 536"/>
              <a:gd name="T44" fmla="*/ 140 w 535"/>
              <a:gd name="T45" fmla="*/ 33 h 536"/>
              <a:gd name="T46" fmla="*/ 98 w 535"/>
              <a:gd name="T47" fmla="*/ 61 h 536"/>
              <a:gd name="T48" fmla="*/ 62 w 535"/>
              <a:gd name="T49" fmla="*/ 98 h 536"/>
              <a:gd name="T50" fmla="*/ 33 w 535"/>
              <a:gd name="T51" fmla="*/ 140 h 536"/>
              <a:gd name="T52" fmla="*/ 12 w 535"/>
              <a:gd name="T53" fmla="*/ 189 h 536"/>
              <a:gd name="T54" fmla="*/ 0 w 535"/>
              <a:gd name="T55" fmla="*/ 253 h 536"/>
              <a:gd name="T56" fmla="*/ 31 w 535"/>
              <a:gd name="T57" fmla="*/ 268 h 536"/>
              <a:gd name="T58" fmla="*/ 39 w 535"/>
              <a:gd name="T59" fmla="*/ 209 h 536"/>
              <a:gd name="T60" fmla="*/ 54 w 535"/>
              <a:gd name="T61" fmla="*/ 166 h 536"/>
              <a:gd name="T62" fmla="*/ 79 w 535"/>
              <a:gd name="T63" fmla="*/ 126 h 536"/>
              <a:gd name="T64" fmla="*/ 117 w 535"/>
              <a:gd name="T65" fmla="*/ 84 h 536"/>
              <a:gd name="T66" fmla="*/ 156 w 535"/>
              <a:gd name="T67" fmla="*/ 59 h 536"/>
              <a:gd name="T68" fmla="*/ 209 w 535"/>
              <a:gd name="T69" fmla="*/ 38 h 536"/>
              <a:gd name="T70" fmla="*/ 280 w 535"/>
              <a:gd name="T71" fmla="*/ 31 h 536"/>
              <a:gd name="T72" fmla="*/ 337 w 535"/>
              <a:gd name="T73" fmla="*/ 40 h 536"/>
              <a:gd name="T74" fmla="*/ 378 w 535"/>
              <a:gd name="T75" fmla="*/ 59 h 536"/>
              <a:gd name="T76" fmla="*/ 416 w 535"/>
              <a:gd name="T77" fmla="*/ 84 h 536"/>
              <a:gd name="T78" fmla="*/ 470 w 535"/>
              <a:gd name="T79" fmla="*/ 145 h 536"/>
              <a:gd name="T80" fmla="*/ 489 w 535"/>
              <a:gd name="T81" fmla="*/ 188 h 536"/>
              <a:gd name="T82" fmla="*/ 500 w 535"/>
              <a:gd name="T83" fmla="*/ 231 h 536"/>
              <a:gd name="T84" fmla="*/ 504 w 535"/>
              <a:gd name="T85" fmla="*/ 266 h 536"/>
              <a:gd name="T86" fmla="*/ 498 w 535"/>
              <a:gd name="T87" fmla="*/ 314 h 536"/>
              <a:gd name="T88" fmla="*/ 479 w 535"/>
              <a:gd name="T89" fmla="*/ 367 h 536"/>
              <a:gd name="T90" fmla="*/ 456 w 535"/>
              <a:gd name="T91" fmla="*/ 407 h 536"/>
              <a:gd name="T92" fmla="*/ 408 w 535"/>
              <a:gd name="T93" fmla="*/ 455 h 536"/>
              <a:gd name="T94" fmla="*/ 359 w 535"/>
              <a:gd name="T95" fmla="*/ 486 h 536"/>
              <a:gd name="T96" fmla="*/ 315 w 535"/>
              <a:gd name="T97" fmla="*/ 499 h 536"/>
              <a:gd name="T98" fmla="*/ 269 w 535"/>
              <a:gd name="T99" fmla="*/ 505 h 536"/>
              <a:gd name="T100" fmla="*/ 209 w 535"/>
              <a:gd name="T101" fmla="*/ 497 h 536"/>
              <a:gd name="T102" fmla="*/ 165 w 535"/>
              <a:gd name="T103" fmla="*/ 480 h 536"/>
              <a:gd name="T104" fmla="*/ 117 w 535"/>
              <a:gd name="T105" fmla="*/ 450 h 536"/>
              <a:gd name="T106" fmla="*/ 60 w 535"/>
              <a:gd name="T107" fmla="*/ 379 h 536"/>
              <a:gd name="T108" fmla="*/ 41 w 535"/>
              <a:gd name="T109" fmla="*/ 337 h 536"/>
              <a:gd name="T110" fmla="*/ 31 w 535"/>
              <a:gd name="T111" fmla="*/ 27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5" h="536">
                <a:moveTo>
                  <a:pt x="0" y="268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8" y="333"/>
                </a:lnTo>
                <a:lnTo>
                  <a:pt x="12" y="344"/>
                </a:lnTo>
                <a:lnTo>
                  <a:pt x="16" y="358"/>
                </a:lnTo>
                <a:lnTo>
                  <a:pt x="22" y="369"/>
                </a:lnTo>
                <a:lnTo>
                  <a:pt x="25" y="381"/>
                </a:lnTo>
                <a:lnTo>
                  <a:pt x="33" y="394"/>
                </a:lnTo>
                <a:lnTo>
                  <a:pt x="39" y="404"/>
                </a:lnTo>
                <a:lnTo>
                  <a:pt x="46" y="415"/>
                </a:lnTo>
                <a:lnTo>
                  <a:pt x="62" y="436"/>
                </a:lnTo>
                <a:lnTo>
                  <a:pt x="69" y="446"/>
                </a:lnTo>
                <a:lnTo>
                  <a:pt x="89" y="463"/>
                </a:lnTo>
                <a:lnTo>
                  <a:pt x="98" y="472"/>
                </a:lnTo>
                <a:lnTo>
                  <a:pt x="108" y="480"/>
                </a:lnTo>
                <a:lnTo>
                  <a:pt x="119" y="488"/>
                </a:lnTo>
                <a:lnTo>
                  <a:pt x="131" y="495"/>
                </a:lnTo>
                <a:lnTo>
                  <a:pt x="152" y="507"/>
                </a:lnTo>
                <a:lnTo>
                  <a:pt x="163" y="513"/>
                </a:lnTo>
                <a:lnTo>
                  <a:pt x="177" y="518"/>
                </a:lnTo>
                <a:lnTo>
                  <a:pt x="188" y="522"/>
                </a:lnTo>
                <a:lnTo>
                  <a:pt x="202" y="526"/>
                </a:lnTo>
                <a:lnTo>
                  <a:pt x="215" y="530"/>
                </a:lnTo>
                <a:lnTo>
                  <a:pt x="240" y="534"/>
                </a:lnTo>
                <a:lnTo>
                  <a:pt x="253" y="534"/>
                </a:lnTo>
                <a:lnTo>
                  <a:pt x="267" y="536"/>
                </a:lnTo>
                <a:lnTo>
                  <a:pt x="269" y="536"/>
                </a:lnTo>
                <a:lnTo>
                  <a:pt x="282" y="534"/>
                </a:lnTo>
                <a:lnTo>
                  <a:pt x="295" y="534"/>
                </a:lnTo>
                <a:lnTo>
                  <a:pt x="320" y="530"/>
                </a:lnTo>
                <a:lnTo>
                  <a:pt x="334" y="526"/>
                </a:lnTo>
                <a:lnTo>
                  <a:pt x="347" y="522"/>
                </a:lnTo>
                <a:lnTo>
                  <a:pt x="359" y="518"/>
                </a:lnTo>
                <a:lnTo>
                  <a:pt x="370" y="513"/>
                </a:lnTo>
                <a:lnTo>
                  <a:pt x="382" y="507"/>
                </a:lnTo>
                <a:lnTo>
                  <a:pt x="405" y="495"/>
                </a:lnTo>
                <a:lnTo>
                  <a:pt x="416" y="488"/>
                </a:lnTo>
                <a:lnTo>
                  <a:pt x="426" y="480"/>
                </a:lnTo>
                <a:lnTo>
                  <a:pt x="437" y="472"/>
                </a:lnTo>
                <a:lnTo>
                  <a:pt x="464" y="446"/>
                </a:lnTo>
                <a:lnTo>
                  <a:pt x="479" y="427"/>
                </a:lnTo>
                <a:lnTo>
                  <a:pt x="487" y="415"/>
                </a:lnTo>
                <a:lnTo>
                  <a:pt x="495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69"/>
                </a:lnTo>
                <a:lnTo>
                  <a:pt x="521" y="346"/>
                </a:lnTo>
                <a:lnTo>
                  <a:pt x="525" y="333"/>
                </a:lnTo>
                <a:lnTo>
                  <a:pt x="529" y="319"/>
                </a:lnTo>
                <a:lnTo>
                  <a:pt x="531" y="306"/>
                </a:lnTo>
                <a:lnTo>
                  <a:pt x="533" y="293"/>
                </a:lnTo>
                <a:lnTo>
                  <a:pt x="533" y="281"/>
                </a:lnTo>
                <a:lnTo>
                  <a:pt x="535" y="268"/>
                </a:lnTo>
                <a:lnTo>
                  <a:pt x="535" y="266"/>
                </a:lnTo>
                <a:lnTo>
                  <a:pt x="533" y="253"/>
                </a:lnTo>
                <a:lnTo>
                  <a:pt x="533" y="241"/>
                </a:lnTo>
                <a:lnTo>
                  <a:pt x="531" y="228"/>
                </a:lnTo>
                <a:lnTo>
                  <a:pt x="529" y="214"/>
                </a:lnTo>
                <a:lnTo>
                  <a:pt x="525" y="201"/>
                </a:lnTo>
                <a:lnTo>
                  <a:pt x="521" y="189"/>
                </a:lnTo>
                <a:lnTo>
                  <a:pt x="518" y="176"/>
                </a:lnTo>
                <a:lnTo>
                  <a:pt x="512" y="165"/>
                </a:lnTo>
                <a:lnTo>
                  <a:pt x="508" y="153"/>
                </a:lnTo>
                <a:lnTo>
                  <a:pt x="500" y="142"/>
                </a:lnTo>
                <a:lnTo>
                  <a:pt x="495" y="130"/>
                </a:lnTo>
                <a:lnTo>
                  <a:pt x="487" y="119"/>
                </a:lnTo>
                <a:lnTo>
                  <a:pt x="481" y="109"/>
                </a:lnTo>
                <a:lnTo>
                  <a:pt x="472" y="98"/>
                </a:lnTo>
                <a:lnTo>
                  <a:pt x="464" y="88"/>
                </a:lnTo>
                <a:lnTo>
                  <a:pt x="437" y="61"/>
                </a:lnTo>
                <a:lnTo>
                  <a:pt x="426" y="54"/>
                </a:lnTo>
                <a:lnTo>
                  <a:pt x="416" y="46"/>
                </a:lnTo>
                <a:lnTo>
                  <a:pt x="405" y="38"/>
                </a:lnTo>
                <a:lnTo>
                  <a:pt x="393" y="33"/>
                </a:lnTo>
                <a:lnTo>
                  <a:pt x="382" y="27"/>
                </a:lnTo>
                <a:lnTo>
                  <a:pt x="370" y="21"/>
                </a:lnTo>
                <a:lnTo>
                  <a:pt x="359" y="15"/>
                </a:lnTo>
                <a:lnTo>
                  <a:pt x="347" y="12"/>
                </a:lnTo>
                <a:lnTo>
                  <a:pt x="334" y="8"/>
                </a:lnTo>
                <a:lnTo>
                  <a:pt x="320" y="6"/>
                </a:lnTo>
                <a:lnTo>
                  <a:pt x="307" y="2"/>
                </a:lnTo>
                <a:lnTo>
                  <a:pt x="282" y="0"/>
                </a:lnTo>
                <a:lnTo>
                  <a:pt x="240" y="0"/>
                </a:lnTo>
                <a:lnTo>
                  <a:pt x="226" y="2"/>
                </a:lnTo>
                <a:lnTo>
                  <a:pt x="213" y="6"/>
                </a:lnTo>
                <a:lnTo>
                  <a:pt x="202" y="8"/>
                </a:lnTo>
                <a:lnTo>
                  <a:pt x="188" y="12"/>
                </a:lnTo>
                <a:lnTo>
                  <a:pt x="165" y="21"/>
                </a:lnTo>
                <a:lnTo>
                  <a:pt x="152" y="27"/>
                </a:lnTo>
                <a:lnTo>
                  <a:pt x="140" y="33"/>
                </a:lnTo>
                <a:lnTo>
                  <a:pt x="129" y="38"/>
                </a:lnTo>
                <a:lnTo>
                  <a:pt x="119" y="46"/>
                </a:lnTo>
                <a:lnTo>
                  <a:pt x="108" y="54"/>
                </a:lnTo>
                <a:lnTo>
                  <a:pt x="98" y="61"/>
                </a:lnTo>
                <a:lnTo>
                  <a:pt x="89" y="71"/>
                </a:lnTo>
                <a:lnTo>
                  <a:pt x="79" y="78"/>
                </a:lnTo>
                <a:lnTo>
                  <a:pt x="69" y="88"/>
                </a:lnTo>
                <a:lnTo>
                  <a:pt x="62" y="98"/>
                </a:lnTo>
                <a:lnTo>
                  <a:pt x="54" y="109"/>
                </a:lnTo>
                <a:lnTo>
                  <a:pt x="46" y="119"/>
                </a:lnTo>
                <a:lnTo>
                  <a:pt x="39" y="130"/>
                </a:lnTo>
                <a:lnTo>
                  <a:pt x="33" y="140"/>
                </a:lnTo>
                <a:lnTo>
                  <a:pt x="25" y="153"/>
                </a:lnTo>
                <a:lnTo>
                  <a:pt x="22" y="165"/>
                </a:lnTo>
                <a:lnTo>
                  <a:pt x="16" y="176"/>
                </a:lnTo>
                <a:lnTo>
                  <a:pt x="12" y="189"/>
                </a:lnTo>
                <a:lnTo>
                  <a:pt x="8" y="201"/>
                </a:lnTo>
                <a:lnTo>
                  <a:pt x="6" y="214"/>
                </a:lnTo>
                <a:lnTo>
                  <a:pt x="2" y="228"/>
                </a:lnTo>
                <a:lnTo>
                  <a:pt x="0" y="253"/>
                </a:lnTo>
                <a:lnTo>
                  <a:pt x="0" y="268"/>
                </a:lnTo>
                <a:lnTo>
                  <a:pt x="0" y="268"/>
                </a:lnTo>
                <a:lnTo>
                  <a:pt x="31" y="268"/>
                </a:lnTo>
                <a:lnTo>
                  <a:pt x="31" y="268"/>
                </a:lnTo>
                <a:lnTo>
                  <a:pt x="31" y="254"/>
                </a:lnTo>
                <a:lnTo>
                  <a:pt x="33" y="231"/>
                </a:lnTo>
                <a:lnTo>
                  <a:pt x="35" y="220"/>
                </a:lnTo>
                <a:lnTo>
                  <a:pt x="39" y="209"/>
                </a:lnTo>
                <a:lnTo>
                  <a:pt x="41" y="197"/>
                </a:lnTo>
                <a:lnTo>
                  <a:pt x="44" y="188"/>
                </a:lnTo>
                <a:lnTo>
                  <a:pt x="48" y="176"/>
                </a:lnTo>
                <a:lnTo>
                  <a:pt x="54" y="166"/>
                </a:lnTo>
                <a:lnTo>
                  <a:pt x="60" y="155"/>
                </a:lnTo>
                <a:lnTo>
                  <a:pt x="66" y="145"/>
                </a:lnTo>
                <a:lnTo>
                  <a:pt x="71" y="136"/>
                </a:lnTo>
                <a:lnTo>
                  <a:pt x="79" y="126"/>
                </a:lnTo>
                <a:lnTo>
                  <a:pt x="85" y="117"/>
                </a:lnTo>
                <a:lnTo>
                  <a:pt x="100" y="101"/>
                </a:lnTo>
                <a:lnTo>
                  <a:pt x="110" y="94"/>
                </a:lnTo>
                <a:lnTo>
                  <a:pt x="117" y="84"/>
                </a:lnTo>
                <a:lnTo>
                  <a:pt x="127" y="78"/>
                </a:lnTo>
                <a:lnTo>
                  <a:pt x="136" y="71"/>
                </a:lnTo>
                <a:lnTo>
                  <a:pt x="146" y="65"/>
                </a:lnTo>
                <a:lnTo>
                  <a:pt x="156" y="59"/>
                </a:lnTo>
                <a:lnTo>
                  <a:pt x="165" y="54"/>
                </a:lnTo>
                <a:lnTo>
                  <a:pt x="177" y="50"/>
                </a:lnTo>
                <a:lnTo>
                  <a:pt x="198" y="40"/>
                </a:lnTo>
                <a:lnTo>
                  <a:pt x="209" y="38"/>
                </a:lnTo>
                <a:lnTo>
                  <a:pt x="221" y="34"/>
                </a:lnTo>
                <a:lnTo>
                  <a:pt x="232" y="33"/>
                </a:lnTo>
                <a:lnTo>
                  <a:pt x="244" y="31"/>
                </a:lnTo>
                <a:lnTo>
                  <a:pt x="280" y="31"/>
                </a:lnTo>
                <a:lnTo>
                  <a:pt x="303" y="33"/>
                </a:lnTo>
                <a:lnTo>
                  <a:pt x="315" y="34"/>
                </a:lnTo>
                <a:lnTo>
                  <a:pt x="326" y="38"/>
                </a:lnTo>
                <a:lnTo>
                  <a:pt x="337" y="40"/>
                </a:lnTo>
                <a:lnTo>
                  <a:pt x="347" y="44"/>
                </a:lnTo>
                <a:lnTo>
                  <a:pt x="359" y="48"/>
                </a:lnTo>
                <a:lnTo>
                  <a:pt x="368" y="54"/>
                </a:lnTo>
                <a:lnTo>
                  <a:pt x="378" y="59"/>
                </a:lnTo>
                <a:lnTo>
                  <a:pt x="389" y="65"/>
                </a:lnTo>
                <a:lnTo>
                  <a:pt x="399" y="71"/>
                </a:lnTo>
                <a:lnTo>
                  <a:pt x="408" y="78"/>
                </a:lnTo>
                <a:lnTo>
                  <a:pt x="416" y="84"/>
                </a:lnTo>
                <a:lnTo>
                  <a:pt x="449" y="117"/>
                </a:lnTo>
                <a:lnTo>
                  <a:pt x="456" y="126"/>
                </a:lnTo>
                <a:lnTo>
                  <a:pt x="462" y="136"/>
                </a:lnTo>
                <a:lnTo>
                  <a:pt x="470" y="145"/>
                </a:lnTo>
                <a:lnTo>
                  <a:pt x="473" y="155"/>
                </a:lnTo>
                <a:lnTo>
                  <a:pt x="479" y="166"/>
                </a:lnTo>
                <a:lnTo>
                  <a:pt x="485" y="176"/>
                </a:lnTo>
                <a:lnTo>
                  <a:pt x="489" y="188"/>
                </a:lnTo>
                <a:lnTo>
                  <a:pt x="493" y="199"/>
                </a:lnTo>
                <a:lnTo>
                  <a:pt x="496" y="209"/>
                </a:lnTo>
                <a:lnTo>
                  <a:pt x="498" y="220"/>
                </a:lnTo>
                <a:lnTo>
                  <a:pt x="500" y="231"/>
                </a:lnTo>
                <a:lnTo>
                  <a:pt x="502" y="243"/>
                </a:lnTo>
                <a:lnTo>
                  <a:pt x="502" y="254"/>
                </a:lnTo>
                <a:lnTo>
                  <a:pt x="504" y="268"/>
                </a:lnTo>
                <a:lnTo>
                  <a:pt x="504" y="266"/>
                </a:lnTo>
                <a:lnTo>
                  <a:pt x="502" y="279"/>
                </a:lnTo>
                <a:lnTo>
                  <a:pt x="502" y="291"/>
                </a:lnTo>
                <a:lnTo>
                  <a:pt x="500" y="302"/>
                </a:lnTo>
                <a:lnTo>
                  <a:pt x="498" y="314"/>
                </a:lnTo>
                <a:lnTo>
                  <a:pt x="496" y="325"/>
                </a:lnTo>
                <a:lnTo>
                  <a:pt x="493" y="337"/>
                </a:lnTo>
                <a:lnTo>
                  <a:pt x="485" y="358"/>
                </a:lnTo>
                <a:lnTo>
                  <a:pt x="479" y="367"/>
                </a:lnTo>
                <a:lnTo>
                  <a:pt x="473" y="379"/>
                </a:lnTo>
                <a:lnTo>
                  <a:pt x="468" y="388"/>
                </a:lnTo>
                <a:lnTo>
                  <a:pt x="462" y="398"/>
                </a:lnTo>
                <a:lnTo>
                  <a:pt x="456" y="407"/>
                </a:lnTo>
                <a:lnTo>
                  <a:pt x="441" y="425"/>
                </a:lnTo>
                <a:lnTo>
                  <a:pt x="426" y="442"/>
                </a:lnTo>
                <a:lnTo>
                  <a:pt x="416" y="450"/>
                </a:lnTo>
                <a:lnTo>
                  <a:pt x="408" y="455"/>
                </a:lnTo>
                <a:lnTo>
                  <a:pt x="399" y="463"/>
                </a:lnTo>
                <a:lnTo>
                  <a:pt x="389" y="469"/>
                </a:lnTo>
                <a:lnTo>
                  <a:pt x="368" y="480"/>
                </a:lnTo>
                <a:lnTo>
                  <a:pt x="359" y="486"/>
                </a:lnTo>
                <a:lnTo>
                  <a:pt x="347" y="490"/>
                </a:lnTo>
                <a:lnTo>
                  <a:pt x="337" y="494"/>
                </a:lnTo>
                <a:lnTo>
                  <a:pt x="326" y="497"/>
                </a:lnTo>
                <a:lnTo>
                  <a:pt x="315" y="499"/>
                </a:lnTo>
                <a:lnTo>
                  <a:pt x="292" y="503"/>
                </a:lnTo>
                <a:lnTo>
                  <a:pt x="280" y="503"/>
                </a:lnTo>
                <a:lnTo>
                  <a:pt x="267" y="505"/>
                </a:lnTo>
                <a:lnTo>
                  <a:pt x="269" y="505"/>
                </a:lnTo>
                <a:lnTo>
                  <a:pt x="255" y="503"/>
                </a:lnTo>
                <a:lnTo>
                  <a:pt x="244" y="503"/>
                </a:lnTo>
                <a:lnTo>
                  <a:pt x="221" y="499"/>
                </a:lnTo>
                <a:lnTo>
                  <a:pt x="209" y="497"/>
                </a:lnTo>
                <a:lnTo>
                  <a:pt x="198" y="494"/>
                </a:lnTo>
                <a:lnTo>
                  <a:pt x="186" y="490"/>
                </a:lnTo>
                <a:lnTo>
                  <a:pt x="177" y="486"/>
                </a:lnTo>
                <a:lnTo>
                  <a:pt x="165" y="480"/>
                </a:lnTo>
                <a:lnTo>
                  <a:pt x="146" y="469"/>
                </a:lnTo>
                <a:lnTo>
                  <a:pt x="136" y="463"/>
                </a:lnTo>
                <a:lnTo>
                  <a:pt x="127" y="455"/>
                </a:lnTo>
                <a:lnTo>
                  <a:pt x="117" y="450"/>
                </a:lnTo>
                <a:lnTo>
                  <a:pt x="85" y="417"/>
                </a:lnTo>
                <a:lnTo>
                  <a:pt x="71" y="398"/>
                </a:lnTo>
                <a:lnTo>
                  <a:pt x="66" y="388"/>
                </a:lnTo>
                <a:lnTo>
                  <a:pt x="60" y="379"/>
                </a:lnTo>
                <a:lnTo>
                  <a:pt x="54" y="367"/>
                </a:lnTo>
                <a:lnTo>
                  <a:pt x="48" y="358"/>
                </a:lnTo>
                <a:lnTo>
                  <a:pt x="44" y="346"/>
                </a:lnTo>
                <a:lnTo>
                  <a:pt x="41" y="337"/>
                </a:lnTo>
                <a:lnTo>
                  <a:pt x="39" y="325"/>
                </a:lnTo>
                <a:lnTo>
                  <a:pt x="35" y="314"/>
                </a:lnTo>
                <a:lnTo>
                  <a:pt x="33" y="302"/>
                </a:lnTo>
                <a:lnTo>
                  <a:pt x="31" y="279"/>
                </a:lnTo>
                <a:lnTo>
                  <a:pt x="31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238533" y="3995820"/>
            <a:ext cx="423863" cy="423862"/>
          </a:xfrm>
          <a:custGeom>
            <a:avLst/>
            <a:gdLst>
              <a:gd name="T0" fmla="*/ 6 w 535"/>
              <a:gd name="T1" fmla="*/ 320 h 534"/>
              <a:gd name="T2" fmla="*/ 21 w 535"/>
              <a:gd name="T3" fmla="*/ 370 h 534"/>
              <a:gd name="T4" fmla="*/ 52 w 535"/>
              <a:gd name="T5" fmla="*/ 425 h 534"/>
              <a:gd name="T6" fmla="*/ 88 w 535"/>
              <a:gd name="T7" fmla="*/ 463 h 534"/>
              <a:gd name="T8" fmla="*/ 129 w 535"/>
              <a:gd name="T9" fmla="*/ 494 h 534"/>
              <a:gd name="T10" fmla="*/ 188 w 535"/>
              <a:gd name="T11" fmla="*/ 521 h 534"/>
              <a:gd name="T12" fmla="*/ 240 w 535"/>
              <a:gd name="T13" fmla="*/ 532 h 534"/>
              <a:gd name="T14" fmla="*/ 280 w 535"/>
              <a:gd name="T15" fmla="*/ 532 h 534"/>
              <a:gd name="T16" fmla="*/ 332 w 535"/>
              <a:gd name="T17" fmla="*/ 524 h 534"/>
              <a:gd name="T18" fmla="*/ 381 w 535"/>
              <a:gd name="T19" fmla="*/ 507 h 534"/>
              <a:gd name="T20" fmla="*/ 426 w 535"/>
              <a:gd name="T21" fmla="*/ 480 h 534"/>
              <a:gd name="T22" fmla="*/ 464 w 535"/>
              <a:gd name="T23" fmla="*/ 446 h 534"/>
              <a:gd name="T24" fmla="*/ 494 w 535"/>
              <a:gd name="T25" fmla="*/ 404 h 534"/>
              <a:gd name="T26" fmla="*/ 517 w 535"/>
              <a:gd name="T27" fmla="*/ 358 h 534"/>
              <a:gd name="T28" fmla="*/ 531 w 535"/>
              <a:gd name="T29" fmla="*/ 306 h 534"/>
              <a:gd name="T30" fmla="*/ 535 w 535"/>
              <a:gd name="T31" fmla="*/ 266 h 534"/>
              <a:gd name="T32" fmla="*/ 529 w 535"/>
              <a:gd name="T33" fmla="*/ 213 h 534"/>
              <a:gd name="T34" fmla="*/ 508 w 535"/>
              <a:gd name="T35" fmla="*/ 151 h 534"/>
              <a:gd name="T36" fmla="*/ 471 w 535"/>
              <a:gd name="T37" fmla="*/ 98 h 534"/>
              <a:gd name="T38" fmla="*/ 426 w 535"/>
              <a:gd name="T39" fmla="*/ 54 h 534"/>
              <a:gd name="T40" fmla="*/ 381 w 535"/>
              <a:gd name="T41" fmla="*/ 25 h 534"/>
              <a:gd name="T42" fmla="*/ 332 w 535"/>
              <a:gd name="T43" fmla="*/ 8 h 534"/>
              <a:gd name="T44" fmla="*/ 251 w 535"/>
              <a:gd name="T45" fmla="*/ 0 h 534"/>
              <a:gd name="T46" fmla="*/ 188 w 535"/>
              <a:gd name="T47" fmla="*/ 12 h 534"/>
              <a:gd name="T48" fmla="*/ 140 w 535"/>
              <a:gd name="T49" fmla="*/ 33 h 534"/>
              <a:gd name="T50" fmla="*/ 88 w 535"/>
              <a:gd name="T51" fmla="*/ 69 h 534"/>
              <a:gd name="T52" fmla="*/ 46 w 535"/>
              <a:gd name="T53" fmla="*/ 119 h 534"/>
              <a:gd name="T54" fmla="*/ 16 w 535"/>
              <a:gd name="T55" fmla="*/ 176 h 534"/>
              <a:gd name="T56" fmla="*/ 2 w 535"/>
              <a:gd name="T57" fmla="*/ 226 h 534"/>
              <a:gd name="T58" fmla="*/ 31 w 535"/>
              <a:gd name="T59" fmla="*/ 268 h 534"/>
              <a:gd name="T60" fmla="*/ 35 w 535"/>
              <a:gd name="T61" fmla="*/ 220 h 534"/>
              <a:gd name="T62" fmla="*/ 54 w 535"/>
              <a:gd name="T63" fmla="*/ 165 h 534"/>
              <a:gd name="T64" fmla="*/ 77 w 535"/>
              <a:gd name="T65" fmla="*/ 127 h 534"/>
              <a:gd name="T66" fmla="*/ 110 w 535"/>
              <a:gd name="T67" fmla="*/ 92 h 534"/>
              <a:gd name="T68" fmla="*/ 155 w 535"/>
              <a:gd name="T69" fmla="*/ 60 h 534"/>
              <a:gd name="T70" fmla="*/ 196 w 535"/>
              <a:gd name="T71" fmla="*/ 41 h 534"/>
              <a:gd name="T72" fmla="*/ 253 w 535"/>
              <a:gd name="T73" fmla="*/ 31 h 534"/>
              <a:gd name="T74" fmla="*/ 324 w 535"/>
              <a:gd name="T75" fmla="*/ 39 h 534"/>
              <a:gd name="T76" fmla="*/ 368 w 535"/>
              <a:gd name="T77" fmla="*/ 54 h 534"/>
              <a:gd name="T78" fmla="*/ 406 w 535"/>
              <a:gd name="T79" fmla="*/ 79 h 534"/>
              <a:gd name="T80" fmla="*/ 441 w 535"/>
              <a:gd name="T81" fmla="*/ 109 h 534"/>
              <a:gd name="T82" fmla="*/ 473 w 535"/>
              <a:gd name="T83" fmla="*/ 155 h 534"/>
              <a:gd name="T84" fmla="*/ 496 w 535"/>
              <a:gd name="T85" fmla="*/ 209 h 534"/>
              <a:gd name="T86" fmla="*/ 502 w 535"/>
              <a:gd name="T87" fmla="*/ 255 h 534"/>
              <a:gd name="T88" fmla="*/ 502 w 535"/>
              <a:gd name="T89" fmla="*/ 291 h 534"/>
              <a:gd name="T90" fmla="*/ 493 w 535"/>
              <a:gd name="T91" fmla="*/ 337 h 534"/>
              <a:gd name="T92" fmla="*/ 473 w 535"/>
              <a:gd name="T93" fmla="*/ 377 h 534"/>
              <a:gd name="T94" fmla="*/ 449 w 535"/>
              <a:gd name="T95" fmla="*/ 415 h 534"/>
              <a:gd name="T96" fmla="*/ 406 w 535"/>
              <a:gd name="T97" fmla="*/ 456 h 534"/>
              <a:gd name="T98" fmla="*/ 368 w 535"/>
              <a:gd name="T99" fmla="*/ 479 h 534"/>
              <a:gd name="T100" fmla="*/ 324 w 535"/>
              <a:gd name="T101" fmla="*/ 496 h 534"/>
              <a:gd name="T102" fmla="*/ 278 w 535"/>
              <a:gd name="T103" fmla="*/ 501 h 534"/>
              <a:gd name="T104" fmla="*/ 242 w 535"/>
              <a:gd name="T105" fmla="*/ 501 h 534"/>
              <a:gd name="T106" fmla="*/ 198 w 535"/>
              <a:gd name="T107" fmla="*/ 492 h 534"/>
              <a:gd name="T108" fmla="*/ 144 w 535"/>
              <a:gd name="T109" fmla="*/ 469 h 534"/>
              <a:gd name="T110" fmla="*/ 108 w 535"/>
              <a:gd name="T111" fmla="*/ 440 h 534"/>
              <a:gd name="T112" fmla="*/ 65 w 535"/>
              <a:gd name="T113" fmla="*/ 389 h 534"/>
              <a:gd name="T114" fmla="*/ 44 w 535"/>
              <a:gd name="T115" fmla="*/ 347 h 534"/>
              <a:gd name="T116" fmla="*/ 33 w 535"/>
              <a:gd name="T117" fmla="*/ 30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5" h="534">
                <a:moveTo>
                  <a:pt x="0" y="268"/>
                </a:moveTo>
                <a:lnTo>
                  <a:pt x="0" y="282"/>
                </a:lnTo>
                <a:lnTo>
                  <a:pt x="2" y="306"/>
                </a:lnTo>
                <a:lnTo>
                  <a:pt x="6" y="320"/>
                </a:lnTo>
                <a:lnTo>
                  <a:pt x="8" y="333"/>
                </a:lnTo>
                <a:lnTo>
                  <a:pt x="12" y="345"/>
                </a:lnTo>
                <a:lnTo>
                  <a:pt x="16" y="358"/>
                </a:lnTo>
                <a:lnTo>
                  <a:pt x="21" y="370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52" y="425"/>
                </a:lnTo>
                <a:lnTo>
                  <a:pt x="62" y="436"/>
                </a:lnTo>
                <a:lnTo>
                  <a:pt x="69" y="446"/>
                </a:lnTo>
                <a:lnTo>
                  <a:pt x="79" y="454"/>
                </a:lnTo>
                <a:lnTo>
                  <a:pt x="88" y="463"/>
                </a:lnTo>
                <a:lnTo>
                  <a:pt x="98" y="471"/>
                </a:lnTo>
                <a:lnTo>
                  <a:pt x="108" y="479"/>
                </a:lnTo>
                <a:lnTo>
                  <a:pt x="117" y="486"/>
                </a:lnTo>
                <a:lnTo>
                  <a:pt x="129" y="494"/>
                </a:lnTo>
                <a:lnTo>
                  <a:pt x="140" y="500"/>
                </a:lnTo>
                <a:lnTo>
                  <a:pt x="152" y="507"/>
                </a:lnTo>
                <a:lnTo>
                  <a:pt x="163" y="511"/>
                </a:lnTo>
                <a:lnTo>
                  <a:pt x="188" y="521"/>
                </a:lnTo>
                <a:lnTo>
                  <a:pt x="200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1" y="532"/>
                </a:lnTo>
                <a:lnTo>
                  <a:pt x="265" y="534"/>
                </a:lnTo>
                <a:lnTo>
                  <a:pt x="267" y="534"/>
                </a:lnTo>
                <a:lnTo>
                  <a:pt x="280" y="532"/>
                </a:lnTo>
                <a:lnTo>
                  <a:pt x="293" y="532"/>
                </a:lnTo>
                <a:lnTo>
                  <a:pt x="307" y="530"/>
                </a:lnTo>
                <a:lnTo>
                  <a:pt x="320" y="528"/>
                </a:lnTo>
                <a:lnTo>
                  <a:pt x="332" y="524"/>
                </a:lnTo>
                <a:lnTo>
                  <a:pt x="345" y="521"/>
                </a:lnTo>
                <a:lnTo>
                  <a:pt x="357" y="517"/>
                </a:lnTo>
                <a:lnTo>
                  <a:pt x="370" y="511"/>
                </a:lnTo>
                <a:lnTo>
                  <a:pt x="381" y="507"/>
                </a:lnTo>
                <a:lnTo>
                  <a:pt x="393" y="500"/>
                </a:lnTo>
                <a:lnTo>
                  <a:pt x="404" y="494"/>
                </a:lnTo>
                <a:lnTo>
                  <a:pt x="414" y="486"/>
                </a:lnTo>
                <a:lnTo>
                  <a:pt x="426" y="480"/>
                </a:lnTo>
                <a:lnTo>
                  <a:pt x="435" y="471"/>
                </a:lnTo>
                <a:lnTo>
                  <a:pt x="445" y="463"/>
                </a:lnTo>
                <a:lnTo>
                  <a:pt x="454" y="454"/>
                </a:lnTo>
                <a:lnTo>
                  <a:pt x="464" y="446"/>
                </a:lnTo>
                <a:lnTo>
                  <a:pt x="471" y="436"/>
                </a:lnTo>
                <a:lnTo>
                  <a:pt x="481" y="425"/>
                </a:lnTo>
                <a:lnTo>
                  <a:pt x="489" y="415"/>
                </a:lnTo>
                <a:lnTo>
                  <a:pt x="494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70"/>
                </a:lnTo>
                <a:lnTo>
                  <a:pt x="517" y="358"/>
                </a:lnTo>
                <a:lnTo>
                  <a:pt x="521" y="347"/>
                </a:lnTo>
                <a:lnTo>
                  <a:pt x="525" y="333"/>
                </a:lnTo>
                <a:lnTo>
                  <a:pt x="529" y="320"/>
                </a:lnTo>
                <a:lnTo>
                  <a:pt x="531" y="306"/>
                </a:lnTo>
                <a:lnTo>
                  <a:pt x="533" y="293"/>
                </a:lnTo>
                <a:lnTo>
                  <a:pt x="533" y="282"/>
                </a:lnTo>
                <a:lnTo>
                  <a:pt x="535" y="268"/>
                </a:lnTo>
                <a:lnTo>
                  <a:pt x="535" y="266"/>
                </a:lnTo>
                <a:lnTo>
                  <a:pt x="533" y="253"/>
                </a:lnTo>
                <a:lnTo>
                  <a:pt x="533" y="239"/>
                </a:lnTo>
                <a:lnTo>
                  <a:pt x="531" y="226"/>
                </a:lnTo>
                <a:lnTo>
                  <a:pt x="529" y="213"/>
                </a:lnTo>
                <a:lnTo>
                  <a:pt x="525" y="201"/>
                </a:lnTo>
                <a:lnTo>
                  <a:pt x="521" y="188"/>
                </a:lnTo>
                <a:lnTo>
                  <a:pt x="514" y="165"/>
                </a:lnTo>
                <a:lnTo>
                  <a:pt x="508" y="151"/>
                </a:lnTo>
                <a:lnTo>
                  <a:pt x="500" y="140"/>
                </a:lnTo>
                <a:lnTo>
                  <a:pt x="489" y="119"/>
                </a:lnTo>
                <a:lnTo>
                  <a:pt x="481" y="107"/>
                </a:lnTo>
                <a:lnTo>
                  <a:pt x="471" y="98"/>
                </a:lnTo>
                <a:lnTo>
                  <a:pt x="464" y="88"/>
                </a:lnTo>
                <a:lnTo>
                  <a:pt x="445" y="69"/>
                </a:lnTo>
                <a:lnTo>
                  <a:pt x="435" y="62"/>
                </a:lnTo>
                <a:lnTo>
                  <a:pt x="426" y="54"/>
                </a:lnTo>
                <a:lnTo>
                  <a:pt x="414" y="46"/>
                </a:lnTo>
                <a:lnTo>
                  <a:pt x="404" y="39"/>
                </a:lnTo>
                <a:lnTo>
                  <a:pt x="393" y="33"/>
                </a:lnTo>
                <a:lnTo>
                  <a:pt x="381" y="25"/>
                </a:lnTo>
                <a:lnTo>
                  <a:pt x="370" y="21"/>
                </a:lnTo>
                <a:lnTo>
                  <a:pt x="357" y="16"/>
                </a:lnTo>
                <a:lnTo>
                  <a:pt x="345" y="12"/>
                </a:lnTo>
                <a:lnTo>
                  <a:pt x="332" y="8"/>
                </a:lnTo>
                <a:lnTo>
                  <a:pt x="320" y="6"/>
                </a:lnTo>
                <a:lnTo>
                  <a:pt x="307" y="2"/>
                </a:lnTo>
                <a:lnTo>
                  <a:pt x="280" y="0"/>
                </a:lnTo>
                <a:lnTo>
                  <a:pt x="251" y="0"/>
                </a:lnTo>
                <a:lnTo>
                  <a:pt x="226" y="2"/>
                </a:lnTo>
                <a:lnTo>
                  <a:pt x="213" y="6"/>
                </a:lnTo>
                <a:lnTo>
                  <a:pt x="200" y="8"/>
                </a:lnTo>
                <a:lnTo>
                  <a:pt x="188" y="12"/>
                </a:lnTo>
                <a:lnTo>
                  <a:pt x="175" y="16"/>
                </a:lnTo>
                <a:lnTo>
                  <a:pt x="163" y="21"/>
                </a:lnTo>
                <a:lnTo>
                  <a:pt x="152" y="25"/>
                </a:lnTo>
                <a:lnTo>
                  <a:pt x="140" y="33"/>
                </a:lnTo>
                <a:lnTo>
                  <a:pt x="129" y="39"/>
                </a:lnTo>
                <a:lnTo>
                  <a:pt x="117" y="46"/>
                </a:lnTo>
                <a:lnTo>
                  <a:pt x="98" y="62"/>
                </a:lnTo>
                <a:lnTo>
                  <a:pt x="88" y="69"/>
                </a:lnTo>
                <a:lnTo>
                  <a:pt x="69" y="88"/>
                </a:lnTo>
                <a:lnTo>
                  <a:pt x="62" y="98"/>
                </a:lnTo>
                <a:lnTo>
                  <a:pt x="52" y="107"/>
                </a:lnTo>
                <a:lnTo>
                  <a:pt x="46" y="119"/>
                </a:lnTo>
                <a:lnTo>
                  <a:pt x="39" y="129"/>
                </a:lnTo>
                <a:lnTo>
                  <a:pt x="33" y="140"/>
                </a:lnTo>
                <a:lnTo>
                  <a:pt x="25" y="151"/>
                </a:lnTo>
                <a:lnTo>
                  <a:pt x="16" y="176"/>
                </a:lnTo>
                <a:lnTo>
                  <a:pt x="12" y="188"/>
                </a:lnTo>
                <a:lnTo>
                  <a:pt x="8" y="201"/>
                </a:lnTo>
                <a:lnTo>
                  <a:pt x="6" y="213"/>
                </a:lnTo>
                <a:lnTo>
                  <a:pt x="2" y="226"/>
                </a:lnTo>
                <a:lnTo>
                  <a:pt x="0" y="239"/>
                </a:lnTo>
                <a:lnTo>
                  <a:pt x="0" y="268"/>
                </a:lnTo>
                <a:lnTo>
                  <a:pt x="0" y="268"/>
                </a:lnTo>
                <a:lnTo>
                  <a:pt x="31" y="268"/>
                </a:lnTo>
                <a:lnTo>
                  <a:pt x="31" y="268"/>
                </a:lnTo>
                <a:lnTo>
                  <a:pt x="31" y="243"/>
                </a:lnTo>
                <a:lnTo>
                  <a:pt x="33" y="232"/>
                </a:lnTo>
                <a:lnTo>
                  <a:pt x="35" y="220"/>
                </a:lnTo>
                <a:lnTo>
                  <a:pt x="39" y="209"/>
                </a:lnTo>
                <a:lnTo>
                  <a:pt x="41" y="197"/>
                </a:lnTo>
                <a:lnTo>
                  <a:pt x="44" y="186"/>
                </a:lnTo>
                <a:lnTo>
                  <a:pt x="54" y="165"/>
                </a:lnTo>
                <a:lnTo>
                  <a:pt x="60" y="155"/>
                </a:lnTo>
                <a:lnTo>
                  <a:pt x="65" y="146"/>
                </a:lnTo>
                <a:lnTo>
                  <a:pt x="71" y="134"/>
                </a:lnTo>
                <a:lnTo>
                  <a:pt x="77" y="127"/>
                </a:lnTo>
                <a:lnTo>
                  <a:pt x="85" y="117"/>
                </a:lnTo>
                <a:lnTo>
                  <a:pt x="92" y="109"/>
                </a:lnTo>
                <a:lnTo>
                  <a:pt x="100" y="100"/>
                </a:lnTo>
                <a:lnTo>
                  <a:pt x="110" y="92"/>
                </a:lnTo>
                <a:lnTo>
                  <a:pt x="117" y="85"/>
                </a:lnTo>
                <a:lnTo>
                  <a:pt x="134" y="71"/>
                </a:lnTo>
                <a:lnTo>
                  <a:pt x="144" y="65"/>
                </a:lnTo>
                <a:lnTo>
                  <a:pt x="155" y="60"/>
                </a:lnTo>
                <a:lnTo>
                  <a:pt x="165" y="54"/>
                </a:lnTo>
                <a:lnTo>
                  <a:pt x="175" y="48"/>
                </a:lnTo>
                <a:lnTo>
                  <a:pt x="186" y="44"/>
                </a:lnTo>
                <a:lnTo>
                  <a:pt x="196" y="41"/>
                </a:lnTo>
                <a:lnTo>
                  <a:pt x="207" y="39"/>
                </a:lnTo>
                <a:lnTo>
                  <a:pt x="219" y="35"/>
                </a:lnTo>
                <a:lnTo>
                  <a:pt x="230" y="33"/>
                </a:lnTo>
                <a:lnTo>
                  <a:pt x="253" y="31"/>
                </a:lnTo>
                <a:lnTo>
                  <a:pt x="278" y="31"/>
                </a:lnTo>
                <a:lnTo>
                  <a:pt x="301" y="33"/>
                </a:lnTo>
                <a:lnTo>
                  <a:pt x="313" y="35"/>
                </a:lnTo>
                <a:lnTo>
                  <a:pt x="324" y="39"/>
                </a:lnTo>
                <a:lnTo>
                  <a:pt x="336" y="41"/>
                </a:lnTo>
                <a:lnTo>
                  <a:pt x="347" y="44"/>
                </a:lnTo>
                <a:lnTo>
                  <a:pt x="357" y="48"/>
                </a:lnTo>
                <a:lnTo>
                  <a:pt x="368" y="54"/>
                </a:lnTo>
                <a:lnTo>
                  <a:pt x="378" y="60"/>
                </a:lnTo>
                <a:lnTo>
                  <a:pt x="387" y="65"/>
                </a:lnTo>
                <a:lnTo>
                  <a:pt x="397" y="71"/>
                </a:lnTo>
                <a:lnTo>
                  <a:pt x="406" y="79"/>
                </a:lnTo>
                <a:lnTo>
                  <a:pt x="416" y="85"/>
                </a:lnTo>
                <a:lnTo>
                  <a:pt x="424" y="92"/>
                </a:lnTo>
                <a:lnTo>
                  <a:pt x="433" y="100"/>
                </a:lnTo>
                <a:lnTo>
                  <a:pt x="441" y="109"/>
                </a:lnTo>
                <a:lnTo>
                  <a:pt x="449" y="117"/>
                </a:lnTo>
                <a:lnTo>
                  <a:pt x="456" y="127"/>
                </a:lnTo>
                <a:lnTo>
                  <a:pt x="462" y="134"/>
                </a:lnTo>
                <a:lnTo>
                  <a:pt x="473" y="155"/>
                </a:lnTo>
                <a:lnTo>
                  <a:pt x="479" y="165"/>
                </a:lnTo>
                <a:lnTo>
                  <a:pt x="485" y="176"/>
                </a:lnTo>
                <a:lnTo>
                  <a:pt x="493" y="197"/>
                </a:lnTo>
                <a:lnTo>
                  <a:pt x="496" y="209"/>
                </a:lnTo>
                <a:lnTo>
                  <a:pt x="498" y="220"/>
                </a:lnTo>
                <a:lnTo>
                  <a:pt x="500" y="232"/>
                </a:lnTo>
                <a:lnTo>
                  <a:pt x="502" y="243"/>
                </a:lnTo>
                <a:lnTo>
                  <a:pt x="502" y="255"/>
                </a:lnTo>
                <a:lnTo>
                  <a:pt x="504" y="268"/>
                </a:lnTo>
                <a:lnTo>
                  <a:pt x="504" y="266"/>
                </a:lnTo>
                <a:lnTo>
                  <a:pt x="502" y="280"/>
                </a:lnTo>
                <a:lnTo>
                  <a:pt x="502" y="291"/>
                </a:lnTo>
                <a:lnTo>
                  <a:pt x="500" y="303"/>
                </a:lnTo>
                <a:lnTo>
                  <a:pt x="498" y="314"/>
                </a:lnTo>
                <a:lnTo>
                  <a:pt x="496" y="326"/>
                </a:lnTo>
                <a:lnTo>
                  <a:pt x="493" y="337"/>
                </a:lnTo>
                <a:lnTo>
                  <a:pt x="489" y="347"/>
                </a:lnTo>
                <a:lnTo>
                  <a:pt x="485" y="358"/>
                </a:lnTo>
                <a:lnTo>
                  <a:pt x="479" y="368"/>
                </a:lnTo>
                <a:lnTo>
                  <a:pt x="473" y="377"/>
                </a:lnTo>
                <a:lnTo>
                  <a:pt x="468" y="389"/>
                </a:lnTo>
                <a:lnTo>
                  <a:pt x="462" y="398"/>
                </a:lnTo>
                <a:lnTo>
                  <a:pt x="456" y="408"/>
                </a:lnTo>
                <a:lnTo>
                  <a:pt x="449" y="415"/>
                </a:lnTo>
                <a:lnTo>
                  <a:pt x="441" y="425"/>
                </a:lnTo>
                <a:lnTo>
                  <a:pt x="426" y="440"/>
                </a:lnTo>
                <a:lnTo>
                  <a:pt x="416" y="448"/>
                </a:lnTo>
                <a:lnTo>
                  <a:pt x="406" y="456"/>
                </a:lnTo>
                <a:lnTo>
                  <a:pt x="397" y="461"/>
                </a:lnTo>
                <a:lnTo>
                  <a:pt x="387" y="469"/>
                </a:lnTo>
                <a:lnTo>
                  <a:pt x="378" y="473"/>
                </a:lnTo>
                <a:lnTo>
                  <a:pt x="368" y="479"/>
                </a:lnTo>
                <a:lnTo>
                  <a:pt x="357" y="484"/>
                </a:lnTo>
                <a:lnTo>
                  <a:pt x="347" y="488"/>
                </a:lnTo>
                <a:lnTo>
                  <a:pt x="336" y="492"/>
                </a:lnTo>
                <a:lnTo>
                  <a:pt x="324" y="496"/>
                </a:lnTo>
                <a:lnTo>
                  <a:pt x="313" y="498"/>
                </a:lnTo>
                <a:lnTo>
                  <a:pt x="301" y="500"/>
                </a:lnTo>
                <a:lnTo>
                  <a:pt x="290" y="501"/>
                </a:lnTo>
                <a:lnTo>
                  <a:pt x="278" y="501"/>
                </a:lnTo>
                <a:lnTo>
                  <a:pt x="265" y="503"/>
                </a:lnTo>
                <a:lnTo>
                  <a:pt x="267" y="503"/>
                </a:lnTo>
                <a:lnTo>
                  <a:pt x="253" y="501"/>
                </a:lnTo>
                <a:lnTo>
                  <a:pt x="242" y="501"/>
                </a:lnTo>
                <a:lnTo>
                  <a:pt x="230" y="500"/>
                </a:lnTo>
                <a:lnTo>
                  <a:pt x="219" y="498"/>
                </a:lnTo>
                <a:lnTo>
                  <a:pt x="207" y="496"/>
                </a:lnTo>
                <a:lnTo>
                  <a:pt x="198" y="492"/>
                </a:lnTo>
                <a:lnTo>
                  <a:pt x="175" y="484"/>
                </a:lnTo>
                <a:lnTo>
                  <a:pt x="165" y="479"/>
                </a:lnTo>
                <a:lnTo>
                  <a:pt x="154" y="473"/>
                </a:lnTo>
                <a:lnTo>
                  <a:pt x="144" y="469"/>
                </a:lnTo>
                <a:lnTo>
                  <a:pt x="134" y="461"/>
                </a:lnTo>
                <a:lnTo>
                  <a:pt x="127" y="456"/>
                </a:lnTo>
                <a:lnTo>
                  <a:pt x="117" y="448"/>
                </a:lnTo>
                <a:lnTo>
                  <a:pt x="108" y="440"/>
                </a:lnTo>
                <a:lnTo>
                  <a:pt x="92" y="425"/>
                </a:lnTo>
                <a:lnTo>
                  <a:pt x="85" y="415"/>
                </a:lnTo>
                <a:lnTo>
                  <a:pt x="77" y="408"/>
                </a:lnTo>
                <a:lnTo>
                  <a:pt x="65" y="389"/>
                </a:lnTo>
                <a:lnTo>
                  <a:pt x="60" y="377"/>
                </a:lnTo>
                <a:lnTo>
                  <a:pt x="54" y="368"/>
                </a:lnTo>
                <a:lnTo>
                  <a:pt x="48" y="358"/>
                </a:lnTo>
                <a:lnTo>
                  <a:pt x="44" y="347"/>
                </a:lnTo>
                <a:lnTo>
                  <a:pt x="41" y="337"/>
                </a:lnTo>
                <a:lnTo>
                  <a:pt x="39" y="326"/>
                </a:lnTo>
                <a:lnTo>
                  <a:pt x="35" y="314"/>
                </a:lnTo>
                <a:lnTo>
                  <a:pt x="33" y="303"/>
                </a:lnTo>
                <a:lnTo>
                  <a:pt x="31" y="280"/>
                </a:lnTo>
                <a:lnTo>
                  <a:pt x="31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5627596" y="3071895"/>
            <a:ext cx="427037" cy="423862"/>
          </a:xfrm>
          <a:custGeom>
            <a:avLst/>
            <a:gdLst>
              <a:gd name="T0" fmla="*/ 6 w 536"/>
              <a:gd name="T1" fmla="*/ 319 h 533"/>
              <a:gd name="T2" fmla="*/ 21 w 536"/>
              <a:gd name="T3" fmla="*/ 369 h 533"/>
              <a:gd name="T4" fmla="*/ 46 w 536"/>
              <a:gd name="T5" fmla="*/ 415 h 533"/>
              <a:gd name="T6" fmla="*/ 97 w 536"/>
              <a:gd name="T7" fmla="*/ 470 h 533"/>
              <a:gd name="T8" fmla="*/ 142 w 536"/>
              <a:gd name="T9" fmla="*/ 499 h 533"/>
              <a:gd name="T10" fmla="*/ 189 w 536"/>
              <a:gd name="T11" fmla="*/ 520 h 533"/>
              <a:gd name="T12" fmla="*/ 241 w 536"/>
              <a:gd name="T13" fmla="*/ 531 h 533"/>
              <a:gd name="T14" fmla="*/ 281 w 536"/>
              <a:gd name="T15" fmla="*/ 531 h 533"/>
              <a:gd name="T16" fmla="*/ 333 w 536"/>
              <a:gd name="T17" fmla="*/ 524 h 533"/>
              <a:gd name="T18" fmla="*/ 392 w 536"/>
              <a:gd name="T19" fmla="*/ 499 h 533"/>
              <a:gd name="T20" fmla="*/ 446 w 536"/>
              <a:gd name="T21" fmla="*/ 462 h 533"/>
              <a:gd name="T22" fmla="*/ 496 w 536"/>
              <a:gd name="T23" fmla="*/ 403 h 533"/>
              <a:gd name="T24" fmla="*/ 523 w 536"/>
              <a:gd name="T25" fmla="*/ 346 h 533"/>
              <a:gd name="T26" fmla="*/ 534 w 536"/>
              <a:gd name="T27" fmla="*/ 281 h 533"/>
              <a:gd name="T28" fmla="*/ 534 w 536"/>
              <a:gd name="T29" fmla="*/ 239 h 533"/>
              <a:gd name="T30" fmla="*/ 519 w 536"/>
              <a:gd name="T31" fmla="*/ 176 h 533"/>
              <a:gd name="T32" fmla="*/ 488 w 536"/>
              <a:gd name="T33" fmla="*/ 118 h 533"/>
              <a:gd name="T34" fmla="*/ 446 w 536"/>
              <a:gd name="T35" fmla="*/ 68 h 533"/>
              <a:gd name="T36" fmla="*/ 394 w 536"/>
              <a:gd name="T37" fmla="*/ 32 h 533"/>
              <a:gd name="T38" fmla="*/ 345 w 536"/>
              <a:gd name="T39" fmla="*/ 11 h 533"/>
              <a:gd name="T40" fmla="*/ 281 w 536"/>
              <a:gd name="T41" fmla="*/ 0 h 533"/>
              <a:gd name="T42" fmla="*/ 201 w 536"/>
              <a:gd name="T43" fmla="*/ 7 h 533"/>
              <a:gd name="T44" fmla="*/ 153 w 536"/>
              <a:gd name="T45" fmla="*/ 24 h 533"/>
              <a:gd name="T46" fmla="*/ 109 w 536"/>
              <a:gd name="T47" fmla="*/ 53 h 533"/>
              <a:gd name="T48" fmla="*/ 71 w 536"/>
              <a:gd name="T49" fmla="*/ 88 h 533"/>
              <a:gd name="T50" fmla="*/ 38 w 536"/>
              <a:gd name="T51" fmla="*/ 128 h 533"/>
              <a:gd name="T52" fmla="*/ 11 w 536"/>
              <a:gd name="T53" fmla="*/ 187 h 533"/>
              <a:gd name="T54" fmla="*/ 0 w 536"/>
              <a:gd name="T55" fmla="*/ 239 h 533"/>
              <a:gd name="T56" fmla="*/ 30 w 536"/>
              <a:gd name="T57" fmla="*/ 267 h 533"/>
              <a:gd name="T58" fmla="*/ 38 w 536"/>
              <a:gd name="T59" fmla="*/ 208 h 533"/>
              <a:gd name="T60" fmla="*/ 59 w 536"/>
              <a:gd name="T61" fmla="*/ 155 h 533"/>
              <a:gd name="T62" fmla="*/ 84 w 536"/>
              <a:gd name="T63" fmla="*/ 116 h 533"/>
              <a:gd name="T64" fmla="*/ 126 w 536"/>
              <a:gd name="T65" fmla="*/ 78 h 533"/>
              <a:gd name="T66" fmla="*/ 166 w 536"/>
              <a:gd name="T67" fmla="*/ 53 h 533"/>
              <a:gd name="T68" fmla="*/ 209 w 536"/>
              <a:gd name="T69" fmla="*/ 38 h 533"/>
              <a:gd name="T70" fmla="*/ 279 w 536"/>
              <a:gd name="T71" fmla="*/ 30 h 533"/>
              <a:gd name="T72" fmla="*/ 337 w 536"/>
              <a:gd name="T73" fmla="*/ 40 h 533"/>
              <a:gd name="T74" fmla="*/ 379 w 536"/>
              <a:gd name="T75" fmla="*/ 59 h 533"/>
              <a:gd name="T76" fmla="*/ 450 w 536"/>
              <a:gd name="T77" fmla="*/ 116 h 533"/>
              <a:gd name="T78" fmla="*/ 480 w 536"/>
              <a:gd name="T79" fmla="*/ 164 h 533"/>
              <a:gd name="T80" fmla="*/ 498 w 536"/>
              <a:gd name="T81" fmla="*/ 208 h 533"/>
              <a:gd name="T82" fmla="*/ 505 w 536"/>
              <a:gd name="T83" fmla="*/ 267 h 533"/>
              <a:gd name="T84" fmla="*/ 500 w 536"/>
              <a:gd name="T85" fmla="*/ 313 h 533"/>
              <a:gd name="T86" fmla="*/ 486 w 536"/>
              <a:gd name="T87" fmla="*/ 357 h 533"/>
              <a:gd name="T88" fmla="*/ 456 w 536"/>
              <a:gd name="T89" fmla="*/ 407 h 533"/>
              <a:gd name="T90" fmla="*/ 408 w 536"/>
              <a:gd name="T91" fmla="*/ 455 h 533"/>
              <a:gd name="T92" fmla="*/ 367 w 536"/>
              <a:gd name="T93" fmla="*/ 478 h 533"/>
              <a:gd name="T94" fmla="*/ 314 w 536"/>
              <a:gd name="T95" fmla="*/ 497 h 533"/>
              <a:gd name="T96" fmla="*/ 266 w 536"/>
              <a:gd name="T97" fmla="*/ 503 h 533"/>
              <a:gd name="T98" fmla="*/ 232 w 536"/>
              <a:gd name="T99" fmla="*/ 499 h 533"/>
              <a:gd name="T100" fmla="*/ 187 w 536"/>
              <a:gd name="T101" fmla="*/ 487 h 533"/>
              <a:gd name="T102" fmla="*/ 145 w 536"/>
              <a:gd name="T103" fmla="*/ 468 h 533"/>
              <a:gd name="T104" fmla="*/ 84 w 536"/>
              <a:gd name="T105" fmla="*/ 415 h 533"/>
              <a:gd name="T106" fmla="*/ 59 w 536"/>
              <a:gd name="T107" fmla="*/ 376 h 533"/>
              <a:gd name="T108" fmla="*/ 40 w 536"/>
              <a:gd name="T109" fmla="*/ 336 h 533"/>
              <a:gd name="T110" fmla="*/ 30 w 536"/>
              <a:gd name="T111" fmla="*/ 27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6" h="533">
                <a:moveTo>
                  <a:pt x="0" y="267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7" y="332"/>
                </a:lnTo>
                <a:lnTo>
                  <a:pt x="11" y="346"/>
                </a:lnTo>
                <a:lnTo>
                  <a:pt x="15" y="357"/>
                </a:lnTo>
                <a:lnTo>
                  <a:pt x="21" y="369"/>
                </a:lnTo>
                <a:lnTo>
                  <a:pt x="27" y="380"/>
                </a:lnTo>
                <a:lnTo>
                  <a:pt x="32" y="392"/>
                </a:lnTo>
                <a:lnTo>
                  <a:pt x="38" y="403"/>
                </a:lnTo>
                <a:lnTo>
                  <a:pt x="46" y="415"/>
                </a:lnTo>
                <a:lnTo>
                  <a:pt x="53" y="424"/>
                </a:lnTo>
                <a:lnTo>
                  <a:pt x="61" y="436"/>
                </a:lnTo>
                <a:lnTo>
                  <a:pt x="88" y="462"/>
                </a:lnTo>
                <a:lnTo>
                  <a:pt x="97" y="470"/>
                </a:lnTo>
                <a:lnTo>
                  <a:pt x="109" y="480"/>
                </a:lnTo>
                <a:lnTo>
                  <a:pt x="119" y="485"/>
                </a:lnTo>
                <a:lnTo>
                  <a:pt x="130" y="493"/>
                </a:lnTo>
                <a:lnTo>
                  <a:pt x="142" y="499"/>
                </a:lnTo>
                <a:lnTo>
                  <a:pt x="153" y="506"/>
                </a:lnTo>
                <a:lnTo>
                  <a:pt x="164" y="510"/>
                </a:lnTo>
                <a:lnTo>
                  <a:pt x="176" y="516"/>
                </a:lnTo>
                <a:lnTo>
                  <a:pt x="189" y="520"/>
                </a:lnTo>
                <a:lnTo>
                  <a:pt x="201" y="524"/>
                </a:lnTo>
                <a:lnTo>
                  <a:pt x="214" y="527"/>
                </a:lnTo>
                <a:lnTo>
                  <a:pt x="228" y="529"/>
                </a:lnTo>
                <a:lnTo>
                  <a:pt x="241" y="531"/>
                </a:lnTo>
                <a:lnTo>
                  <a:pt x="253" y="531"/>
                </a:lnTo>
                <a:lnTo>
                  <a:pt x="266" y="533"/>
                </a:lnTo>
                <a:lnTo>
                  <a:pt x="268" y="533"/>
                </a:lnTo>
                <a:lnTo>
                  <a:pt x="281" y="531"/>
                </a:lnTo>
                <a:lnTo>
                  <a:pt x="293" y="531"/>
                </a:lnTo>
                <a:lnTo>
                  <a:pt x="306" y="529"/>
                </a:lnTo>
                <a:lnTo>
                  <a:pt x="320" y="527"/>
                </a:lnTo>
                <a:lnTo>
                  <a:pt x="333" y="524"/>
                </a:lnTo>
                <a:lnTo>
                  <a:pt x="346" y="520"/>
                </a:lnTo>
                <a:lnTo>
                  <a:pt x="369" y="510"/>
                </a:lnTo>
                <a:lnTo>
                  <a:pt x="381" y="506"/>
                </a:lnTo>
                <a:lnTo>
                  <a:pt x="392" y="499"/>
                </a:lnTo>
                <a:lnTo>
                  <a:pt x="404" y="493"/>
                </a:lnTo>
                <a:lnTo>
                  <a:pt x="415" y="485"/>
                </a:lnTo>
                <a:lnTo>
                  <a:pt x="427" y="478"/>
                </a:lnTo>
                <a:lnTo>
                  <a:pt x="446" y="462"/>
                </a:lnTo>
                <a:lnTo>
                  <a:pt x="473" y="436"/>
                </a:lnTo>
                <a:lnTo>
                  <a:pt x="480" y="424"/>
                </a:lnTo>
                <a:lnTo>
                  <a:pt x="488" y="415"/>
                </a:lnTo>
                <a:lnTo>
                  <a:pt x="496" y="403"/>
                </a:lnTo>
                <a:lnTo>
                  <a:pt x="507" y="380"/>
                </a:lnTo>
                <a:lnTo>
                  <a:pt x="513" y="369"/>
                </a:lnTo>
                <a:lnTo>
                  <a:pt x="519" y="357"/>
                </a:lnTo>
                <a:lnTo>
                  <a:pt x="523" y="346"/>
                </a:lnTo>
                <a:lnTo>
                  <a:pt x="526" y="332"/>
                </a:lnTo>
                <a:lnTo>
                  <a:pt x="530" y="319"/>
                </a:lnTo>
                <a:lnTo>
                  <a:pt x="534" y="294"/>
                </a:lnTo>
                <a:lnTo>
                  <a:pt x="534" y="281"/>
                </a:lnTo>
                <a:lnTo>
                  <a:pt x="536" y="267"/>
                </a:lnTo>
                <a:lnTo>
                  <a:pt x="536" y="265"/>
                </a:lnTo>
                <a:lnTo>
                  <a:pt x="534" y="252"/>
                </a:lnTo>
                <a:lnTo>
                  <a:pt x="534" y="239"/>
                </a:lnTo>
                <a:lnTo>
                  <a:pt x="530" y="214"/>
                </a:lnTo>
                <a:lnTo>
                  <a:pt x="526" y="200"/>
                </a:lnTo>
                <a:lnTo>
                  <a:pt x="523" y="187"/>
                </a:lnTo>
                <a:lnTo>
                  <a:pt x="519" y="176"/>
                </a:lnTo>
                <a:lnTo>
                  <a:pt x="513" y="162"/>
                </a:lnTo>
                <a:lnTo>
                  <a:pt x="507" y="151"/>
                </a:lnTo>
                <a:lnTo>
                  <a:pt x="496" y="130"/>
                </a:lnTo>
                <a:lnTo>
                  <a:pt x="488" y="118"/>
                </a:lnTo>
                <a:lnTo>
                  <a:pt x="480" y="107"/>
                </a:lnTo>
                <a:lnTo>
                  <a:pt x="473" y="97"/>
                </a:lnTo>
                <a:lnTo>
                  <a:pt x="463" y="88"/>
                </a:lnTo>
                <a:lnTo>
                  <a:pt x="446" y="68"/>
                </a:lnTo>
                <a:lnTo>
                  <a:pt x="436" y="61"/>
                </a:lnTo>
                <a:lnTo>
                  <a:pt x="415" y="45"/>
                </a:lnTo>
                <a:lnTo>
                  <a:pt x="404" y="38"/>
                </a:lnTo>
                <a:lnTo>
                  <a:pt x="394" y="32"/>
                </a:lnTo>
                <a:lnTo>
                  <a:pt x="381" y="24"/>
                </a:lnTo>
                <a:lnTo>
                  <a:pt x="369" y="21"/>
                </a:lnTo>
                <a:lnTo>
                  <a:pt x="358" y="15"/>
                </a:lnTo>
                <a:lnTo>
                  <a:pt x="345" y="11"/>
                </a:lnTo>
                <a:lnTo>
                  <a:pt x="333" y="7"/>
                </a:lnTo>
                <a:lnTo>
                  <a:pt x="320" y="5"/>
                </a:lnTo>
                <a:lnTo>
                  <a:pt x="306" y="2"/>
                </a:lnTo>
                <a:lnTo>
                  <a:pt x="281" y="0"/>
                </a:lnTo>
                <a:lnTo>
                  <a:pt x="253" y="0"/>
                </a:lnTo>
                <a:lnTo>
                  <a:pt x="228" y="2"/>
                </a:lnTo>
                <a:lnTo>
                  <a:pt x="214" y="5"/>
                </a:lnTo>
                <a:lnTo>
                  <a:pt x="201" y="7"/>
                </a:lnTo>
                <a:lnTo>
                  <a:pt x="189" y="11"/>
                </a:lnTo>
                <a:lnTo>
                  <a:pt x="176" y="15"/>
                </a:lnTo>
                <a:lnTo>
                  <a:pt x="164" y="21"/>
                </a:lnTo>
                <a:lnTo>
                  <a:pt x="153" y="24"/>
                </a:lnTo>
                <a:lnTo>
                  <a:pt x="140" y="32"/>
                </a:lnTo>
                <a:lnTo>
                  <a:pt x="130" y="38"/>
                </a:lnTo>
                <a:lnTo>
                  <a:pt x="119" y="45"/>
                </a:lnTo>
                <a:lnTo>
                  <a:pt x="109" y="53"/>
                </a:lnTo>
                <a:lnTo>
                  <a:pt x="97" y="61"/>
                </a:lnTo>
                <a:lnTo>
                  <a:pt x="88" y="68"/>
                </a:lnTo>
                <a:lnTo>
                  <a:pt x="78" y="78"/>
                </a:lnTo>
                <a:lnTo>
                  <a:pt x="71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8"/>
                </a:lnTo>
                <a:lnTo>
                  <a:pt x="38" y="128"/>
                </a:lnTo>
                <a:lnTo>
                  <a:pt x="32" y="139"/>
                </a:lnTo>
                <a:lnTo>
                  <a:pt x="27" y="151"/>
                </a:lnTo>
                <a:lnTo>
                  <a:pt x="21" y="164"/>
                </a:lnTo>
                <a:lnTo>
                  <a:pt x="11" y="187"/>
                </a:lnTo>
                <a:lnTo>
                  <a:pt x="7" y="200"/>
                </a:lnTo>
                <a:lnTo>
                  <a:pt x="6" y="212"/>
                </a:lnTo>
                <a:lnTo>
                  <a:pt x="2" y="225"/>
                </a:lnTo>
                <a:lnTo>
                  <a:pt x="0" y="239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42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50" y="176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1" y="135"/>
                </a:lnTo>
                <a:lnTo>
                  <a:pt x="78" y="126"/>
                </a:lnTo>
                <a:lnTo>
                  <a:pt x="84" y="116"/>
                </a:lnTo>
                <a:lnTo>
                  <a:pt x="94" y="109"/>
                </a:lnTo>
                <a:lnTo>
                  <a:pt x="101" y="99"/>
                </a:lnTo>
                <a:lnTo>
                  <a:pt x="117" y="84"/>
                </a:lnTo>
                <a:lnTo>
                  <a:pt x="126" y="78"/>
                </a:lnTo>
                <a:lnTo>
                  <a:pt x="136" y="70"/>
                </a:lnTo>
                <a:lnTo>
                  <a:pt x="145" y="65"/>
                </a:lnTo>
                <a:lnTo>
                  <a:pt x="155" y="59"/>
                </a:lnTo>
                <a:lnTo>
                  <a:pt x="166" y="53"/>
                </a:lnTo>
                <a:lnTo>
                  <a:pt x="176" y="47"/>
                </a:lnTo>
                <a:lnTo>
                  <a:pt x="187" y="44"/>
                </a:lnTo>
                <a:lnTo>
                  <a:pt x="197" y="40"/>
                </a:lnTo>
                <a:lnTo>
                  <a:pt x="209" y="38"/>
                </a:lnTo>
                <a:lnTo>
                  <a:pt x="220" y="34"/>
                </a:lnTo>
                <a:lnTo>
                  <a:pt x="232" y="32"/>
                </a:lnTo>
                <a:lnTo>
                  <a:pt x="255" y="30"/>
                </a:lnTo>
                <a:lnTo>
                  <a:pt x="279" y="30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7"/>
                </a:lnTo>
                <a:lnTo>
                  <a:pt x="367" y="53"/>
                </a:lnTo>
                <a:lnTo>
                  <a:pt x="379" y="59"/>
                </a:lnTo>
                <a:lnTo>
                  <a:pt x="389" y="65"/>
                </a:lnTo>
                <a:lnTo>
                  <a:pt x="398" y="70"/>
                </a:lnTo>
                <a:lnTo>
                  <a:pt x="417" y="84"/>
                </a:lnTo>
                <a:lnTo>
                  <a:pt x="450" y="116"/>
                </a:lnTo>
                <a:lnTo>
                  <a:pt x="456" y="126"/>
                </a:lnTo>
                <a:lnTo>
                  <a:pt x="463" y="135"/>
                </a:lnTo>
                <a:lnTo>
                  <a:pt x="469" y="145"/>
                </a:lnTo>
                <a:lnTo>
                  <a:pt x="480" y="164"/>
                </a:lnTo>
                <a:lnTo>
                  <a:pt x="486" y="176"/>
                </a:lnTo>
                <a:lnTo>
                  <a:pt x="490" y="185"/>
                </a:lnTo>
                <a:lnTo>
                  <a:pt x="494" y="197"/>
                </a:lnTo>
                <a:lnTo>
                  <a:pt x="498" y="208"/>
                </a:lnTo>
                <a:lnTo>
                  <a:pt x="500" y="220"/>
                </a:lnTo>
                <a:lnTo>
                  <a:pt x="503" y="242"/>
                </a:lnTo>
                <a:lnTo>
                  <a:pt x="503" y="254"/>
                </a:lnTo>
                <a:lnTo>
                  <a:pt x="505" y="267"/>
                </a:lnTo>
                <a:lnTo>
                  <a:pt x="505" y="265"/>
                </a:lnTo>
                <a:lnTo>
                  <a:pt x="503" y="279"/>
                </a:lnTo>
                <a:lnTo>
                  <a:pt x="503" y="290"/>
                </a:lnTo>
                <a:lnTo>
                  <a:pt x="500" y="313"/>
                </a:lnTo>
                <a:lnTo>
                  <a:pt x="498" y="325"/>
                </a:lnTo>
                <a:lnTo>
                  <a:pt x="494" y="336"/>
                </a:lnTo>
                <a:lnTo>
                  <a:pt x="490" y="346"/>
                </a:lnTo>
                <a:lnTo>
                  <a:pt x="486" y="357"/>
                </a:lnTo>
                <a:lnTo>
                  <a:pt x="480" y="367"/>
                </a:lnTo>
                <a:lnTo>
                  <a:pt x="469" y="388"/>
                </a:lnTo>
                <a:lnTo>
                  <a:pt x="463" y="397"/>
                </a:lnTo>
                <a:lnTo>
                  <a:pt x="456" y="407"/>
                </a:lnTo>
                <a:lnTo>
                  <a:pt x="450" y="415"/>
                </a:lnTo>
                <a:lnTo>
                  <a:pt x="442" y="424"/>
                </a:lnTo>
                <a:lnTo>
                  <a:pt x="425" y="439"/>
                </a:lnTo>
                <a:lnTo>
                  <a:pt x="408" y="455"/>
                </a:lnTo>
                <a:lnTo>
                  <a:pt x="398" y="461"/>
                </a:lnTo>
                <a:lnTo>
                  <a:pt x="389" y="466"/>
                </a:lnTo>
                <a:lnTo>
                  <a:pt x="379" y="472"/>
                </a:lnTo>
                <a:lnTo>
                  <a:pt x="367" y="478"/>
                </a:lnTo>
                <a:lnTo>
                  <a:pt x="358" y="483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5" y="501"/>
                </a:lnTo>
                <a:lnTo>
                  <a:pt x="243" y="501"/>
                </a:lnTo>
                <a:lnTo>
                  <a:pt x="232" y="499"/>
                </a:lnTo>
                <a:lnTo>
                  <a:pt x="220" y="497"/>
                </a:lnTo>
                <a:lnTo>
                  <a:pt x="209" y="495"/>
                </a:lnTo>
                <a:lnTo>
                  <a:pt x="199" y="491"/>
                </a:lnTo>
                <a:lnTo>
                  <a:pt x="187" y="487"/>
                </a:lnTo>
                <a:lnTo>
                  <a:pt x="176" y="483"/>
                </a:lnTo>
                <a:lnTo>
                  <a:pt x="166" y="478"/>
                </a:lnTo>
                <a:lnTo>
                  <a:pt x="155" y="472"/>
                </a:lnTo>
                <a:lnTo>
                  <a:pt x="145" y="468"/>
                </a:lnTo>
                <a:lnTo>
                  <a:pt x="136" y="461"/>
                </a:lnTo>
                <a:lnTo>
                  <a:pt x="126" y="455"/>
                </a:lnTo>
                <a:lnTo>
                  <a:pt x="117" y="447"/>
                </a:lnTo>
                <a:lnTo>
                  <a:pt x="84" y="415"/>
                </a:lnTo>
                <a:lnTo>
                  <a:pt x="78" y="407"/>
                </a:lnTo>
                <a:lnTo>
                  <a:pt x="71" y="397"/>
                </a:lnTo>
                <a:lnTo>
                  <a:pt x="65" y="388"/>
                </a:lnTo>
                <a:lnTo>
                  <a:pt x="59" y="376"/>
                </a:lnTo>
                <a:lnTo>
                  <a:pt x="53" y="367"/>
                </a:lnTo>
                <a:lnTo>
                  <a:pt x="48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5627596" y="4003758"/>
            <a:ext cx="427037" cy="423863"/>
          </a:xfrm>
          <a:custGeom>
            <a:avLst/>
            <a:gdLst>
              <a:gd name="T0" fmla="*/ 6 w 536"/>
              <a:gd name="T1" fmla="*/ 319 h 534"/>
              <a:gd name="T2" fmla="*/ 21 w 536"/>
              <a:gd name="T3" fmla="*/ 369 h 534"/>
              <a:gd name="T4" fmla="*/ 46 w 536"/>
              <a:gd name="T5" fmla="*/ 415 h 534"/>
              <a:gd name="T6" fmla="*/ 97 w 536"/>
              <a:gd name="T7" fmla="*/ 470 h 534"/>
              <a:gd name="T8" fmla="*/ 142 w 536"/>
              <a:gd name="T9" fmla="*/ 499 h 534"/>
              <a:gd name="T10" fmla="*/ 189 w 536"/>
              <a:gd name="T11" fmla="*/ 520 h 534"/>
              <a:gd name="T12" fmla="*/ 241 w 536"/>
              <a:gd name="T13" fmla="*/ 532 h 534"/>
              <a:gd name="T14" fmla="*/ 281 w 536"/>
              <a:gd name="T15" fmla="*/ 532 h 534"/>
              <a:gd name="T16" fmla="*/ 333 w 536"/>
              <a:gd name="T17" fmla="*/ 524 h 534"/>
              <a:gd name="T18" fmla="*/ 392 w 536"/>
              <a:gd name="T19" fmla="*/ 499 h 534"/>
              <a:gd name="T20" fmla="*/ 446 w 536"/>
              <a:gd name="T21" fmla="*/ 463 h 534"/>
              <a:gd name="T22" fmla="*/ 496 w 536"/>
              <a:gd name="T23" fmla="*/ 404 h 534"/>
              <a:gd name="T24" fmla="*/ 523 w 536"/>
              <a:gd name="T25" fmla="*/ 346 h 534"/>
              <a:gd name="T26" fmla="*/ 534 w 536"/>
              <a:gd name="T27" fmla="*/ 281 h 534"/>
              <a:gd name="T28" fmla="*/ 534 w 536"/>
              <a:gd name="T29" fmla="*/ 239 h 534"/>
              <a:gd name="T30" fmla="*/ 519 w 536"/>
              <a:gd name="T31" fmla="*/ 176 h 534"/>
              <a:gd name="T32" fmla="*/ 488 w 536"/>
              <a:gd name="T33" fmla="*/ 119 h 534"/>
              <a:gd name="T34" fmla="*/ 446 w 536"/>
              <a:gd name="T35" fmla="*/ 69 h 534"/>
              <a:gd name="T36" fmla="*/ 394 w 536"/>
              <a:gd name="T37" fmla="*/ 32 h 534"/>
              <a:gd name="T38" fmla="*/ 345 w 536"/>
              <a:gd name="T39" fmla="*/ 11 h 534"/>
              <a:gd name="T40" fmla="*/ 281 w 536"/>
              <a:gd name="T41" fmla="*/ 0 h 534"/>
              <a:gd name="T42" fmla="*/ 201 w 536"/>
              <a:gd name="T43" fmla="*/ 8 h 534"/>
              <a:gd name="T44" fmla="*/ 153 w 536"/>
              <a:gd name="T45" fmla="*/ 25 h 534"/>
              <a:gd name="T46" fmla="*/ 109 w 536"/>
              <a:gd name="T47" fmla="*/ 54 h 534"/>
              <a:gd name="T48" fmla="*/ 71 w 536"/>
              <a:gd name="T49" fmla="*/ 88 h 534"/>
              <a:gd name="T50" fmla="*/ 38 w 536"/>
              <a:gd name="T51" fmla="*/ 128 h 534"/>
              <a:gd name="T52" fmla="*/ 11 w 536"/>
              <a:gd name="T53" fmla="*/ 187 h 534"/>
              <a:gd name="T54" fmla="*/ 0 w 536"/>
              <a:gd name="T55" fmla="*/ 239 h 534"/>
              <a:gd name="T56" fmla="*/ 30 w 536"/>
              <a:gd name="T57" fmla="*/ 268 h 534"/>
              <a:gd name="T58" fmla="*/ 38 w 536"/>
              <a:gd name="T59" fmla="*/ 208 h 534"/>
              <a:gd name="T60" fmla="*/ 59 w 536"/>
              <a:gd name="T61" fmla="*/ 155 h 534"/>
              <a:gd name="T62" fmla="*/ 84 w 536"/>
              <a:gd name="T63" fmla="*/ 117 h 534"/>
              <a:gd name="T64" fmla="*/ 126 w 536"/>
              <a:gd name="T65" fmla="*/ 78 h 534"/>
              <a:gd name="T66" fmla="*/ 166 w 536"/>
              <a:gd name="T67" fmla="*/ 54 h 534"/>
              <a:gd name="T68" fmla="*/ 209 w 536"/>
              <a:gd name="T69" fmla="*/ 38 h 534"/>
              <a:gd name="T70" fmla="*/ 279 w 536"/>
              <a:gd name="T71" fmla="*/ 31 h 534"/>
              <a:gd name="T72" fmla="*/ 337 w 536"/>
              <a:gd name="T73" fmla="*/ 40 h 534"/>
              <a:gd name="T74" fmla="*/ 379 w 536"/>
              <a:gd name="T75" fmla="*/ 59 h 534"/>
              <a:gd name="T76" fmla="*/ 450 w 536"/>
              <a:gd name="T77" fmla="*/ 117 h 534"/>
              <a:gd name="T78" fmla="*/ 480 w 536"/>
              <a:gd name="T79" fmla="*/ 164 h 534"/>
              <a:gd name="T80" fmla="*/ 498 w 536"/>
              <a:gd name="T81" fmla="*/ 208 h 534"/>
              <a:gd name="T82" fmla="*/ 505 w 536"/>
              <a:gd name="T83" fmla="*/ 268 h 534"/>
              <a:gd name="T84" fmla="*/ 500 w 536"/>
              <a:gd name="T85" fmla="*/ 314 h 534"/>
              <a:gd name="T86" fmla="*/ 486 w 536"/>
              <a:gd name="T87" fmla="*/ 358 h 534"/>
              <a:gd name="T88" fmla="*/ 456 w 536"/>
              <a:gd name="T89" fmla="*/ 407 h 534"/>
              <a:gd name="T90" fmla="*/ 408 w 536"/>
              <a:gd name="T91" fmla="*/ 455 h 534"/>
              <a:gd name="T92" fmla="*/ 367 w 536"/>
              <a:gd name="T93" fmla="*/ 478 h 534"/>
              <a:gd name="T94" fmla="*/ 314 w 536"/>
              <a:gd name="T95" fmla="*/ 497 h 534"/>
              <a:gd name="T96" fmla="*/ 266 w 536"/>
              <a:gd name="T97" fmla="*/ 503 h 534"/>
              <a:gd name="T98" fmla="*/ 232 w 536"/>
              <a:gd name="T99" fmla="*/ 499 h 534"/>
              <a:gd name="T100" fmla="*/ 187 w 536"/>
              <a:gd name="T101" fmla="*/ 488 h 534"/>
              <a:gd name="T102" fmla="*/ 145 w 536"/>
              <a:gd name="T103" fmla="*/ 469 h 534"/>
              <a:gd name="T104" fmla="*/ 84 w 536"/>
              <a:gd name="T105" fmla="*/ 415 h 534"/>
              <a:gd name="T106" fmla="*/ 59 w 536"/>
              <a:gd name="T107" fmla="*/ 377 h 534"/>
              <a:gd name="T108" fmla="*/ 40 w 536"/>
              <a:gd name="T109" fmla="*/ 337 h 534"/>
              <a:gd name="T110" fmla="*/ 30 w 536"/>
              <a:gd name="T111" fmla="*/ 27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6" h="534">
                <a:moveTo>
                  <a:pt x="0" y="268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7" y="333"/>
                </a:lnTo>
                <a:lnTo>
                  <a:pt x="11" y="346"/>
                </a:lnTo>
                <a:lnTo>
                  <a:pt x="15" y="358"/>
                </a:lnTo>
                <a:lnTo>
                  <a:pt x="21" y="369"/>
                </a:lnTo>
                <a:lnTo>
                  <a:pt x="27" y="381"/>
                </a:lnTo>
                <a:lnTo>
                  <a:pt x="32" y="392"/>
                </a:lnTo>
                <a:lnTo>
                  <a:pt x="38" y="404"/>
                </a:lnTo>
                <a:lnTo>
                  <a:pt x="46" y="415"/>
                </a:lnTo>
                <a:lnTo>
                  <a:pt x="53" y="425"/>
                </a:lnTo>
                <a:lnTo>
                  <a:pt x="61" y="436"/>
                </a:lnTo>
                <a:lnTo>
                  <a:pt x="88" y="463"/>
                </a:lnTo>
                <a:lnTo>
                  <a:pt x="97" y="470"/>
                </a:lnTo>
                <a:lnTo>
                  <a:pt x="109" y="480"/>
                </a:lnTo>
                <a:lnTo>
                  <a:pt x="119" y="486"/>
                </a:lnTo>
                <a:lnTo>
                  <a:pt x="130" y="493"/>
                </a:lnTo>
                <a:lnTo>
                  <a:pt x="142" y="499"/>
                </a:lnTo>
                <a:lnTo>
                  <a:pt x="153" y="507"/>
                </a:lnTo>
                <a:lnTo>
                  <a:pt x="164" y="511"/>
                </a:lnTo>
                <a:lnTo>
                  <a:pt x="176" y="516"/>
                </a:lnTo>
                <a:lnTo>
                  <a:pt x="189" y="520"/>
                </a:lnTo>
                <a:lnTo>
                  <a:pt x="201" y="524"/>
                </a:lnTo>
                <a:lnTo>
                  <a:pt x="214" y="528"/>
                </a:lnTo>
                <a:lnTo>
                  <a:pt x="228" y="530"/>
                </a:lnTo>
                <a:lnTo>
                  <a:pt x="241" y="532"/>
                </a:lnTo>
                <a:lnTo>
                  <a:pt x="253" y="532"/>
                </a:lnTo>
                <a:lnTo>
                  <a:pt x="266" y="534"/>
                </a:lnTo>
                <a:lnTo>
                  <a:pt x="268" y="534"/>
                </a:lnTo>
                <a:lnTo>
                  <a:pt x="281" y="532"/>
                </a:lnTo>
                <a:lnTo>
                  <a:pt x="293" y="532"/>
                </a:lnTo>
                <a:lnTo>
                  <a:pt x="306" y="530"/>
                </a:lnTo>
                <a:lnTo>
                  <a:pt x="320" y="528"/>
                </a:lnTo>
                <a:lnTo>
                  <a:pt x="333" y="524"/>
                </a:lnTo>
                <a:lnTo>
                  <a:pt x="346" y="520"/>
                </a:lnTo>
                <a:lnTo>
                  <a:pt x="369" y="511"/>
                </a:lnTo>
                <a:lnTo>
                  <a:pt x="381" y="507"/>
                </a:lnTo>
                <a:lnTo>
                  <a:pt x="392" y="499"/>
                </a:lnTo>
                <a:lnTo>
                  <a:pt x="404" y="493"/>
                </a:lnTo>
                <a:lnTo>
                  <a:pt x="415" y="486"/>
                </a:lnTo>
                <a:lnTo>
                  <a:pt x="427" y="478"/>
                </a:lnTo>
                <a:lnTo>
                  <a:pt x="446" y="463"/>
                </a:lnTo>
                <a:lnTo>
                  <a:pt x="473" y="436"/>
                </a:lnTo>
                <a:lnTo>
                  <a:pt x="480" y="425"/>
                </a:lnTo>
                <a:lnTo>
                  <a:pt x="488" y="415"/>
                </a:lnTo>
                <a:lnTo>
                  <a:pt x="496" y="404"/>
                </a:lnTo>
                <a:lnTo>
                  <a:pt x="507" y="381"/>
                </a:lnTo>
                <a:lnTo>
                  <a:pt x="513" y="369"/>
                </a:lnTo>
                <a:lnTo>
                  <a:pt x="519" y="358"/>
                </a:lnTo>
                <a:lnTo>
                  <a:pt x="523" y="346"/>
                </a:lnTo>
                <a:lnTo>
                  <a:pt x="526" y="333"/>
                </a:lnTo>
                <a:lnTo>
                  <a:pt x="530" y="319"/>
                </a:lnTo>
                <a:lnTo>
                  <a:pt x="534" y="294"/>
                </a:lnTo>
                <a:lnTo>
                  <a:pt x="534" y="281"/>
                </a:lnTo>
                <a:lnTo>
                  <a:pt x="536" y="268"/>
                </a:lnTo>
                <a:lnTo>
                  <a:pt x="536" y="266"/>
                </a:lnTo>
                <a:lnTo>
                  <a:pt x="534" y="252"/>
                </a:lnTo>
                <a:lnTo>
                  <a:pt x="534" y="239"/>
                </a:lnTo>
                <a:lnTo>
                  <a:pt x="530" y="214"/>
                </a:lnTo>
                <a:lnTo>
                  <a:pt x="526" y="201"/>
                </a:lnTo>
                <a:lnTo>
                  <a:pt x="523" y="187"/>
                </a:lnTo>
                <a:lnTo>
                  <a:pt x="519" y="176"/>
                </a:lnTo>
                <a:lnTo>
                  <a:pt x="513" y="163"/>
                </a:lnTo>
                <a:lnTo>
                  <a:pt x="507" y="151"/>
                </a:lnTo>
                <a:lnTo>
                  <a:pt x="496" y="130"/>
                </a:lnTo>
                <a:lnTo>
                  <a:pt x="488" y="119"/>
                </a:lnTo>
                <a:lnTo>
                  <a:pt x="480" y="107"/>
                </a:lnTo>
                <a:lnTo>
                  <a:pt x="473" y="97"/>
                </a:lnTo>
                <a:lnTo>
                  <a:pt x="463" y="88"/>
                </a:lnTo>
                <a:lnTo>
                  <a:pt x="446" y="69"/>
                </a:lnTo>
                <a:lnTo>
                  <a:pt x="436" y="61"/>
                </a:lnTo>
                <a:lnTo>
                  <a:pt x="415" y="46"/>
                </a:lnTo>
                <a:lnTo>
                  <a:pt x="404" y="38"/>
                </a:lnTo>
                <a:lnTo>
                  <a:pt x="394" y="32"/>
                </a:lnTo>
                <a:lnTo>
                  <a:pt x="381" y="25"/>
                </a:lnTo>
                <a:lnTo>
                  <a:pt x="369" y="21"/>
                </a:lnTo>
                <a:lnTo>
                  <a:pt x="358" y="15"/>
                </a:lnTo>
                <a:lnTo>
                  <a:pt x="345" y="11"/>
                </a:lnTo>
                <a:lnTo>
                  <a:pt x="333" y="8"/>
                </a:lnTo>
                <a:lnTo>
                  <a:pt x="320" y="6"/>
                </a:lnTo>
                <a:lnTo>
                  <a:pt x="306" y="2"/>
                </a:lnTo>
                <a:lnTo>
                  <a:pt x="281" y="0"/>
                </a:lnTo>
                <a:lnTo>
                  <a:pt x="253" y="0"/>
                </a:lnTo>
                <a:lnTo>
                  <a:pt x="228" y="2"/>
                </a:lnTo>
                <a:lnTo>
                  <a:pt x="214" y="6"/>
                </a:lnTo>
                <a:lnTo>
                  <a:pt x="201" y="8"/>
                </a:lnTo>
                <a:lnTo>
                  <a:pt x="189" y="11"/>
                </a:lnTo>
                <a:lnTo>
                  <a:pt x="176" y="15"/>
                </a:lnTo>
                <a:lnTo>
                  <a:pt x="164" y="21"/>
                </a:lnTo>
                <a:lnTo>
                  <a:pt x="153" y="25"/>
                </a:lnTo>
                <a:lnTo>
                  <a:pt x="140" y="32"/>
                </a:lnTo>
                <a:lnTo>
                  <a:pt x="130" y="38"/>
                </a:lnTo>
                <a:lnTo>
                  <a:pt x="119" y="46"/>
                </a:lnTo>
                <a:lnTo>
                  <a:pt x="109" y="54"/>
                </a:lnTo>
                <a:lnTo>
                  <a:pt x="97" y="61"/>
                </a:lnTo>
                <a:lnTo>
                  <a:pt x="88" y="69"/>
                </a:lnTo>
                <a:lnTo>
                  <a:pt x="78" y="78"/>
                </a:lnTo>
                <a:lnTo>
                  <a:pt x="71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9"/>
                </a:lnTo>
                <a:lnTo>
                  <a:pt x="38" y="128"/>
                </a:lnTo>
                <a:lnTo>
                  <a:pt x="32" y="140"/>
                </a:lnTo>
                <a:lnTo>
                  <a:pt x="27" y="151"/>
                </a:lnTo>
                <a:lnTo>
                  <a:pt x="21" y="164"/>
                </a:lnTo>
                <a:lnTo>
                  <a:pt x="11" y="187"/>
                </a:lnTo>
                <a:lnTo>
                  <a:pt x="7" y="201"/>
                </a:lnTo>
                <a:lnTo>
                  <a:pt x="6" y="212"/>
                </a:lnTo>
                <a:lnTo>
                  <a:pt x="2" y="226"/>
                </a:lnTo>
                <a:lnTo>
                  <a:pt x="0" y="239"/>
                </a:lnTo>
                <a:lnTo>
                  <a:pt x="0" y="268"/>
                </a:lnTo>
                <a:lnTo>
                  <a:pt x="0" y="268"/>
                </a:lnTo>
                <a:lnTo>
                  <a:pt x="30" y="268"/>
                </a:lnTo>
                <a:lnTo>
                  <a:pt x="30" y="268"/>
                </a:lnTo>
                <a:lnTo>
                  <a:pt x="30" y="243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50" y="176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1" y="136"/>
                </a:lnTo>
                <a:lnTo>
                  <a:pt x="78" y="126"/>
                </a:lnTo>
                <a:lnTo>
                  <a:pt x="84" y="117"/>
                </a:lnTo>
                <a:lnTo>
                  <a:pt x="94" y="109"/>
                </a:lnTo>
                <a:lnTo>
                  <a:pt x="101" y="99"/>
                </a:lnTo>
                <a:lnTo>
                  <a:pt x="117" y="84"/>
                </a:lnTo>
                <a:lnTo>
                  <a:pt x="126" y="78"/>
                </a:lnTo>
                <a:lnTo>
                  <a:pt x="136" y="71"/>
                </a:lnTo>
                <a:lnTo>
                  <a:pt x="145" y="65"/>
                </a:lnTo>
                <a:lnTo>
                  <a:pt x="155" y="59"/>
                </a:lnTo>
                <a:lnTo>
                  <a:pt x="166" y="54"/>
                </a:lnTo>
                <a:lnTo>
                  <a:pt x="176" y="48"/>
                </a:lnTo>
                <a:lnTo>
                  <a:pt x="187" y="44"/>
                </a:lnTo>
                <a:lnTo>
                  <a:pt x="197" y="40"/>
                </a:lnTo>
                <a:lnTo>
                  <a:pt x="209" y="38"/>
                </a:lnTo>
                <a:lnTo>
                  <a:pt x="220" y="34"/>
                </a:lnTo>
                <a:lnTo>
                  <a:pt x="232" y="32"/>
                </a:lnTo>
                <a:lnTo>
                  <a:pt x="255" y="31"/>
                </a:lnTo>
                <a:lnTo>
                  <a:pt x="279" y="31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8"/>
                </a:lnTo>
                <a:lnTo>
                  <a:pt x="367" y="54"/>
                </a:lnTo>
                <a:lnTo>
                  <a:pt x="379" y="59"/>
                </a:lnTo>
                <a:lnTo>
                  <a:pt x="389" y="65"/>
                </a:lnTo>
                <a:lnTo>
                  <a:pt x="398" y="71"/>
                </a:lnTo>
                <a:lnTo>
                  <a:pt x="417" y="84"/>
                </a:lnTo>
                <a:lnTo>
                  <a:pt x="450" y="117"/>
                </a:lnTo>
                <a:lnTo>
                  <a:pt x="456" y="126"/>
                </a:lnTo>
                <a:lnTo>
                  <a:pt x="463" y="136"/>
                </a:lnTo>
                <a:lnTo>
                  <a:pt x="469" y="145"/>
                </a:lnTo>
                <a:lnTo>
                  <a:pt x="480" y="164"/>
                </a:lnTo>
                <a:lnTo>
                  <a:pt x="486" y="176"/>
                </a:lnTo>
                <a:lnTo>
                  <a:pt x="490" y="185"/>
                </a:lnTo>
                <a:lnTo>
                  <a:pt x="494" y="197"/>
                </a:lnTo>
                <a:lnTo>
                  <a:pt x="498" y="208"/>
                </a:lnTo>
                <a:lnTo>
                  <a:pt x="500" y="220"/>
                </a:lnTo>
                <a:lnTo>
                  <a:pt x="503" y="243"/>
                </a:lnTo>
                <a:lnTo>
                  <a:pt x="503" y="254"/>
                </a:lnTo>
                <a:lnTo>
                  <a:pt x="505" y="268"/>
                </a:lnTo>
                <a:lnTo>
                  <a:pt x="505" y="266"/>
                </a:lnTo>
                <a:lnTo>
                  <a:pt x="503" y="279"/>
                </a:lnTo>
                <a:lnTo>
                  <a:pt x="503" y="291"/>
                </a:lnTo>
                <a:lnTo>
                  <a:pt x="500" y="314"/>
                </a:lnTo>
                <a:lnTo>
                  <a:pt x="498" y="325"/>
                </a:lnTo>
                <a:lnTo>
                  <a:pt x="494" y="337"/>
                </a:lnTo>
                <a:lnTo>
                  <a:pt x="490" y="346"/>
                </a:lnTo>
                <a:lnTo>
                  <a:pt x="486" y="358"/>
                </a:lnTo>
                <a:lnTo>
                  <a:pt x="480" y="367"/>
                </a:lnTo>
                <a:lnTo>
                  <a:pt x="469" y="388"/>
                </a:lnTo>
                <a:lnTo>
                  <a:pt x="463" y="398"/>
                </a:lnTo>
                <a:lnTo>
                  <a:pt x="456" y="407"/>
                </a:lnTo>
                <a:lnTo>
                  <a:pt x="450" y="415"/>
                </a:lnTo>
                <a:lnTo>
                  <a:pt x="442" y="425"/>
                </a:lnTo>
                <a:lnTo>
                  <a:pt x="425" y="440"/>
                </a:lnTo>
                <a:lnTo>
                  <a:pt x="408" y="455"/>
                </a:lnTo>
                <a:lnTo>
                  <a:pt x="398" y="461"/>
                </a:lnTo>
                <a:lnTo>
                  <a:pt x="389" y="467"/>
                </a:lnTo>
                <a:lnTo>
                  <a:pt x="379" y="472"/>
                </a:lnTo>
                <a:lnTo>
                  <a:pt x="367" y="478"/>
                </a:lnTo>
                <a:lnTo>
                  <a:pt x="358" y="484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5" y="501"/>
                </a:lnTo>
                <a:lnTo>
                  <a:pt x="243" y="501"/>
                </a:lnTo>
                <a:lnTo>
                  <a:pt x="232" y="499"/>
                </a:lnTo>
                <a:lnTo>
                  <a:pt x="220" y="497"/>
                </a:lnTo>
                <a:lnTo>
                  <a:pt x="209" y="495"/>
                </a:lnTo>
                <a:lnTo>
                  <a:pt x="199" y="491"/>
                </a:lnTo>
                <a:lnTo>
                  <a:pt x="187" y="488"/>
                </a:lnTo>
                <a:lnTo>
                  <a:pt x="176" y="484"/>
                </a:lnTo>
                <a:lnTo>
                  <a:pt x="166" y="478"/>
                </a:lnTo>
                <a:lnTo>
                  <a:pt x="155" y="472"/>
                </a:lnTo>
                <a:lnTo>
                  <a:pt x="145" y="469"/>
                </a:lnTo>
                <a:lnTo>
                  <a:pt x="136" y="461"/>
                </a:lnTo>
                <a:lnTo>
                  <a:pt x="126" y="455"/>
                </a:lnTo>
                <a:lnTo>
                  <a:pt x="117" y="448"/>
                </a:lnTo>
                <a:lnTo>
                  <a:pt x="84" y="415"/>
                </a:lnTo>
                <a:lnTo>
                  <a:pt x="78" y="407"/>
                </a:lnTo>
                <a:lnTo>
                  <a:pt x="71" y="398"/>
                </a:lnTo>
                <a:lnTo>
                  <a:pt x="65" y="388"/>
                </a:lnTo>
                <a:lnTo>
                  <a:pt x="59" y="377"/>
                </a:lnTo>
                <a:lnTo>
                  <a:pt x="53" y="367"/>
                </a:lnTo>
                <a:lnTo>
                  <a:pt x="48" y="358"/>
                </a:lnTo>
                <a:lnTo>
                  <a:pt x="44" y="346"/>
                </a:lnTo>
                <a:lnTo>
                  <a:pt x="40" y="337"/>
                </a:lnTo>
                <a:lnTo>
                  <a:pt x="38" y="325"/>
                </a:lnTo>
                <a:lnTo>
                  <a:pt x="34" y="314"/>
                </a:lnTo>
                <a:lnTo>
                  <a:pt x="32" y="302"/>
                </a:lnTo>
                <a:lnTo>
                  <a:pt x="30" y="279"/>
                </a:lnTo>
                <a:lnTo>
                  <a:pt x="3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6992845" y="3087770"/>
            <a:ext cx="423862" cy="425450"/>
          </a:xfrm>
          <a:custGeom>
            <a:avLst/>
            <a:gdLst>
              <a:gd name="T0" fmla="*/ 5 w 534"/>
              <a:gd name="T1" fmla="*/ 319 h 535"/>
              <a:gd name="T2" fmla="*/ 21 w 534"/>
              <a:gd name="T3" fmla="*/ 369 h 535"/>
              <a:gd name="T4" fmla="*/ 46 w 534"/>
              <a:gd name="T5" fmla="*/ 415 h 535"/>
              <a:gd name="T6" fmla="*/ 88 w 534"/>
              <a:gd name="T7" fmla="*/ 464 h 535"/>
              <a:gd name="T8" fmla="*/ 128 w 534"/>
              <a:gd name="T9" fmla="*/ 495 h 535"/>
              <a:gd name="T10" fmla="*/ 174 w 534"/>
              <a:gd name="T11" fmla="*/ 518 h 535"/>
              <a:gd name="T12" fmla="*/ 226 w 534"/>
              <a:gd name="T13" fmla="*/ 531 h 535"/>
              <a:gd name="T14" fmla="*/ 266 w 534"/>
              <a:gd name="T15" fmla="*/ 535 h 535"/>
              <a:gd name="T16" fmla="*/ 333 w 534"/>
              <a:gd name="T17" fmla="*/ 526 h 535"/>
              <a:gd name="T18" fmla="*/ 381 w 534"/>
              <a:gd name="T19" fmla="*/ 506 h 535"/>
              <a:gd name="T20" fmla="*/ 425 w 534"/>
              <a:gd name="T21" fmla="*/ 480 h 535"/>
              <a:gd name="T22" fmla="*/ 471 w 534"/>
              <a:gd name="T23" fmla="*/ 436 h 535"/>
              <a:gd name="T24" fmla="*/ 507 w 534"/>
              <a:gd name="T25" fmla="*/ 380 h 535"/>
              <a:gd name="T26" fmla="*/ 528 w 534"/>
              <a:gd name="T27" fmla="*/ 319 h 535"/>
              <a:gd name="T28" fmla="*/ 534 w 534"/>
              <a:gd name="T29" fmla="*/ 267 h 535"/>
              <a:gd name="T30" fmla="*/ 530 w 534"/>
              <a:gd name="T31" fmla="*/ 227 h 535"/>
              <a:gd name="T32" fmla="*/ 517 w 534"/>
              <a:gd name="T33" fmla="*/ 176 h 535"/>
              <a:gd name="T34" fmla="*/ 494 w 534"/>
              <a:gd name="T35" fmla="*/ 130 h 535"/>
              <a:gd name="T36" fmla="*/ 453 w 534"/>
              <a:gd name="T37" fmla="*/ 78 h 535"/>
              <a:gd name="T38" fmla="*/ 404 w 534"/>
              <a:gd name="T39" fmla="*/ 38 h 535"/>
              <a:gd name="T40" fmla="*/ 356 w 534"/>
              <a:gd name="T41" fmla="*/ 15 h 535"/>
              <a:gd name="T42" fmla="*/ 306 w 534"/>
              <a:gd name="T43" fmla="*/ 2 h 535"/>
              <a:gd name="T44" fmla="*/ 212 w 534"/>
              <a:gd name="T45" fmla="*/ 5 h 535"/>
              <a:gd name="T46" fmla="*/ 151 w 534"/>
              <a:gd name="T47" fmla="*/ 26 h 535"/>
              <a:gd name="T48" fmla="*/ 107 w 534"/>
              <a:gd name="T49" fmla="*/ 53 h 535"/>
              <a:gd name="T50" fmla="*/ 51 w 534"/>
              <a:gd name="T51" fmla="*/ 109 h 535"/>
              <a:gd name="T52" fmla="*/ 21 w 534"/>
              <a:gd name="T53" fmla="*/ 164 h 535"/>
              <a:gd name="T54" fmla="*/ 5 w 534"/>
              <a:gd name="T55" fmla="*/ 214 h 535"/>
              <a:gd name="T56" fmla="*/ 0 w 534"/>
              <a:gd name="T57" fmla="*/ 267 h 535"/>
              <a:gd name="T58" fmla="*/ 32 w 534"/>
              <a:gd name="T59" fmla="*/ 231 h 535"/>
              <a:gd name="T60" fmla="*/ 44 w 534"/>
              <a:gd name="T61" fmla="*/ 187 h 535"/>
              <a:gd name="T62" fmla="*/ 65 w 534"/>
              <a:gd name="T63" fmla="*/ 145 h 535"/>
              <a:gd name="T64" fmla="*/ 116 w 534"/>
              <a:gd name="T65" fmla="*/ 84 h 535"/>
              <a:gd name="T66" fmla="*/ 155 w 534"/>
              <a:gd name="T67" fmla="*/ 59 h 535"/>
              <a:gd name="T68" fmla="*/ 206 w 534"/>
              <a:gd name="T69" fmla="*/ 38 h 535"/>
              <a:gd name="T70" fmla="*/ 277 w 534"/>
              <a:gd name="T71" fmla="*/ 30 h 535"/>
              <a:gd name="T72" fmla="*/ 335 w 534"/>
              <a:gd name="T73" fmla="*/ 40 h 535"/>
              <a:gd name="T74" fmla="*/ 377 w 534"/>
              <a:gd name="T75" fmla="*/ 59 h 535"/>
              <a:gd name="T76" fmla="*/ 415 w 534"/>
              <a:gd name="T77" fmla="*/ 84 h 535"/>
              <a:gd name="T78" fmla="*/ 461 w 534"/>
              <a:gd name="T79" fmla="*/ 135 h 535"/>
              <a:gd name="T80" fmla="*/ 484 w 534"/>
              <a:gd name="T81" fmla="*/ 176 h 535"/>
              <a:gd name="T82" fmla="*/ 498 w 534"/>
              <a:gd name="T83" fmla="*/ 220 h 535"/>
              <a:gd name="T84" fmla="*/ 503 w 534"/>
              <a:gd name="T85" fmla="*/ 267 h 535"/>
              <a:gd name="T86" fmla="*/ 499 w 534"/>
              <a:gd name="T87" fmla="*/ 302 h 535"/>
              <a:gd name="T88" fmla="*/ 484 w 534"/>
              <a:gd name="T89" fmla="*/ 357 h 535"/>
              <a:gd name="T90" fmla="*/ 455 w 534"/>
              <a:gd name="T91" fmla="*/ 407 h 535"/>
              <a:gd name="T92" fmla="*/ 396 w 534"/>
              <a:gd name="T93" fmla="*/ 462 h 535"/>
              <a:gd name="T94" fmla="*/ 356 w 534"/>
              <a:gd name="T95" fmla="*/ 485 h 535"/>
              <a:gd name="T96" fmla="*/ 312 w 534"/>
              <a:gd name="T97" fmla="*/ 499 h 535"/>
              <a:gd name="T98" fmla="*/ 266 w 534"/>
              <a:gd name="T99" fmla="*/ 505 h 535"/>
              <a:gd name="T100" fmla="*/ 218 w 534"/>
              <a:gd name="T101" fmla="*/ 499 h 535"/>
              <a:gd name="T102" fmla="*/ 174 w 534"/>
              <a:gd name="T103" fmla="*/ 485 h 535"/>
              <a:gd name="T104" fmla="*/ 134 w 534"/>
              <a:gd name="T105" fmla="*/ 462 h 535"/>
              <a:gd name="T106" fmla="*/ 76 w 534"/>
              <a:gd name="T107" fmla="*/ 407 h 535"/>
              <a:gd name="T108" fmla="*/ 53 w 534"/>
              <a:gd name="T109" fmla="*/ 367 h 535"/>
              <a:gd name="T110" fmla="*/ 38 w 534"/>
              <a:gd name="T111" fmla="*/ 325 h 535"/>
              <a:gd name="T112" fmla="*/ 30 w 534"/>
              <a:gd name="T113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5">
                <a:moveTo>
                  <a:pt x="0" y="267"/>
                </a:moveTo>
                <a:lnTo>
                  <a:pt x="0" y="281"/>
                </a:lnTo>
                <a:lnTo>
                  <a:pt x="1" y="306"/>
                </a:lnTo>
                <a:lnTo>
                  <a:pt x="5" y="319"/>
                </a:lnTo>
                <a:lnTo>
                  <a:pt x="7" y="332"/>
                </a:lnTo>
                <a:lnTo>
                  <a:pt x="11" y="344"/>
                </a:lnTo>
                <a:lnTo>
                  <a:pt x="15" y="357"/>
                </a:lnTo>
                <a:lnTo>
                  <a:pt x="21" y="369"/>
                </a:lnTo>
                <a:lnTo>
                  <a:pt x="24" y="380"/>
                </a:lnTo>
                <a:lnTo>
                  <a:pt x="32" y="394"/>
                </a:lnTo>
                <a:lnTo>
                  <a:pt x="38" y="403"/>
                </a:lnTo>
                <a:lnTo>
                  <a:pt x="46" y="415"/>
                </a:lnTo>
                <a:lnTo>
                  <a:pt x="51" y="424"/>
                </a:lnTo>
                <a:lnTo>
                  <a:pt x="61" y="436"/>
                </a:lnTo>
                <a:lnTo>
                  <a:pt x="69" y="445"/>
                </a:lnTo>
                <a:lnTo>
                  <a:pt x="88" y="464"/>
                </a:lnTo>
                <a:lnTo>
                  <a:pt x="97" y="472"/>
                </a:lnTo>
                <a:lnTo>
                  <a:pt x="107" y="480"/>
                </a:lnTo>
                <a:lnTo>
                  <a:pt x="116" y="487"/>
                </a:lnTo>
                <a:lnTo>
                  <a:pt x="128" y="495"/>
                </a:lnTo>
                <a:lnTo>
                  <a:pt x="139" y="501"/>
                </a:lnTo>
                <a:lnTo>
                  <a:pt x="151" y="506"/>
                </a:lnTo>
                <a:lnTo>
                  <a:pt x="162" y="512"/>
                </a:lnTo>
                <a:lnTo>
                  <a:pt x="174" y="518"/>
                </a:lnTo>
                <a:lnTo>
                  <a:pt x="187" y="522"/>
                </a:lnTo>
                <a:lnTo>
                  <a:pt x="199" y="526"/>
                </a:lnTo>
                <a:lnTo>
                  <a:pt x="212" y="529"/>
                </a:lnTo>
                <a:lnTo>
                  <a:pt x="226" y="531"/>
                </a:lnTo>
                <a:lnTo>
                  <a:pt x="237" y="533"/>
                </a:lnTo>
                <a:lnTo>
                  <a:pt x="250" y="533"/>
                </a:lnTo>
                <a:lnTo>
                  <a:pt x="264" y="535"/>
                </a:lnTo>
                <a:lnTo>
                  <a:pt x="266" y="535"/>
                </a:lnTo>
                <a:lnTo>
                  <a:pt x="279" y="533"/>
                </a:lnTo>
                <a:lnTo>
                  <a:pt x="293" y="533"/>
                </a:lnTo>
                <a:lnTo>
                  <a:pt x="317" y="529"/>
                </a:lnTo>
                <a:lnTo>
                  <a:pt x="333" y="526"/>
                </a:lnTo>
                <a:lnTo>
                  <a:pt x="344" y="522"/>
                </a:lnTo>
                <a:lnTo>
                  <a:pt x="356" y="518"/>
                </a:lnTo>
                <a:lnTo>
                  <a:pt x="369" y="512"/>
                </a:lnTo>
                <a:lnTo>
                  <a:pt x="381" y="506"/>
                </a:lnTo>
                <a:lnTo>
                  <a:pt x="392" y="501"/>
                </a:lnTo>
                <a:lnTo>
                  <a:pt x="404" y="495"/>
                </a:lnTo>
                <a:lnTo>
                  <a:pt x="413" y="487"/>
                </a:lnTo>
                <a:lnTo>
                  <a:pt x="425" y="480"/>
                </a:lnTo>
                <a:lnTo>
                  <a:pt x="434" y="472"/>
                </a:lnTo>
                <a:lnTo>
                  <a:pt x="444" y="464"/>
                </a:lnTo>
                <a:lnTo>
                  <a:pt x="463" y="445"/>
                </a:lnTo>
                <a:lnTo>
                  <a:pt x="471" y="436"/>
                </a:lnTo>
                <a:lnTo>
                  <a:pt x="478" y="426"/>
                </a:lnTo>
                <a:lnTo>
                  <a:pt x="488" y="415"/>
                </a:lnTo>
                <a:lnTo>
                  <a:pt x="499" y="394"/>
                </a:lnTo>
                <a:lnTo>
                  <a:pt x="507" y="380"/>
                </a:lnTo>
                <a:lnTo>
                  <a:pt x="511" y="369"/>
                </a:lnTo>
                <a:lnTo>
                  <a:pt x="520" y="346"/>
                </a:lnTo>
                <a:lnTo>
                  <a:pt x="524" y="332"/>
                </a:lnTo>
                <a:lnTo>
                  <a:pt x="528" y="319"/>
                </a:lnTo>
                <a:lnTo>
                  <a:pt x="530" y="306"/>
                </a:lnTo>
                <a:lnTo>
                  <a:pt x="532" y="292"/>
                </a:lnTo>
                <a:lnTo>
                  <a:pt x="532" y="281"/>
                </a:lnTo>
                <a:lnTo>
                  <a:pt x="534" y="267"/>
                </a:lnTo>
                <a:lnTo>
                  <a:pt x="534" y="265"/>
                </a:lnTo>
                <a:lnTo>
                  <a:pt x="532" y="252"/>
                </a:lnTo>
                <a:lnTo>
                  <a:pt x="532" y="241"/>
                </a:lnTo>
                <a:lnTo>
                  <a:pt x="530" y="227"/>
                </a:lnTo>
                <a:lnTo>
                  <a:pt x="528" y="214"/>
                </a:lnTo>
                <a:lnTo>
                  <a:pt x="524" y="200"/>
                </a:lnTo>
                <a:lnTo>
                  <a:pt x="520" y="189"/>
                </a:lnTo>
                <a:lnTo>
                  <a:pt x="517" y="176"/>
                </a:lnTo>
                <a:lnTo>
                  <a:pt x="511" y="164"/>
                </a:lnTo>
                <a:lnTo>
                  <a:pt x="507" y="153"/>
                </a:lnTo>
                <a:lnTo>
                  <a:pt x="499" y="139"/>
                </a:lnTo>
                <a:lnTo>
                  <a:pt x="494" y="130"/>
                </a:lnTo>
                <a:lnTo>
                  <a:pt x="488" y="118"/>
                </a:lnTo>
                <a:lnTo>
                  <a:pt x="480" y="109"/>
                </a:lnTo>
                <a:lnTo>
                  <a:pt x="471" y="97"/>
                </a:lnTo>
                <a:lnTo>
                  <a:pt x="453" y="78"/>
                </a:lnTo>
                <a:lnTo>
                  <a:pt x="434" y="61"/>
                </a:lnTo>
                <a:lnTo>
                  <a:pt x="425" y="53"/>
                </a:lnTo>
                <a:lnTo>
                  <a:pt x="413" y="46"/>
                </a:lnTo>
                <a:lnTo>
                  <a:pt x="404" y="38"/>
                </a:lnTo>
                <a:lnTo>
                  <a:pt x="392" y="32"/>
                </a:lnTo>
                <a:lnTo>
                  <a:pt x="381" y="26"/>
                </a:lnTo>
                <a:lnTo>
                  <a:pt x="369" y="21"/>
                </a:lnTo>
                <a:lnTo>
                  <a:pt x="356" y="15"/>
                </a:lnTo>
                <a:lnTo>
                  <a:pt x="344" y="11"/>
                </a:lnTo>
                <a:lnTo>
                  <a:pt x="331" y="7"/>
                </a:lnTo>
                <a:lnTo>
                  <a:pt x="319" y="5"/>
                </a:lnTo>
                <a:lnTo>
                  <a:pt x="306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62" y="21"/>
                </a:lnTo>
                <a:lnTo>
                  <a:pt x="151" y="26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3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9"/>
                </a:lnTo>
                <a:lnTo>
                  <a:pt x="38" y="130"/>
                </a:lnTo>
                <a:lnTo>
                  <a:pt x="32" y="139"/>
                </a:lnTo>
                <a:lnTo>
                  <a:pt x="24" y="153"/>
                </a:lnTo>
                <a:lnTo>
                  <a:pt x="21" y="164"/>
                </a:lnTo>
                <a:lnTo>
                  <a:pt x="15" y="176"/>
                </a:lnTo>
                <a:lnTo>
                  <a:pt x="11" y="189"/>
                </a:lnTo>
                <a:lnTo>
                  <a:pt x="7" y="200"/>
                </a:lnTo>
                <a:lnTo>
                  <a:pt x="5" y="214"/>
                </a:lnTo>
                <a:lnTo>
                  <a:pt x="1" y="227"/>
                </a:lnTo>
                <a:lnTo>
                  <a:pt x="0" y="252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54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44" y="187"/>
                </a:lnTo>
                <a:lnTo>
                  <a:pt x="47" y="176"/>
                </a:lnTo>
                <a:lnTo>
                  <a:pt x="53" y="166"/>
                </a:lnTo>
                <a:lnTo>
                  <a:pt x="59" y="155"/>
                </a:lnTo>
                <a:lnTo>
                  <a:pt x="65" y="145"/>
                </a:lnTo>
                <a:lnTo>
                  <a:pt x="76" y="126"/>
                </a:lnTo>
                <a:lnTo>
                  <a:pt x="84" y="118"/>
                </a:lnTo>
                <a:lnTo>
                  <a:pt x="99" y="101"/>
                </a:lnTo>
                <a:lnTo>
                  <a:pt x="116" y="84"/>
                </a:lnTo>
                <a:lnTo>
                  <a:pt x="126" y="78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97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6" y="44"/>
                </a:lnTo>
                <a:lnTo>
                  <a:pt x="356" y="47"/>
                </a:lnTo>
                <a:lnTo>
                  <a:pt x="367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8"/>
                </a:lnTo>
                <a:lnTo>
                  <a:pt x="415" y="84"/>
                </a:lnTo>
                <a:lnTo>
                  <a:pt x="432" y="101"/>
                </a:lnTo>
                <a:lnTo>
                  <a:pt x="448" y="118"/>
                </a:lnTo>
                <a:lnTo>
                  <a:pt x="455" y="126"/>
                </a:lnTo>
                <a:lnTo>
                  <a:pt x="461" y="135"/>
                </a:lnTo>
                <a:lnTo>
                  <a:pt x="467" y="145"/>
                </a:lnTo>
                <a:lnTo>
                  <a:pt x="473" y="155"/>
                </a:lnTo>
                <a:lnTo>
                  <a:pt x="478" y="166"/>
                </a:lnTo>
                <a:lnTo>
                  <a:pt x="484" y="176"/>
                </a:lnTo>
                <a:lnTo>
                  <a:pt x="488" y="187"/>
                </a:lnTo>
                <a:lnTo>
                  <a:pt x="492" y="199"/>
                </a:lnTo>
                <a:lnTo>
                  <a:pt x="496" y="208"/>
                </a:lnTo>
                <a:lnTo>
                  <a:pt x="498" y="220"/>
                </a:lnTo>
                <a:lnTo>
                  <a:pt x="499" y="231"/>
                </a:lnTo>
                <a:lnTo>
                  <a:pt x="501" y="243"/>
                </a:lnTo>
                <a:lnTo>
                  <a:pt x="501" y="254"/>
                </a:lnTo>
                <a:lnTo>
                  <a:pt x="503" y="267"/>
                </a:lnTo>
                <a:lnTo>
                  <a:pt x="503" y="265"/>
                </a:lnTo>
                <a:lnTo>
                  <a:pt x="501" y="279"/>
                </a:lnTo>
                <a:lnTo>
                  <a:pt x="501" y="290"/>
                </a:lnTo>
                <a:lnTo>
                  <a:pt x="499" y="302"/>
                </a:lnTo>
                <a:lnTo>
                  <a:pt x="498" y="313"/>
                </a:lnTo>
                <a:lnTo>
                  <a:pt x="496" y="325"/>
                </a:lnTo>
                <a:lnTo>
                  <a:pt x="492" y="336"/>
                </a:lnTo>
                <a:lnTo>
                  <a:pt x="484" y="357"/>
                </a:lnTo>
                <a:lnTo>
                  <a:pt x="478" y="367"/>
                </a:lnTo>
                <a:lnTo>
                  <a:pt x="473" y="378"/>
                </a:lnTo>
                <a:lnTo>
                  <a:pt x="461" y="397"/>
                </a:lnTo>
                <a:lnTo>
                  <a:pt x="455" y="407"/>
                </a:lnTo>
                <a:lnTo>
                  <a:pt x="448" y="417"/>
                </a:lnTo>
                <a:lnTo>
                  <a:pt x="415" y="449"/>
                </a:lnTo>
                <a:lnTo>
                  <a:pt x="406" y="455"/>
                </a:lnTo>
                <a:lnTo>
                  <a:pt x="396" y="462"/>
                </a:lnTo>
                <a:lnTo>
                  <a:pt x="386" y="468"/>
                </a:lnTo>
                <a:lnTo>
                  <a:pt x="377" y="474"/>
                </a:lnTo>
                <a:lnTo>
                  <a:pt x="367" y="480"/>
                </a:lnTo>
                <a:lnTo>
                  <a:pt x="356" y="485"/>
                </a:lnTo>
                <a:lnTo>
                  <a:pt x="346" y="489"/>
                </a:lnTo>
                <a:lnTo>
                  <a:pt x="335" y="493"/>
                </a:lnTo>
                <a:lnTo>
                  <a:pt x="323" y="497"/>
                </a:lnTo>
                <a:lnTo>
                  <a:pt x="312" y="499"/>
                </a:lnTo>
                <a:lnTo>
                  <a:pt x="289" y="503"/>
                </a:lnTo>
                <a:lnTo>
                  <a:pt x="277" y="503"/>
                </a:lnTo>
                <a:lnTo>
                  <a:pt x="264" y="505"/>
                </a:lnTo>
                <a:lnTo>
                  <a:pt x="266" y="505"/>
                </a:lnTo>
                <a:lnTo>
                  <a:pt x="252" y="503"/>
                </a:lnTo>
                <a:lnTo>
                  <a:pt x="241" y="503"/>
                </a:lnTo>
                <a:lnTo>
                  <a:pt x="229" y="501"/>
                </a:lnTo>
                <a:lnTo>
                  <a:pt x="218" y="499"/>
                </a:lnTo>
                <a:lnTo>
                  <a:pt x="208" y="497"/>
                </a:lnTo>
                <a:lnTo>
                  <a:pt x="197" y="493"/>
                </a:lnTo>
                <a:lnTo>
                  <a:pt x="185" y="489"/>
                </a:lnTo>
                <a:lnTo>
                  <a:pt x="174" y="485"/>
                </a:lnTo>
                <a:lnTo>
                  <a:pt x="164" y="480"/>
                </a:lnTo>
                <a:lnTo>
                  <a:pt x="153" y="474"/>
                </a:lnTo>
                <a:lnTo>
                  <a:pt x="143" y="468"/>
                </a:lnTo>
                <a:lnTo>
                  <a:pt x="134" y="462"/>
                </a:lnTo>
                <a:lnTo>
                  <a:pt x="126" y="457"/>
                </a:lnTo>
                <a:lnTo>
                  <a:pt x="116" y="449"/>
                </a:lnTo>
                <a:lnTo>
                  <a:pt x="84" y="417"/>
                </a:lnTo>
                <a:lnTo>
                  <a:pt x="76" y="407"/>
                </a:lnTo>
                <a:lnTo>
                  <a:pt x="70" y="397"/>
                </a:lnTo>
                <a:lnTo>
                  <a:pt x="65" y="388"/>
                </a:lnTo>
                <a:lnTo>
                  <a:pt x="59" y="378"/>
                </a:lnTo>
                <a:lnTo>
                  <a:pt x="53" y="367"/>
                </a:lnTo>
                <a:lnTo>
                  <a:pt x="47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6992845" y="3994233"/>
            <a:ext cx="423862" cy="423863"/>
          </a:xfrm>
          <a:custGeom>
            <a:avLst/>
            <a:gdLst>
              <a:gd name="T0" fmla="*/ 5 w 534"/>
              <a:gd name="T1" fmla="*/ 320 h 534"/>
              <a:gd name="T2" fmla="*/ 21 w 534"/>
              <a:gd name="T3" fmla="*/ 370 h 534"/>
              <a:gd name="T4" fmla="*/ 51 w 534"/>
              <a:gd name="T5" fmla="*/ 425 h 534"/>
              <a:gd name="T6" fmla="*/ 107 w 534"/>
              <a:gd name="T7" fmla="*/ 479 h 534"/>
              <a:gd name="T8" fmla="*/ 151 w 534"/>
              <a:gd name="T9" fmla="*/ 507 h 534"/>
              <a:gd name="T10" fmla="*/ 212 w 534"/>
              <a:gd name="T11" fmla="*/ 528 h 534"/>
              <a:gd name="T12" fmla="*/ 264 w 534"/>
              <a:gd name="T13" fmla="*/ 534 h 534"/>
              <a:gd name="T14" fmla="*/ 306 w 534"/>
              <a:gd name="T15" fmla="*/ 530 h 534"/>
              <a:gd name="T16" fmla="*/ 356 w 534"/>
              <a:gd name="T17" fmla="*/ 517 h 534"/>
              <a:gd name="T18" fmla="*/ 404 w 534"/>
              <a:gd name="T19" fmla="*/ 494 h 534"/>
              <a:gd name="T20" fmla="*/ 453 w 534"/>
              <a:gd name="T21" fmla="*/ 454 h 534"/>
              <a:gd name="T22" fmla="*/ 494 w 534"/>
              <a:gd name="T23" fmla="*/ 404 h 534"/>
              <a:gd name="T24" fmla="*/ 517 w 534"/>
              <a:gd name="T25" fmla="*/ 356 h 534"/>
              <a:gd name="T26" fmla="*/ 530 w 534"/>
              <a:gd name="T27" fmla="*/ 306 h 534"/>
              <a:gd name="T28" fmla="*/ 534 w 534"/>
              <a:gd name="T29" fmla="*/ 264 h 534"/>
              <a:gd name="T30" fmla="*/ 528 w 534"/>
              <a:gd name="T31" fmla="*/ 213 h 534"/>
              <a:gd name="T32" fmla="*/ 507 w 534"/>
              <a:gd name="T33" fmla="*/ 152 h 534"/>
              <a:gd name="T34" fmla="*/ 478 w 534"/>
              <a:gd name="T35" fmla="*/ 108 h 534"/>
              <a:gd name="T36" fmla="*/ 425 w 534"/>
              <a:gd name="T37" fmla="*/ 52 h 534"/>
              <a:gd name="T38" fmla="*/ 369 w 534"/>
              <a:gd name="T39" fmla="*/ 22 h 534"/>
              <a:gd name="T40" fmla="*/ 319 w 534"/>
              <a:gd name="T41" fmla="*/ 6 h 534"/>
              <a:gd name="T42" fmla="*/ 226 w 534"/>
              <a:gd name="T43" fmla="*/ 2 h 534"/>
              <a:gd name="T44" fmla="*/ 174 w 534"/>
              <a:gd name="T45" fmla="*/ 16 h 534"/>
              <a:gd name="T46" fmla="*/ 128 w 534"/>
              <a:gd name="T47" fmla="*/ 39 h 534"/>
              <a:gd name="T48" fmla="*/ 78 w 534"/>
              <a:gd name="T49" fmla="*/ 79 h 534"/>
              <a:gd name="T50" fmla="*/ 38 w 534"/>
              <a:gd name="T51" fmla="*/ 129 h 534"/>
              <a:gd name="T52" fmla="*/ 15 w 534"/>
              <a:gd name="T53" fmla="*/ 175 h 534"/>
              <a:gd name="T54" fmla="*/ 1 w 534"/>
              <a:gd name="T55" fmla="*/ 226 h 534"/>
              <a:gd name="T56" fmla="*/ 30 w 534"/>
              <a:gd name="T57" fmla="*/ 266 h 534"/>
              <a:gd name="T58" fmla="*/ 34 w 534"/>
              <a:gd name="T59" fmla="*/ 219 h 534"/>
              <a:gd name="T60" fmla="*/ 47 w 534"/>
              <a:gd name="T61" fmla="*/ 175 h 534"/>
              <a:gd name="T62" fmla="*/ 70 w 534"/>
              <a:gd name="T63" fmla="*/ 134 h 534"/>
              <a:gd name="T64" fmla="*/ 116 w 534"/>
              <a:gd name="T65" fmla="*/ 85 h 534"/>
              <a:gd name="T66" fmla="*/ 155 w 534"/>
              <a:gd name="T67" fmla="*/ 60 h 534"/>
              <a:gd name="T68" fmla="*/ 195 w 534"/>
              <a:gd name="T69" fmla="*/ 41 h 534"/>
              <a:gd name="T70" fmla="*/ 252 w 534"/>
              <a:gd name="T71" fmla="*/ 31 h 534"/>
              <a:gd name="T72" fmla="*/ 323 w 534"/>
              <a:gd name="T73" fmla="*/ 39 h 534"/>
              <a:gd name="T74" fmla="*/ 367 w 534"/>
              <a:gd name="T75" fmla="*/ 54 h 534"/>
              <a:gd name="T76" fmla="*/ 415 w 534"/>
              <a:gd name="T77" fmla="*/ 85 h 534"/>
              <a:gd name="T78" fmla="*/ 461 w 534"/>
              <a:gd name="T79" fmla="*/ 134 h 534"/>
              <a:gd name="T80" fmla="*/ 484 w 534"/>
              <a:gd name="T81" fmla="*/ 175 h 534"/>
              <a:gd name="T82" fmla="*/ 499 w 534"/>
              <a:gd name="T83" fmla="*/ 230 h 534"/>
              <a:gd name="T84" fmla="*/ 503 w 534"/>
              <a:gd name="T85" fmla="*/ 264 h 534"/>
              <a:gd name="T86" fmla="*/ 498 w 534"/>
              <a:gd name="T87" fmla="*/ 312 h 534"/>
              <a:gd name="T88" fmla="*/ 484 w 534"/>
              <a:gd name="T89" fmla="*/ 356 h 534"/>
              <a:gd name="T90" fmla="*/ 461 w 534"/>
              <a:gd name="T91" fmla="*/ 396 h 534"/>
              <a:gd name="T92" fmla="*/ 415 w 534"/>
              <a:gd name="T93" fmla="*/ 448 h 534"/>
              <a:gd name="T94" fmla="*/ 377 w 534"/>
              <a:gd name="T95" fmla="*/ 473 h 534"/>
              <a:gd name="T96" fmla="*/ 335 w 534"/>
              <a:gd name="T97" fmla="*/ 492 h 534"/>
              <a:gd name="T98" fmla="*/ 289 w 534"/>
              <a:gd name="T99" fmla="*/ 502 h 534"/>
              <a:gd name="T100" fmla="*/ 252 w 534"/>
              <a:gd name="T101" fmla="*/ 502 h 534"/>
              <a:gd name="T102" fmla="*/ 206 w 534"/>
              <a:gd name="T103" fmla="*/ 496 h 534"/>
              <a:gd name="T104" fmla="*/ 155 w 534"/>
              <a:gd name="T105" fmla="*/ 473 h 534"/>
              <a:gd name="T106" fmla="*/ 116 w 534"/>
              <a:gd name="T107" fmla="*/ 448 h 534"/>
              <a:gd name="T108" fmla="*/ 65 w 534"/>
              <a:gd name="T109" fmla="*/ 387 h 534"/>
              <a:gd name="T110" fmla="*/ 44 w 534"/>
              <a:gd name="T111" fmla="*/ 347 h 534"/>
              <a:gd name="T112" fmla="*/ 32 w 534"/>
              <a:gd name="T113" fmla="*/ 301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4">
                <a:moveTo>
                  <a:pt x="0" y="266"/>
                </a:moveTo>
                <a:lnTo>
                  <a:pt x="0" y="280"/>
                </a:lnTo>
                <a:lnTo>
                  <a:pt x="1" y="306"/>
                </a:lnTo>
                <a:lnTo>
                  <a:pt x="5" y="320"/>
                </a:lnTo>
                <a:lnTo>
                  <a:pt x="7" y="331"/>
                </a:lnTo>
                <a:lnTo>
                  <a:pt x="11" y="345"/>
                </a:lnTo>
                <a:lnTo>
                  <a:pt x="15" y="356"/>
                </a:lnTo>
                <a:lnTo>
                  <a:pt x="21" y="370"/>
                </a:lnTo>
                <a:lnTo>
                  <a:pt x="24" y="381"/>
                </a:lnTo>
                <a:lnTo>
                  <a:pt x="32" y="393"/>
                </a:lnTo>
                <a:lnTo>
                  <a:pt x="38" y="404"/>
                </a:lnTo>
                <a:lnTo>
                  <a:pt x="51" y="425"/>
                </a:lnTo>
                <a:lnTo>
                  <a:pt x="61" y="435"/>
                </a:lnTo>
                <a:lnTo>
                  <a:pt x="78" y="454"/>
                </a:lnTo>
                <a:lnTo>
                  <a:pt x="97" y="471"/>
                </a:lnTo>
                <a:lnTo>
                  <a:pt x="107" y="479"/>
                </a:lnTo>
                <a:lnTo>
                  <a:pt x="116" y="486"/>
                </a:lnTo>
                <a:lnTo>
                  <a:pt x="128" y="494"/>
                </a:lnTo>
                <a:lnTo>
                  <a:pt x="139" y="500"/>
                </a:lnTo>
                <a:lnTo>
                  <a:pt x="151" y="507"/>
                </a:lnTo>
                <a:lnTo>
                  <a:pt x="162" y="511"/>
                </a:lnTo>
                <a:lnTo>
                  <a:pt x="187" y="521"/>
                </a:lnTo>
                <a:lnTo>
                  <a:pt x="199" y="525"/>
                </a:lnTo>
                <a:lnTo>
                  <a:pt x="212" y="528"/>
                </a:lnTo>
                <a:lnTo>
                  <a:pt x="226" y="530"/>
                </a:lnTo>
                <a:lnTo>
                  <a:pt x="239" y="532"/>
                </a:lnTo>
                <a:lnTo>
                  <a:pt x="250" y="532"/>
                </a:lnTo>
                <a:lnTo>
                  <a:pt x="264" y="534"/>
                </a:lnTo>
                <a:lnTo>
                  <a:pt x="266" y="534"/>
                </a:lnTo>
                <a:lnTo>
                  <a:pt x="279" y="532"/>
                </a:lnTo>
                <a:lnTo>
                  <a:pt x="293" y="532"/>
                </a:lnTo>
                <a:lnTo>
                  <a:pt x="306" y="530"/>
                </a:lnTo>
                <a:lnTo>
                  <a:pt x="319" y="528"/>
                </a:lnTo>
                <a:lnTo>
                  <a:pt x="331" y="525"/>
                </a:lnTo>
                <a:lnTo>
                  <a:pt x="344" y="521"/>
                </a:lnTo>
                <a:lnTo>
                  <a:pt x="356" y="517"/>
                </a:lnTo>
                <a:lnTo>
                  <a:pt x="369" y="511"/>
                </a:lnTo>
                <a:lnTo>
                  <a:pt x="381" y="507"/>
                </a:lnTo>
                <a:lnTo>
                  <a:pt x="392" y="500"/>
                </a:lnTo>
                <a:lnTo>
                  <a:pt x="404" y="494"/>
                </a:lnTo>
                <a:lnTo>
                  <a:pt x="413" y="488"/>
                </a:lnTo>
                <a:lnTo>
                  <a:pt x="425" y="481"/>
                </a:lnTo>
                <a:lnTo>
                  <a:pt x="434" y="471"/>
                </a:lnTo>
                <a:lnTo>
                  <a:pt x="453" y="454"/>
                </a:lnTo>
                <a:lnTo>
                  <a:pt x="471" y="435"/>
                </a:lnTo>
                <a:lnTo>
                  <a:pt x="480" y="425"/>
                </a:lnTo>
                <a:lnTo>
                  <a:pt x="488" y="414"/>
                </a:lnTo>
                <a:lnTo>
                  <a:pt x="494" y="404"/>
                </a:lnTo>
                <a:lnTo>
                  <a:pt x="499" y="393"/>
                </a:lnTo>
                <a:lnTo>
                  <a:pt x="507" y="381"/>
                </a:lnTo>
                <a:lnTo>
                  <a:pt x="511" y="370"/>
                </a:lnTo>
                <a:lnTo>
                  <a:pt x="517" y="356"/>
                </a:lnTo>
                <a:lnTo>
                  <a:pt x="520" y="345"/>
                </a:lnTo>
                <a:lnTo>
                  <a:pt x="524" y="331"/>
                </a:lnTo>
                <a:lnTo>
                  <a:pt x="528" y="320"/>
                </a:lnTo>
                <a:lnTo>
                  <a:pt x="530" y="306"/>
                </a:lnTo>
                <a:lnTo>
                  <a:pt x="532" y="293"/>
                </a:lnTo>
                <a:lnTo>
                  <a:pt x="532" y="280"/>
                </a:lnTo>
                <a:lnTo>
                  <a:pt x="534" y="266"/>
                </a:lnTo>
                <a:lnTo>
                  <a:pt x="534" y="264"/>
                </a:lnTo>
                <a:lnTo>
                  <a:pt x="532" y="251"/>
                </a:lnTo>
                <a:lnTo>
                  <a:pt x="532" y="240"/>
                </a:lnTo>
                <a:lnTo>
                  <a:pt x="530" y="226"/>
                </a:lnTo>
                <a:lnTo>
                  <a:pt x="528" y="213"/>
                </a:lnTo>
                <a:lnTo>
                  <a:pt x="524" y="199"/>
                </a:lnTo>
                <a:lnTo>
                  <a:pt x="520" y="188"/>
                </a:lnTo>
                <a:lnTo>
                  <a:pt x="511" y="163"/>
                </a:lnTo>
                <a:lnTo>
                  <a:pt x="507" y="152"/>
                </a:lnTo>
                <a:lnTo>
                  <a:pt x="499" y="140"/>
                </a:lnTo>
                <a:lnTo>
                  <a:pt x="494" y="129"/>
                </a:lnTo>
                <a:lnTo>
                  <a:pt x="486" y="117"/>
                </a:lnTo>
                <a:lnTo>
                  <a:pt x="478" y="108"/>
                </a:lnTo>
                <a:lnTo>
                  <a:pt x="471" y="98"/>
                </a:lnTo>
                <a:lnTo>
                  <a:pt x="453" y="79"/>
                </a:lnTo>
                <a:lnTo>
                  <a:pt x="434" y="62"/>
                </a:lnTo>
                <a:lnTo>
                  <a:pt x="425" y="52"/>
                </a:lnTo>
                <a:lnTo>
                  <a:pt x="404" y="39"/>
                </a:lnTo>
                <a:lnTo>
                  <a:pt x="392" y="33"/>
                </a:lnTo>
                <a:lnTo>
                  <a:pt x="381" y="25"/>
                </a:lnTo>
                <a:lnTo>
                  <a:pt x="369" y="22"/>
                </a:lnTo>
                <a:lnTo>
                  <a:pt x="356" y="16"/>
                </a:lnTo>
                <a:lnTo>
                  <a:pt x="344" y="12"/>
                </a:lnTo>
                <a:lnTo>
                  <a:pt x="331" y="8"/>
                </a:lnTo>
                <a:lnTo>
                  <a:pt x="319" y="6"/>
                </a:lnTo>
                <a:lnTo>
                  <a:pt x="306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6"/>
                </a:lnTo>
                <a:lnTo>
                  <a:pt x="199" y="8"/>
                </a:lnTo>
                <a:lnTo>
                  <a:pt x="187" y="12"/>
                </a:lnTo>
                <a:lnTo>
                  <a:pt x="174" y="16"/>
                </a:lnTo>
                <a:lnTo>
                  <a:pt x="162" y="22"/>
                </a:lnTo>
                <a:lnTo>
                  <a:pt x="151" y="25"/>
                </a:lnTo>
                <a:lnTo>
                  <a:pt x="139" y="33"/>
                </a:lnTo>
                <a:lnTo>
                  <a:pt x="128" y="39"/>
                </a:lnTo>
                <a:lnTo>
                  <a:pt x="116" y="46"/>
                </a:lnTo>
                <a:lnTo>
                  <a:pt x="107" y="52"/>
                </a:lnTo>
                <a:lnTo>
                  <a:pt x="97" y="62"/>
                </a:lnTo>
                <a:lnTo>
                  <a:pt x="78" y="79"/>
                </a:lnTo>
                <a:lnTo>
                  <a:pt x="61" y="98"/>
                </a:lnTo>
                <a:lnTo>
                  <a:pt x="51" y="108"/>
                </a:lnTo>
                <a:lnTo>
                  <a:pt x="46" y="117"/>
                </a:lnTo>
                <a:lnTo>
                  <a:pt x="38" y="129"/>
                </a:lnTo>
                <a:lnTo>
                  <a:pt x="32" y="140"/>
                </a:lnTo>
                <a:lnTo>
                  <a:pt x="24" y="152"/>
                </a:lnTo>
                <a:lnTo>
                  <a:pt x="21" y="163"/>
                </a:lnTo>
                <a:lnTo>
                  <a:pt x="15" y="175"/>
                </a:lnTo>
                <a:lnTo>
                  <a:pt x="11" y="188"/>
                </a:lnTo>
                <a:lnTo>
                  <a:pt x="7" y="199"/>
                </a:lnTo>
                <a:lnTo>
                  <a:pt x="5" y="213"/>
                </a:lnTo>
                <a:lnTo>
                  <a:pt x="1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0" y="266"/>
                </a:lnTo>
                <a:lnTo>
                  <a:pt x="30" y="266"/>
                </a:lnTo>
                <a:lnTo>
                  <a:pt x="30" y="253"/>
                </a:lnTo>
                <a:lnTo>
                  <a:pt x="32" y="230"/>
                </a:lnTo>
                <a:lnTo>
                  <a:pt x="34" y="219"/>
                </a:lnTo>
                <a:lnTo>
                  <a:pt x="38" y="207"/>
                </a:lnTo>
                <a:lnTo>
                  <a:pt x="40" y="196"/>
                </a:lnTo>
                <a:lnTo>
                  <a:pt x="44" y="186"/>
                </a:lnTo>
                <a:lnTo>
                  <a:pt x="47" y="175"/>
                </a:lnTo>
                <a:lnTo>
                  <a:pt x="53" y="165"/>
                </a:lnTo>
                <a:lnTo>
                  <a:pt x="59" y="155"/>
                </a:lnTo>
                <a:lnTo>
                  <a:pt x="65" y="144"/>
                </a:lnTo>
                <a:lnTo>
                  <a:pt x="70" y="134"/>
                </a:lnTo>
                <a:lnTo>
                  <a:pt x="76" y="127"/>
                </a:lnTo>
                <a:lnTo>
                  <a:pt x="84" y="117"/>
                </a:lnTo>
                <a:lnTo>
                  <a:pt x="99" y="100"/>
                </a:lnTo>
                <a:lnTo>
                  <a:pt x="116" y="85"/>
                </a:lnTo>
                <a:lnTo>
                  <a:pt x="126" y="77"/>
                </a:lnTo>
                <a:lnTo>
                  <a:pt x="134" y="71"/>
                </a:lnTo>
                <a:lnTo>
                  <a:pt x="143" y="66"/>
                </a:lnTo>
                <a:lnTo>
                  <a:pt x="155" y="60"/>
                </a:lnTo>
                <a:lnTo>
                  <a:pt x="164" y="54"/>
                </a:lnTo>
                <a:lnTo>
                  <a:pt x="174" y="48"/>
                </a:lnTo>
                <a:lnTo>
                  <a:pt x="185" y="44"/>
                </a:lnTo>
                <a:lnTo>
                  <a:pt x="195" y="41"/>
                </a:lnTo>
                <a:lnTo>
                  <a:pt x="206" y="39"/>
                </a:lnTo>
                <a:lnTo>
                  <a:pt x="218" y="35"/>
                </a:lnTo>
                <a:lnTo>
                  <a:pt x="229" y="33"/>
                </a:lnTo>
                <a:lnTo>
                  <a:pt x="252" y="31"/>
                </a:lnTo>
                <a:lnTo>
                  <a:pt x="277" y="31"/>
                </a:lnTo>
                <a:lnTo>
                  <a:pt x="300" y="33"/>
                </a:lnTo>
                <a:lnTo>
                  <a:pt x="312" y="35"/>
                </a:lnTo>
                <a:lnTo>
                  <a:pt x="323" y="39"/>
                </a:lnTo>
                <a:lnTo>
                  <a:pt x="335" y="41"/>
                </a:lnTo>
                <a:lnTo>
                  <a:pt x="346" y="44"/>
                </a:lnTo>
                <a:lnTo>
                  <a:pt x="356" y="48"/>
                </a:lnTo>
                <a:lnTo>
                  <a:pt x="367" y="54"/>
                </a:lnTo>
                <a:lnTo>
                  <a:pt x="377" y="60"/>
                </a:lnTo>
                <a:lnTo>
                  <a:pt x="386" y="66"/>
                </a:lnTo>
                <a:lnTo>
                  <a:pt x="406" y="77"/>
                </a:lnTo>
                <a:lnTo>
                  <a:pt x="415" y="85"/>
                </a:lnTo>
                <a:lnTo>
                  <a:pt x="432" y="100"/>
                </a:lnTo>
                <a:lnTo>
                  <a:pt x="448" y="117"/>
                </a:lnTo>
                <a:lnTo>
                  <a:pt x="455" y="127"/>
                </a:lnTo>
                <a:lnTo>
                  <a:pt x="461" y="134"/>
                </a:lnTo>
                <a:lnTo>
                  <a:pt x="467" y="144"/>
                </a:lnTo>
                <a:lnTo>
                  <a:pt x="473" y="155"/>
                </a:lnTo>
                <a:lnTo>
                  <a:pt x="478" y="165"/>
                </a:lnTo>
                <a:lnTo>
                  <a:pt x="484" y="175"/>
                </a:lnTo>
                <a:lnTo>
                  <a:pt x="492" y="197"/>
                </a:lnTo>
                <a:lnTo>
                  <a:pt x="496" y="207"/>
                </a:lnTo>
                <a:lnTo>
                  <a:pt x="498" y="219"/>
                </a:lnTo>
                <a:lnTo>
                  <a:pt x="499" y="230"/>
                </a:lnTo>
                <a:lnTo>
                  <a:pt x="501" y="241"/>
                </a:lnTo>
                <a:lnTo>
                  <a:pt x="501" y="253"/>
                </a:lnTo>
                <a:lnTo>
                  <a:pt x="503" y="266"/>
                </a:lnTo>
                <a:lnTo>
                  <a:pt x="503" y="264"/>
                </a:lnTo>
                <a:lnTo>
                  <a:pt x="501" y="278"/>
                </a:lnTo>
                <a:lnTo>
                  <a:pt x="501" y="289"/>
                </a:lnTo>
                <a:lnTo>
                  <a:pt x="499" y="301"/>
                </a:lnTo>
                <a:lnTo>
                  <a:pt x="498" y="312"/>
                </a:lnTo>
                <a:lnTo>
                  <a:pt x="496" y="324"/>
                </a:lnTo>
                <a:lnTo>
                  <a:pt x="492" y="335"/>
                </a:lnTo>
                <a:lnTo>
                  <a:pt x="488" y="347"/>
                </a:lnTo>
                <a:lnTo>
                  <a:pt x="484" y="356"/>
                </a:lnTo>
                <a:lnTo>
                  <a:pt x="478" y="368"/>
                </a:lnTo>
                <a:lnTo>
                  <a:pt x="473" y="377"/>
                </a:lnTo>
                <a:lnTo>
                  <a:pt x="467" y="387"/>
                </a:lnTo>
                <a:lnTo>
                  <a:pt x="461" y="396"/>
                </a:lnTo>
                <a:lnTo>
                  <a:pt x="455" y="406"/>
                </a:lnTo>
                <a:lnTo>
                  <a:pt x="448" y="416"/>
                </a:lnTo>
                <a:lnTo>
                  <a:pt x="432" y="433"/>
                </a:lnTo>
                <a:lnTo>
                  <a:pt x="415" y="448"/>
                </a:lnTo>
                <a:lnTo>
                  <a:pt x="406" y="456"/>
                </a:lnTo>
                <a:lnTo>
                  <a:pt x="396" y="461"/>
                </a:lnTo>
                <a:lnTo>
                  <a:pt x="386" y="467"/>
                </a:lnTo>
                <a:lnTo>
                  <a:pt x="377" y="473"/>
                </a:lnTo>
                <a:lnTo>
                  <a:pt x="367" y="479"/>
                </a:lnTo>
                <a:lnTo>
                  <a:pt x="356" y="484"/>
                </a:lnTo>
                <a:lnTo>
                  <a:pt x="346" y="488"/>
                </a:lnTo>
                <a:lnTo>
                  <a:pt x="335" y="492"/>
                </a:lnTo>
                <a:lnTo>
                  <a:pt x="323" y="496"/>
                </a:lnTo>
                <a:lnTo>
                  <a:pt x="312" y="498"/>
                </a:lnTo>
                <a:lnTo>
                  <a:pt x="300" y="500"/>
                </a:lnTo>
                <a:lnTo>
                  <a:pt x="289" y="502"/>
                </a:lnTo>
                <a:lnTo>
                  <a:pt x="277" y="502"/>
                </a:lnTo>
                <a:lnTo>
                  <a:pt x="264" y="503"/>
                </a:lnTo>
                <a:lnTo>
                  <a:pt x="266" y="503"/>
                </a:lnTo>
                <a:lnTo>
                  <a:pt x="252" y="502"/>
                </a:lnTo>
                <a:lnTo>
                  <a:pt x="241" y="502"/>
                </a:lnTo>
                <a:lnTo>
                  <a:pt x="229" y="500"/>
                </a:lnTo>
                <a:lnTo>
                  <a:pt x="218" y="498"/>
                </a:lnTo>
                <a:lnTo>
                  <a:pt x="206" y="496"/>
                </a:lnTo>
                <a:lnTo>
                  <a:pt x="197" y="492"/>
                </a:lnTo>
                <a:lnTo>
                  <a:pt x="174" y="484"/>
                </a:lnTo>
                <a:lnTo>
                  <a:pt x="164" y="479"/>
                </a:lnTo>
                <a:lnTo>
                  <a:pt x="155" y="473"/>
                </a:lnTo>
                <a:lnTo>
                  <a:pt x="143" y="467"/>
                </a:lnTo>
                <a:lnTo>
                  <a:pt x="134" y="461"/>
                </a:lnTo>
                <a:lnTo>
                  <a:pt x="126" y="456"/>
                </a:lnTo>
                <a:lnTo>
                  <a:pt x="116" y="448"/>
                </a:lnTo>
                <a:lnTo>
                  <a:pt x="99" y="433"/>
                </a:lnTo>
                <a:lnTo>
                  <a:pt x="84" y="416"/>
                </a:lnTo>
                <a:lnTo>
                  <a:pt x="76" y="406"/>
                </a:lnTo>
                <a:lnTo>
                  <a:pt x="65" y="387"/>
                </a:lnTo>
                <a:lnTo>
                  <a:pt x="59" y="377"/>
                </a:lnTo>
                <a:lnTo>
                  <a:pt x="53" y="368"/>
                </a:lnTo>
                <a:lnTo>
                  <a:pt x="47" y="356"/>
                </a:lnTo>
                <a:lnTo>
                  <a:pt x="44" y="347"/>
                </a:lnTo>
                <a:lnTo>
                  <a:pt x="40" y="335"/>
                </a:lnTo>
                <a:lnTo>
                  <a:pt x="38" y="324"/>
                </a:lnTo>
                <a:lnTo>
                  <a:pt x="34" y="312"/>
                </a:lnTo>
                <a:lnTo>
                  <a:pt x="32" y="301"/>
                </a:lnTo>
                <a:lnTo>
                  <a:pt x="30" y="278"/>
                </a:lnTo>
                <a:lnTo>
                  <a:pt x="30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3674223" y="4862373"/>
            <a:ext cx="88900" cy="128588"/>
          </a:xfrm>
          <a:custGeom>
            <a:avLst/>
            <a:gdLst>
              <a:gd name="T0" fmla="*/ 0 w 113"/>
              <a:gd name="T1" fmla="*/ 0 h 160"/>
              <a:gd name="T2" fmla="*/ 0 w 113"/>
              <a:gd name="T3" fmla="*/ 160 h 160"/>
              <a:gd name="T4" fmla="*/ 23 w 113"/>
              <a:gd name="T5" fmla="*/ 160 h 160"/>
              <a:gd name="T6" fmla="*/ 23 w 113"/>
              <a:gd name="T7" fmla="*/ 88 h 160"/>
              <a:gd name="T8" fmla="*/ 101 w 113"/>
              <a:gd name="T9" fmla="*/ 88 h 160"/>
              <a:gd name="T10" fmla="*/ 101 w 113"/>
              <a:gd name="T11" fmla="*/ 69 h 160"/>
              <a:gd name="T12" fmla="*/ 23 w 113"/>
              <a:gd name="T13" fmla="*/ 69 h 160"/>
              <a:gd name="T14" fmla="*/ 23 w 113"/>
              <a:gd name="T15" fmla="*/ 19 h 160"/>
              <a:gd name="T16" fmla="*/ 113 w 113"/>
              <a:gd name="T17" fmla="*/ 19 h 160"/>
              <a:gd name="T18" fmla="*/ 113 w 113"/>
              <a:gd name="T19" fmla="*/ 0 h 160"/>
              <a:gd name="T20" fmla="*/ 0 w 113"/>
              <a:gd name="T2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60">
                <a:moveTo>
                  <a:pt x="0" y="0"/>
                </a:moveTo>
                <a:lnTo>
                  <a:pt x="0" y="160"/>
                </a:lnTo>
                <a:lnTo>
                  <a:pt x="23" y="160"/>
                </a:lnTo>
                <a:lnTo>
                  <a:pt x="23" y="88"/>
                </a:lnTo>
                <a:lnTo>
                  <a:pt x="101" y="88"/>
                </a:lnTo>
                <a:lnTo>
                  <a:pt x="101" y="69"/>
                </a:lnTo>
                <a:lnTo>
                  <a:pt x="23" y="69"/>
                </a:lnTo>
                <a:lnTo>
                  <a:pt x="23" y="19"/>
                </a:lnTo>
                <a:lnTo>
                  <a:pt x="113" y="19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3775823" y="4859198"/>
            <a:ext cx="114300" cy="134938"/>
          </a:xfrm>
          <a:custGeom>
            <a:avLst/>
            <a:gdLst>
              <a:gd name="T0" fmla="*/ 140 w 144"/>
              <a:gd name="T1" fmla="*/ 46 h 168"/>
              <a:gd name="T2" fmla="*/ 138 w 144"/>
              <a:gd name="T3" fmla="*/ 34 h 168"/>
              <a:gd name="T4" fmla="*/ 134 w 144"/>
              <a:gd name="T5" fmla="*/ 27 h 168"/>
              <a:gd name="T6" fmla="*/ 113 w 144"/>
              <a:gd name="T7" fmla="*/ 8 h 168"/>
              <a:gd name="T8" fmla="*/ 104 w 144"/>
              <a:gd name="T9" fmla="*/ 4 h 168"/>
              <a:gd name="T10" fmla="*/ 92 w 144"/>
              <a:gd name="T11" fmla="*/ 2 h 168"/>
              <a:gd name="T12" fmla="*/ 60 w 144"/>
              <a:gd name="T13" fmla="*/ 2 h 168"/>
              <a:gd name="T14" fmla="*/ 48 w 144"/>
              <a:gd name="T15" fmla="*/ 4 h 168"/>
              <a:gd name="T16" fmla="*/ 39 w 144"/>
              <a:gd name="T17" fmla="*/ 10 h 168"/>
              <a:gd name="T18" fmla="*/ 29 w 144"/>
              <a:gd name="T19" fmla="*/ 15 h 168"/>
              <a:gd name="T20" fmla="*/ 21 w 144"/>
              <a:gd name="T21" fmla="*/ 23 h 168"/>
              <a:gd name="T22" fmla="*/ 14 w 144"/>
              <a:gd name="T23" fmla="*/ 31 h 168"/>
              <a:gd name="T24" fmla="*/ 8 w 144"/>
              <a:gd name="T25" fmla="*/ 42 h 168"/>
              <a:gd name="T26" fmla="*/ 4 w 144"/>
              <a:gd name="T27" fmla="*/ 52 h 168"/>
              <a:gd name="T28" fmla="*/ 2 w 144"/>
              <a:gd name="T29" fmla="*/ 65 h 168"/>
              <a:gd name="T30" fmla="*/ 2 w 144"/>
              <a:gd name="T31" fmla="*/ 101 h 168"/>
              <a:gd name="T32" fmla="*/ 4 w 144"/>
              <a:gd name="T33" fmla="*/ 115 h 168"/>
              <a:gd name="T34" fmla="*/ 8 w 144"/>
              <a:gd name="T35" fmla="*/ 126 h 168"/>
              <a:gd name="T36" fmla="*/ 14 w 144"/>
              <a:gd name="T37" fmla="*/ 136 h 168"/>
              <a:gd name="T38" fmla="*/ 19 w 144"/>
              <a:gd name="T39" fmla="*/ 145 h 168"/>
              <a:gd name="T40" fmla="*/ 29 w 144"/>
              <a:gd name="T41" fmla="*/ 153 h 168"/>
              <a:gd name="T42" fmla="*/ 37 w 144"/>
              <a:gd name="T43" fmla="*/ 159 h 168"/>
              <a:gd name="T44" fmla="*/ 48 w 144"/>
              <a:gd name="T45" fmla="*/ 164 h 168"/>
              <a:gd name="T46" fmla="*/ 58 w 144"/>
              <a:gd name="T47" fmla="*/ 166 h 168"/>
              <a:gd name="T48" fmla="*/ 88 w 144"/>
              <a:gd name="T49" fmla="*/ 166 h 168"/>
              <a:gd name="T50" fmla="*/ 102 w 144"/>
              <a:gd name="T51" fmla="*/ 164 h 168"/>
              <a:gd name="T52" fmla="*/ 109 w 144"/>
              <a:gd name="T53" fmla="*/ 159 h 168"/>
              <a:gd name="T54" fmla="*/ 119 w 144"/>
              <a:gd name="T55" fmla="*/ 155 h 168"/>
              <a:gd name="T56" fmla="*/ 131 w 144"/>
              <a:gd name="T57" fmla="*/ 141 h 168"/>
              <a:gd name="T58" fmla="*/ 136 w 144"/>
              <a:gd name="T59" fmla="*/ 132 h 168"/>
              <a:gd name="T60" fmla="*/ 140 w 144"/>
              <a:gd name="T61" fmla="*/ 124 h 168"/>
              <a:gd name="T62" fmla="*/ 144 w 144"/>
              <a:gd name="T63" fmla="*/ 111 h 168"/>
              <a:gd name="T64" fmla="*/ 123 w 144"/>
              <a:gd name="T65" fmla="*/ 109 h 168"/>
              <a:gd name="T66" fmla="*/ 119 w 144"/>
              <a:gd name="T67" fmla="*/ 115 h 168"/>
              <a:gd name="T68" fmla="*/ 117 w 144"/>
              <a:gd name="T69" fmla="*/ 124 h 168"/>
              <a:gd name="T70" fmla="*/ 109 w 144"/>
              <a:gd name="T71" fmla="*/ 134 h 168"/>
              <a:gd name="T72" fmla="*/ 104 w 144"/>
              <a:gd name="T73" fmla="*/ 140 h 168"/>
              <a:gd name="T74" fmla="*/ 96 w 144"/>
              <a:gd name="T75" fmla="*/ 143 h 168"/>
              <a:gd name="T76" fmla="*/ 90 w 144"/>
              <a:gd name="T77" fmla="*/ 147 h 168"/>
              <a:gd name="T78" fmla="*/ 65 w 144"/>
              <a:gd name="T79" fmla="*/ 149 h 168"/>
              <a:gd name="T80" fmla="*/ 56 w 144"/>
              <a:gd name="T81" fmla="*/ 145 h 168"/>
              <a:gd name="T82" fmla="*/ 46 w 144"/>
              <a:gd name="T83" fmla="*/ 140 h 168"/>
              <a:gd name="T84" fmla="*/ 35 w 144"/>
              <a:gd name="T85" fmla="*/ 128 h 168"/>
              <a:gd name="T86" fmla="*/ 31 w 144"/>
              <a:gd name="T87" fmla="*/ 122 h 168"/>
              <a:gd name="T88" fmla="*/ 27 w 144"/>
              <a:gd name="T89" fmla="*/ 113 h 168"/>
              <a:gd name="T90" fmla="*/ 25 w 144"/>
              <a:gd name="T91" fmla="*/ 101 h 168"/>
              <a:gd name="T92" fmla="*/ 25 w 144"/>
              <a:gd name="T93" fmla="*/ 65 h 168"/>
              <a:gd name="T94" fmla="*/ 27 w 144"/>
              <a:gd name="T95" fmla="*/ 54 h 168"/>
              <a:gd name="T96" fmla="*/ 31 w 144"/>
              <a:gd name="T97" fmla="*/ 44 h 168"/>
              <a:gd name="T98" fmla="*/ 46 w 144"/>
              <a:gd name="T99" fmla="*/ 25 h 168"/>
              <a:gd name="T100" fmla="*/ 56 w 144"/>
              <a:gd name="T101" fmla="*/ 21 h 168"/>
              <a:gd name="T102" fmla="*/ 67 w 144"/>
              <a:gd name="T103" fmla="*/ 17 h 168"/>
              <a:gd name="T104" fmla="*/ 94 w 144"/>
              <a:gd name="T105" fmla="*/ 19 h 168"/>
              <a:gd name="T106" fmla="*/ 100 w 144"/>
              <a:gd name="T107" fmla="*/ 23 h 168"/>
              <a:gd name="T108" fmla="*/ 106 w 144"/>
              <a:gd name="T109" fmla="*/ 25 h 168"/>
              <a:gd name="T110" fmla="*/ 109 w 144"/>
              <a:gd name="T111" fmla="*/ 29 h 168"/>
              <a:gd name="T112" fmla="*/ 111 w 144"/>
              <a:gd name="T113" fmla="*/ 34 h 168"/>
              <a:gd name="T114" fmla="*/ 115 w 144"/>
              <a:gd name="T115" fmla="*/ 38 h 168"/>
              <a:gd name="T116" fmla="*/ 117 w 144"/>
              <a:gd name="T117" fmla="*/ 46 h 168"/>
              <a:gd name="T118" fmla="*/ 142 w 144"/>
              <a:gd name="T119" fmla="*/ 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68">
                <a:moveTo>
                  <a:pt x="142" y="52"/>
                </a:moveTo>
                <a:lnTo>
                  <a:pt x="142" y="48"/>
                </a:lnTo>
                <a:lnTo>
                  <a:pt x="140" y="46"/>
                </a:lnTo>
                <a:lnTo>
                  <a:pt x="140" y="40"/>
                </a:lnTo>
                <a:lnTo>
                  <a:pt x="138" y="38"/>
                </a:lnTo>
                <a:lnTo>
                  <a:pt x="138" y="34"/>
                </a:lnTo>
                <a:lnTo>
                  <a:pt x="136" y="32"/>
                </a:lnTo>
                <a:lnTo>
                  <a:pt x="136" y="31"/>
                </a:lnTo>
                <a:lnTo>
                  <a:pt x="134" y="27"/>
                </a:lnTo>
                <a:lnTo>
                  <a:pt x="117" y="10"/>
                </a:lnTo>
                <a:lnTo>
                  <a:pt x="115" y="10"/>
                </a:lnTo>
                <a:lnTo>
                  <a:pt x="113" y="8"/>
                </a:lnTo>
                <a:lnTo>
                  <a:pt x="109" y="6"/>
                </a:lnTo>
                <a:lnTo>
                  <a:pt x="108" y="6"/>
                </a:lnTo>
                <a:lnTo>
                  <a:pt x="104" y="4"/>
                </a:lnTo>
                <a:lnTo>
                  <a:pt x="102" y="4"/>
                </a:lnTo>
                <a:lnTo>
                  <a:pt x="100" y="2"/>
                </a:lnTo>
                <a:lnTo>
                  <a:pt x="92" y="2"/>
                </a:lnTo>
                <a:lnTo>
                  <a:pt x="90" y="0"/>
                </a:lnTo>
                <a:lnTo>
                  <a:pt x="63" y="0"/>
                </a:lnTo>
                <a:lnTo>
                  <a:pt x="60" y="2"/>
                </a:lnTo>
                <a:lnTo>
                  <a:pt x="56" y="2"/>
                </a:lnTo>
                <a:lnTo>
                  <a:pt x="52" y="4"/>
                </a:lnTo>
                <a:lnTo>
                  <a:pt x="48" y="4"/>
                </a:lnTo>
                <a:lnTo>
                  <a:pt x="44" y="6"/>
                </a:lnTo>
                <a:lnTo>
                  <a:pt x="41" y="8"/>
                </a:lnTo>
                <a:lnTo>
                  <a:pt x="39" y="10"/>
                </a:lnTo>
                <a:lnTo>
                  <a:pt x="35" y="11"/>
                </a:lnTo>
                <a:lnTo>
                  <a:pt x="31" y="13"/>
                </a:lnTo>
                <a:lnTo>
                  <a:pt x="29" y="15"/>
                </a:lnTo>
                <a:lnTo>
                  <a:pt x="25" y="17"/>
                </a:lnTo>
                <a:lnTo>
                  <a:pt x="23" y="19"/>
                </a:lnTo>
                <a:lnTo>
                  <a:pt x="21" y="23"/>
                </a:lnTo>
                <a:lnTo>
                  <a:pt x="18" y="25"/>
                </a:lnTo>
                <a:lnTo>
                  <a:pt x="16" y="29"/>
                </a:lnTo>
                <a:lnTo>
                  <a:pt x="14" y="31"/>
                </a:lnTo>
                <a:lnTo>
                  <a:pt x="12" y="34"/>
                </a:lnTo>
                <a:lnTo>
                  <a:pt x="10" y="38"/>
                </a:lnTo>
                <a:lnTo>
                  <a:pt x="8" y="42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5"/>
                </a:lnTo>
                <a:lnTo>
                  <a:pt x="2" y="61"/>
                </a:lnTo>
                <a:lnTo>
                  <a:pt x="2" y="65"/>
                </a:lnTo>
                <a:lnTo>
                  <a:pt x="0" y="69"/>
                </a:lnTo>
                <a:lnTo>
                  <a:pt x="0" y="97"/>
                </a:lnTo>
                <a:lnTo>
                  <a:pt x="2" y="101"/>
                </a:lnTo>
                <a:lnTo>
                  <a:pt x="2" y="105"/>
                </a:lnTo>
                <a:lnTo>
                  <a:pt x="4" y="111"/>
                </a:lnTo>
                <a:lnTo>
                  <a:pt x="4" y="115"/>
                </a:lnTo>
                <a:lnTo>
                  <a:pt x="6" y="119"/>
                </a:lnTo>
                <a:lnTo>
                  <a:pt x="6" y="122"/>
                </a:lnTo>
                <a:lnTo>
                  <a:pt x="8" y="126"/>
                </a:lnTo>
                <a:lnTo>
                  <a:pt x="10" y="130"/>
                </a:lnTo>
                <a:lnTo>
                  <a:pt x="12" y="134"/>
                </a:lnTo>
                <a:lnTo>
                  <a:pt x="14" y="136"/>
                </a:lnTo>
                <a:lnTo>
                  <a:pt x="16" y="140"/>
                </a:lnTo>
                <a:lnTo>
                  <a:pt x="18" y="143"/>
                </a:lnTo>
                <a:lnTo>
                  <a:pt x="19" y="145"/>
                </a:lnTo>
                <a:lnTo>
                  <a:pt x="23" y="147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5" y="157"/>
                </a:lnTo>
                <a:lnTo>
                  <a:pt x="37" y="159"/>
                </a:lnTo>
                <a:lnTo>
                  <a:pt x="41" y="161"/>
                </a:lnTo>
                <a:lnTo>
                  <a:pt x="44" y="163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2" y="168"/>
                </a:lnTo>
                <a:lnTo>
                  <a:pt x="85" y="168"/>
                </a:lnTo>
                <a:lnTo>
                  <a:pt x="88" y="166"/>
                </a:lnTo>
                <a:lnTo>
                  <a:pt x="96" y="166"/>
                </a:lnTo>
                <a:lnTo>
                  <a:pt x="98" y="164"/>
                </a:lnTo>
                <a:lnTo>
                  <a:pt x="102" y="164"/>
                </a:lnTo>
                <a:lnTo>
                  <a:pt x="104" y="163"/>
                </a:lnTo>
                <a:lnTo>
                  <a:pt x="108" y="161"/>
                </a:lnTo>
                <a:lnTo>
                  <a:pt x="109" y="159"/>
                </a:lnTo>
                <a:lnTo>
                  <a:pt x="113" y="159"/>
                </a:lnTo>
                <a:lnTo>
                  <a:pt x="115" y="157"/>
                </a:lnTo>
                <a:lnTo>
                  <a:pt x="119" y="155"/>
                </a:lnTo>
                <a:lnTo>
                  <a:pt x="123" y="151"/>
                </a:lnTo>
                <a:lnTo>
                  <a:pt x="125" y="147"/>
                </a:lnTo>
                <a:lnTo>
                  <a:pt x="131" y="141"/>
                </a:lnTo>
                <a:lnTo>
                  <a:pt x="132" y="138"/>
                </a:lnTo>
                <a:lnTo>
                  <a:pt x="134" y="136"/>
                </a:lnTo>
                <a:lnTo>
                  <a:pt x="136" y="132"/>
                </a:lnTo>
                <a:lnTo>
                  <a:pt x="138" y="130"/>
                </a:lnTo>
                <a:lnTo>
                  <a:pt x="138" y="126"/>
                </a:lnTo>
                <a:lnTo>
                  <a:pt x="140" y="124"/>
                </a:lnTo>
                <a:lnTo>
                  <a:pt x="142" y="120"/>
                </a:lnTo>
                <a:lnTo>
                  <a:pt x="142" y="113"/>
                </a:lnTo>
                <a:lnTo>
                  <a:pt x="144" y="111"/>
                </a:lnTo>
                <a:lnTo>
                  <a:pt x="144" y="103"/>
                </a:lnTo>
                <a:lnTo>
                  <a:pt x="123" y="103"/>
                </a:lnTo>
                <a:lnTo>
                  <a:pt x="123" y="109"/>
                </a:lnTo>
                <a:lnTo>
                  <a:pt x="121" y="111"/>
                </a:lnTo>
                <a:lnTo>
                  <a:pt x="121" y="113"/>
                </a:lnTo>
                <a:lnTo>
                  <a:pt x="119" y="115"/>
                </a:lnTo>
                <a:lnTo>
                  <a:pt x="119" y="120"/>
                </a:lnTo>
                <a:lnTo>
                  <a:pt x="117" y="122"/>
                </a:lnTo>
                <a:lnTo>
                  <a:pt x="117" y="124"/>
                </a:lnTo>
                <a:lnTo>
                  <a:pt x="113" y="128"/>
                </a:lnTo>
                <a:lnTo>
                  <a:pt x="113" y="130"/>
                </a:lnTo>
                <a:lnTo>
                  <a:pt x="109" y="134"/>
                </a:lnTo>
                <a:lnTo>
                  <a:pt x="108" y="134"/>
                </a:lnTo>
                <a:lnTo>
                  <a:pt x="108" y="136"/>
                </a:lnTo>
                <a:lnTo>
                  <a:pt x="104" y="140"/>
                </a:lnTo>
                <a:lnTo>
                  <a:pt x="102" y="140"/>
                </a:lnTo>
                <a:lnTo>
                  <a:pt x="98" y="143"/>
                </a:lnTo>
                <a:lnTo>
                  <a:pt x="96" y="143"/>
                </a:lnTo>
                <a:lnTo>
                  <a:pt x="94" y="145"/>
                </a:lnTo>
                <a:lnTo>
                  <a:pt x="92" y="145"/>
                </a:lnTo>
                <a:lnTo>
                  <a:pt x="90" y="147"/>
                </a:lnTo>
                <a:lnTo>
                  <a:pt x="86" y="147"/>
                </a:lnTo>
                <a:lnTo>
                  <a:pt x="85" y="149"/>
                </a:lnTo>
                <a:lnTo>
                  <a:pt x="65" y="149"/>
                </a:lnTo>
                <a:lnTo>
                  <a:pt x="63" y="147"/>
                </a:lnTo>
                <a:lnTo>
                  <a:pt x="58" y="147"/>
                </a:lnTo>
                <a:lnTo>
                  <a:pt x="56" y="145"/>
                </a:lnTo>
                <a:lnTo>
                  <a:pt x="54" y="145"/>
                </a:lnTo>
                <a:lnTo>
                  <a:pt x="50" y="143"/>
                </a:lnTo>
                <a:lnTo>
                  <a:pt x="46" y="140"/>
                </a:lnTo>
                <a:lnTo>
                  <a:pt x="44" y="140"/>
                </a:lnTo>
                <a:lnTo>
                  <a:pt x="37" y="132"/>
                </a:lnTo>
                <a:lnTo>
                  <a:pt x="35" y="128"/>
                </a:lnTo>
                <a:lnTo>
                  <a:pt x="33" y="126"/>
                </a:lnTo>
                <a:lnTo>
                  <a:pt x="33" y="124"/>
                </a:lnTo>
                <a:lnTo>
                  <a:pt x="31" y="122"/>
                </a:lnTo>
                <a:lnTo>
                  <a:pt x="29" y="119"/>
                </a:lnTo>
                <a:lnTo>
                  <a:pt x="29" y="117"/>
                </a:lnTo>
                <a:lnTo>
                  <a:pt x="27" y="113"/>
                </a:lnTo>
                <a:lnTo>
                  <a:pt x="27" y="111"/>
                </a:lnTo>
                <a:lnTo>
                  <a:pt x="25" y="107"/>
                </a:lnTo>
                <a:lnTo>
                  <a:pt x="25" y="101"/>
                </a:lnTo>
                <a:lnTo>
                  <a:pt x="23" y="97"/>
                </a:lnTo>
                <a:lnTo>
                  <a:pt x="23" y="69"/>
                </a:lnTo>
                <a:lnTo>
                  <a:pt x="25" y="65"/>
                </a:lnTo>
                <a:lnTo>
                  <a:pt x="25" y="59"/>
                </a:lnTo>
                <a:lnTo>
                  <a:pt x="27" y="55"/>
                </a:lnTo>
                <a:lnTo>
                  <a:pt x="27" y="54"/>
                </a:lnTo>
                <a:lnTo>
                  <a:pt x="29" y="50"/>
                </a:lnTo>
                <a:lnTo>
                  <a:pt x="29" y="48"/>
                </a:lnTo>
                <a:lnTo>
                  <a:pt x="31" y="44"/>
                </a:lnTo>
                <a:lnTo>
                  <a:pt x="35" y="40"/>
                </a:lnTo>
                <a:lnTo>
                  <a:pt x="35" y="36"/>
                </a:lnTo>
                <a:lnTo>
                  <a:pt x="46" y="25"/>
                </a:lnTo>
                <a:lnTo>
                  <a:pt x="50" y="25"/>
                </a:lnTo>
                <a:lnTo>
                  <a:pt x="54" y="21"/>
                </a:lnTo>
                <a:lnTo>
                  <a:pt x="56" y="21"/>
                </a:lnTo>
                <a:lnTo>
                  <a:pt x="60" y="19"/>
                </a:lnTo>
                <a:lnTo>
                  <a:pt x="65" y="19"/>
                </a:lnTo>
                <a:lnTo>
                  <a:pt x="67" y="17"/>
                </a:lnTo>
                <a:lnTo>
                  <a:pt x="86" y="17"/>
                </a:lnTo>
                <a:lnTo>
                  <a:pt x="88" y="19"/>
                </a:lnTo>
                <a:lnTo>
                  <a:pt x="94" y="19"/>
                </a:lnTo>
                <a:lnTo>
                  <a:pt x="96" y="21"/>
                </a:lnTo>
                <a:lnTo>
                  <a:pt x="98" y="21"/>
                </a:lnTo>
                <a:lnTo>
                  <a:pt x="100" y="23"/>
                </a:lnTo>
                <a:lnTo>
                  <a:pt x="102" y="23"/>
                </a:lnTo>
                <a:lnTo>
                  <a:pt x="104" y="25"/>
                </a:lnTo>
                <a:lnTo>
                  <a:pt x="106" y="25"/>
                </a:lnTo>
                <a:lnTo>
                  <a:pt x="106" y="27"/>
                </a:lnTo>
                <a:lnTo>
                  <a:pt x="108" y="29"/>
                </a:lnTo>
                <a:lnTo>
                  <a:pt x="109" y="29"/>
                </a:lnTo>
                <a:lnTo>
                  <a:pt x="109" y="31"/>
                </a:lnTo>
                <a:lnTo>
                  <a:pt x="111" y="32"/>
                </a:lnTo>
                <a:lnTo>
                  <a:pt x="111" y="34"/>
                </a:lnTo>
                <a:lnTo>
                  <a:pt x="113" y="34"/>
                </a:lnTo>
                <a:lnTo>
                  <a:pt x="113" y="36"/>
                </a:lnTo>
                <a:lnTo>
                  <a:pt x="115" y="38"/>
                </a:lnTo>
                <a:lnTo>
                  <a:pt x="115" y="40"/>
                </a:lnTo>
                <a:lnTo>
                  <a:pt x="117" y="42"/>
                </a:lnTo>
                <a:lnTo>
                  <a:pt x="117" y="46"/>
                </a:lnTo>
                <a:lnTo>
                  <a:pt x="119" y="48"/>
                </a:lnTo>
                <a:lnTo>
                  <a:pt x="119" y="52"/>
                </a:lnTo>
                <a:lnTo>
                  <a:pt x="14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3901235" y="4865549"/>
            <a:ext cx="84138" cy="125413"/>
          </a:xfrm>
          <a:custGeom>
            <a:avLst/>
            <a:gdLst>
              <a:gd name="T0" fmla="*/ 46 w 108"/>
              <a:gd name="T1" fmla="*/ 89 h 156"/>
              <a:gd name="T2" fmla="*/ 37 w 108"/>
              <a:gd name="T3" fmla="*/ 93 h 156"/>
              <a:gd name="T4" fmla="*/ 10 w 108"/>
              <a:gd name="T5" fmla="*/ 118 h 156"/>
              <a:gd name="T6" fmla="*/ 6 w 108"/>
              <a:gd name="T7" fmla="*/ 126 h 156"/>
              <a:gd name="T8" fmla="*/ 4 w 108"/>
              <a:gd name="T9" fmla="*/ 133 h 156"/>
              <a:gd name="T10" fmla="*/ 0 w 108"/>
              <a:gd name="T11" fmla="*/ 145 h 156"/>
              <a:gd name="T12" fmla="*/ 108 w 108"/>
              <a:gd name="T13" fmla="*/ 137 h 156"/>
              <a:gd name="T14" fmla="*/ 25 w 108"/>
              <a:gd name="T15" fmla="*/ 133 h 156"/>
              <a:gd name="T16" fmla="*/ 27 w 108"/>
              <a:gd name="T17" fmla="*/ 128 h 156"/>
              <a:gd name="T18" fmla="*/ 33 w 108"/>
              <a:gd name="T19" fmla="*/ 122 h 156"/>
              <a:gd name="T20" fmla="*/ 35 w 108"/>
              <a:gd name="T21" fmla="*/ 118 h 156"/>
              <a:gd name="T22" fmla="*/ 42 w 108"/>
              <a:gd name="T23" fmla="*/ 114 h 156"/>
              <a:gd name="T24" fmla="*/ 46 w 108"/>
              <a:gd name="T25" fmla="*/ 111 h 156"/>
              <a:gd name="T26" fmla="*/ 54 w 108"/>
              <a:gd name="T27" fmla="*/ 105 h 156"/>
              <a:gd name="T28" fmla="*/ 60 w 108"/>
              <a:gd name="T29" fmla="*/ 103 h 156"/>
              <a:gd name="T30" fmla="*/ 77 w 108"/>
              <a:gd name="T31" fmla="*/ 93 h 156"/>
              <a:gd name="T32" fmla="*/ 83 w 108"/>
              <a:gd name="T33" fmla="*/ 91 h 156"/>
              <a:gd name="T34" fmla="*/ 96 w 108"/>
              <a:gd name="T35" fmla="*/ 80 h 156"/>
              <a:gd name="T36" fmla="*/ 100 w 108"/>
              <a:gd name="T37" fmla="*/ 72 h 156"/>
              <a:gd name="T38" fmla="*/ 104 w 108"/>
              <a:gd name="T39" fmla="*/ 67 h 156"/>
              <a:gd name="T40" fmla="*/ 106 w 108"/>
              <a:gd name="T41" fmla="*/ 57 h 156"/>
              <a:gd name="T42" fmla="*/ 106 w 108"/>
              <a:gd name="T43" fmla="*/ 34 h 156"/>
              <a:gd name="T44" fmla="*/ 104 w 108"/>
              <a:gd name="T45" fmla="*/ 24 h 156"/>
              <a:gd name="T46" fmla="*/ 98 w 108"/>
              <a:gd name="T47" fmla="*/ 17 h 156"/>
              <a:gd name="T48" fmla="*/ 90 w 108"/>
              <a:gd name="T49" fmla="*/ 9 h 156"/>
              <a:gd name="T50" fmla="*/ 83 w 108"/>
              <a:gd name="T51" fmla="*/ 5 h 156"/>
              <a:gd name="T52" fmla="*/ 75 w 108"/>
              <a:gd name="T53" fmla="*/ 2 h 156"/>
              <a:gd name="T54" fmla="*/ 44 w 108"/>
              <a:gd name="T55" fmla="*/ 0 h 156"/>
              <a:gd name="T56" fmla="*/ 35 w 108"/>
              <a:gd name="T57" fmla="*/ 3 h 156"/>
              <a:gd name="T58" fmla="*/ 29 w 108"/>
              <a:gd name="T59" fmla="*/ 5 h 156"/>
              <a:gd name="T60" fmla="*/ 16 w 108"/>
              <a:gd name="T61" fmla="*/ 17 h 156"/>
              <a:gd name="T62" fmla="*/ 12 w 108"/>
              <a:gd name="T63" fmla="*/ 26 h 156"/>
              <a:gd name="T64" fmla="*/ 8 w 108"/>
              <a:gd name="T65" fmla="*/ 32 h 156"/>
              <a:gd name="T66" fmla="*/ 6 w 108"/>
              <a:gd name="T67" fmla="*/ 55 h 156"/>
              <a:gd name="T68" fmla="*/ 27 w 108"/>
              <a:gd name="T69" fmla="*/ 42 h 156"/>
              <a:gd name="T70" fmla="*/ 29 w 108"/>
              <a:gd name="T71" fmla="*/ 32 h 156"/>
              <a:gd name="T72" fmla="*/ 37 w 108"/>
              <a:gd name="T73" fmla="*/ 24 h 156"/>
              <a:gd name="T74" fmla="*/ 41 w 108"/>
              <a:gd name="T75" fmla="*/ 23 h 156"/>
              <a:gd name="T76" fmla="*/ 48 w 108"/>
              <a:gd name="T77" fmla="*/ 19 h 156"/>
              <a:gd name="T78" fmla="*/ 71 w 108"/>
              <a:gd name="T79" fmla="*/ 21 h 156"/>
              <a:gd name="T80" fmla="*/ 77 w 108"/>
              <a:gd name="T81" fmla="*/ 24 h 156"/>
              <a:gd name="T82" fmla="*/ 81 w 108"/>
              <a:gd name="T83" fmla="*/ 26 h 156"/>
              <a:gd name="T84" fmla="*/ 83 w 108"/>
              <a:gd name="T85" fmla="*/ 30 h 156"/>
              <a:gd name="T86" fmla="*/ 87 w 108"/>
              <a:gd name="T87" fmla="*/ 34 h 156"/>
              <a:gd name="T88" fmla="*/ 88 w 108"/>
              <a:gd name="T89" fmla="*/ 53 h 156"/>
              <a:gd name="T90" fmla="*/ 85 w 108"/>
              <a:gd name="T91" fmla="*/ 59 h 156"/>
              <a:gd name="T92" fmla="*/ 81 w 108"/>
              <a:gd name="T93" fmla="*/ 67 h 156"/>
              <a:gd name="T94" fmla="*/ 77 w 108"/>
              <a:gd name="T95" fmla="*/ 68 h 156"/>
              <a:gd name="T96" fmla="*/ 65 w 108"/>
              <a:gd name="T97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56">
                <a:moveTo>
                  <a:pt x="52" y="86"/>
                </a:moveTo>
                <a:lnTo>
                  <a:pt x="48" y="88"/>
                </a:lnTo>
                <a:lnTo>
                  <a:pt x="46" y="89"/>
                </a:lnTo>
                <a:lnTo>
                  <a:pt x="42" y="91"/>
                </a:lnTo>
                <a:lnTo>
                  <a:pt x="41" y="91"/>
                </a:lnTo>
                <a:lnTo>
                  <a:pt x="37" y="93"/>
                </a:lnTo>
                <a:lnTo>
                  <a:pt x="35" y="95"/>
                </a:lnTo>
                <a:lnTo>
                  <a:pt x="31" y="97"/>
                </a:lnTo>
                <a:lnTo>
                  <a:pt x="10" y="118"/>
                </a:lnTo>
                <a:lnTo>
                  <a:pt x="8" y="122"/>
                </a:lnTo>
                <a:lnTo>
                  <a:pt x="8" y="124"/>
                </a:lnTo>
                <a:lnTo>
                  <a:pt x="6" y="126"/>
                </a:lnTo>
                <a:lnTo>
                  <a:pt x="6" y="128"/>
                </a:lnTo>
                <a:lnTo>
                  <a:pt x="4" y="132"/>
                </a:lnTo>
                <a:lnTo>
                  <a:pt x="4" y="133"/>
                </a:lnTo>
                <a:lnTo>
                  <a:pt x="2" y="135"/>
                </a:lnTo>
                <a:lnTo>
                  <a:pt x="2" y="141"/>
                </a:lnTo>
                <a:lnTo>
                  <a:pt x="0" y="145"/>
                </a:lnTo>
                <a:lnTo>
                  <a:pt x="0" y="156"/>
                </a:lnTo>
                <a:lnTo>
                  <a:pt x="108" y="156"/>
                </a:lnTo>
                <a:lnTo>
                  <a:pt x="108" y="137"/>
                </a:lnTo>
                <a:lnTo>
                  <a:pt x="23" y="137"/>
                </a:lnTo>
                <a:lnTo>
                  <a:pt x="23" y="135"/>
                </a:lnTo>
                <a:lnTo>
                  <a:pt x="25" y="133"/>
                </a:lnTo>
                <a:lnTo>
                  <a:pt x="25" y="130"/>
                </a:lnTo>
                <a:lnTo>
                  <a:pt x="27" y="130"/>
                </a:lnTo>
                <a:lnTo>
                  <a:pt x="27" y="128"/>
                </a:lnTo>
                <a:lnTo>
                  <a:pt x="29" y="128"/>
                </a:lnTo>
                <a:lnTo>
                  <a:pt x="29" y="126"/>
                </a:lnTo>
                <a:lnTo>
                  <a:pt x="33" y="122"/>
                </a:lnTo>
                <a:lnTo>
                  <a:pt x="33" y="120"/>
                </a:lnTo>
                <a:lnTo>
                  <a:pt x="35" y="120"/>
                </a:lnTo>
                <a:lnTo>
                  <a:pt x="35" y="118"/>
                </a:lnTo>
                <a:lnTo>
                  <a:pt x="37" y="118"/>
                </a:lnTo>
                <a:lnTo>
                  <a:pt x="41" y="114"/>
                </a:lnTo>
                <a:lnTo>
                  <a:pt x="42" y="114"/>
                </a:lnTo>
                <a:lnTo>
                  <a:pt x="44" y="112"/>
                </a:lnTo>
                <a:lnTo>
                  <a:pt x="44" y="111"/>
                </a:lnTo>
                <a:lnTo>
                  <a:pt x="46" y="111"/>
                </a:lnTo>
                <a:lnTo>
                  <a:pt x="48" y="109"/>
                </a:lnTo>
                <a:lnTo>
                  <a:pt x="50" y="109"/>
                </a:lnTo>
                <a:lnTo>
                  <a:pt x="54" y="105"/>
                </a:lnTo>
                <a:lnTo>
                  <a:pt x="56" y="105"/>
                </a:lnTo>
                <a:lnTo>
                  <a:pt x="58" y="103"/>
                </a:lnTo>
                <a:lnTo>
                  <a:pt x="60" y="103"/>
                </a:lnTo>
                <a:lnTo>
                  <a:pt x="62" y="101"/>
                </a:lnTo>
                <a:lnTo>
                  <a:pt x="75" y="95"/>
                </a:lnTo>
                <a:lnTo>
                  <a:pt x="77" y="93"/>
                </a:lnTo>
                <a:lnTo>
                  <a:pt x="79" y="93"/>
                </a:lnTo>
                <a:lnTo>
                  <a:pt x="81" y="91"/>
                </a:lnTo>
                <a:lnTo>
                  <a:pt x="83" y="91"/>
                </a:lnTo>
                <a:lnTo>
                  <a:pt x="87" y="88"/>
                </a:lnTo>
                <a:lnTo>
                  <a:pt x="88" y="88"/>
                </a:lnTo>
                <a:lnTo>
                  <a:pt x="96" y="80"/>
                </a:lnTo>
                <a:lnTo>
                  <a:pt x="96" y="78"/>
                </a:lnTo>
                <a:lnTo>
                  <a:pt x="100" y="74"/>
                </a:lnTo>
                <a:lnTo>
                  <a:pt x="100" y="72"/>
                </a:lnTo>
                <a:lnTo>
                  <a:pt x="102" y="70"/>
                </a:lnTo>
                <a:lnTo>
                  <a:pt x="102" y="68"/>
                </a:lnTo>
                <a:lnTo>
                  <a:pt x="104" y="67"/>
                </a:lnTo>
                <a:lnTo>
                  <a:pt x="104" y="65"/>
                </a:lnTo>
                <a:lnTo>
                  <a:pt x="106" y="63"/>
                </a:lnTo>
                <a:lnTo>
                  <a:pt x="106" y="57"/>
                </a:lnTo>
                <a:lnTo>
                  <a:pt x="108" y="55"/>
                </a:lnTo>
                <a:lnTo>
                  <a:pt x="108" y="36"/>
                </a:lnTo>
                <a:lnTo>
                  <a:pt x="106" y="34"/>
                </a:lnTo>
                <a:lnTo>
                  <a:pt x="106" y="28"/>
                </a:lnTo>
                <a:lnTo>
                  <a:pt x="104" y="26"/>
                </a:lnTo>
                <a:lnTo>
                  <a:pt x="104" y="24"/>
                </a:lnTo>
                <a:lnTo>
                  <a:pt x="102" y="23"/>
                </a:lnTo>
                <a:lnTo>
                  <a:pt x="102" y="21"/>
                </a:lnTo>
                <a:lnTo>
                  <a:pt x="98" y="17"/>
                </a:lnTo>
                <a:lnTo>
                  <a:pt x="98" y="15"/>
                </a:lnTo>
                <a:lnTo>
                  <a:pt x="96" y="15"/>
                </a:lnTo>
                <a:lnTo>
                  <a:pt x="90" y="9"/>
                </a:lnTo>
                <a:lnTo>
                  <a:pt x="88" y="9"/>
                </a:lnTo>
                <a:lnTo>
                  <a:pt x="85" y="5"/>
                </a:lnTo>
                <a:lnTo>
                  <a:pt x="83" y="5"/>
                </a:lnTo>
                <a:lnTo>
                  <a:pt x="81" y="3"/>
                </a:lnTo>
                <a:lnTo>
                  <a:pt x="77" y="3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7" y="2"/>
                </a:lnTo>
                <a:lnTo>
                  <a:pt x="35" y="3"/>
                </a:lnTo>
                <a:lnTo>
                  <a:pt x="33" y="3"/>
                </a:lnTo>
                <a:lnTo>
                  <a:pt x="31" y="5"/>
                </a:lnTo>
                <a:lnTo>
                  <a:pt x="29" y="5"/>
                </a:lnTo>
                <a:lnTo>
                  <a:pt x="23" y="11"/>
                </a:lnTo>
                <a:lnTo>
                  <a:pt x="21" y="11"/>
                </a:lnTo>
                <a:lnTo>
                  <a:pt x="16" y="17"/>
                </a:lnTo>
                <a:lnTo>
                  <a:pt x="16" y="19"/>
                </a:lnTo>
                <a:lnTo>
                  <a:pt x="12" y="23"/>
                </a:lnTo>
                <a:lnTo>
                  <a:pt x="12" y="26"/>
                </a:lnTo>
                <a:lnTo>
                  <a:pt x="10" y="28"/>
                </a:lnTo>
                <a:lnTo>
                  <a:pt x="10" y="30"/>
                </a:lnTo>
                <a:lnTo>
                  <a:pt x="8" y="32"/>
                </a:lnTo>
                <a:lnTo>
                  <a:pt x="8" y="38"/>
                </a:lnTo>
                <a:lnTo>
                  <a:pt x="6" y="42"/>
                </a:lnTo>
                <a:lnTo>
                  <a:pt x="6" y="55"/>
                </a:lnTo>
                <a:lnTo>
                  <a:pt x="25" y="55"/>
                </a:lnTo>
                <a:lnTo>
                  <a:pt x="25" y="44"/>
                </a:lnTo>
                <a:lnTo>
                  <a:pt x="27" y="42"/>
                </a:lnTo>
                <a:lnTo>
                  <a:pt x="27" y="38"/>
                </a:lnTo>
                <a:lnTo>
                  <a:pt x="29" y="36"/>
                </a:lnTo>
                <a:lnTo>
                  <a:pt x="29" y="32"/>
                </a:lnTo>
                <a:lnTo>
                  <a:pt x="31" y="32"/>
                </a:lnTo>
                <a:lnTo>
                  <a:pt x="31" y="30"/>
                </a:lnTo>
                <a:lnTo>
                  <a:pt x="37" y="24"/>
                </a:lnTo>
                <a:lnTo>
                  <a:pt x="39" y="24"/>
                </a:lnTo>
                <a:lnTo>
                  <a:pt x="39" y="23"/>
                </a:lnTo>
                <a:lnTo>
                  <a:pt x="41" y="23"/>
                </a:lnTo>
                <a:lnTo>
                  <a:pt x="42" y="21"/>
                </a:lnTo>
                <a:lnTo>
                  <a:pt x="46" y="21"/>
                </a:lnTo>
                <a:lnTo>
                  <a:pt x="48" y="19"/>
                </a:lnTo>
                <a:lnTo>
                  <a:pt x="64" y="19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5" y="23"/>
                </a:lnTo>
                <a:lnTo>
                  <a:pt x="77" y="24"/>
                </a:lnTo>
                <a:lnTo>
                  <a:pt x="79" y="24"/>
                </a:lnTo>
                <a:lnTo>
                  <a:pt x="79" y="26"/>
                </a:lnTo>
                <a:lnTo>
                  <a:pt x="81" y="26"/>
                </a:lnTo>
                <a:lnTo>
                  <a:pt x="81" y="28"/>
                </a:lnTo>
                <a:lnTo>
                  <a:pt x="83" y="28"/>
                </a:lnTo>
                <a:lnTo>
                  <a:pt x="83" y="30"/>
                </a:lnTo>
                <a:lnTo>
                  <a:pt x="85" y="30"/>
                </a:lnTo>
                <a:lnTo>
                  <a:pt x="85" y="32"/>
                </a:lnTo>
                <a:lnTo>
                  <a:pt x="87" y="34"/>
                </a:lnTo>
                <a:lnTo>
                  <a:pt x="87" y="36"/>
                </a:lnTo>
                <a:lnTo>
                  <a:pt x="88" y="38"/>
                </a:lnTo>
                <a:lnTo>
                  <a:pt x="88" y="53"/>
                </a:lnTo>
                <a:lnTo>
                  <a:pt x="87" y="53"/>
                </a:lnTo>
                <a:lnTo>
                  <a:pt x="87" y="59"/>
                </a:lnTo>
                <a:lnTo>
                  <a:pt x="85" y="59"/>
                </a:lnTo>
                <a:lnTo>
                  <a:pt x="85" y="61"/>
                </a:lnTo>
                <a:lnTo>
                  <a:pt x="81" y="65"/>
                </a:lnTo>
                <a:lnTo>
                  <a:pt x="81" y="67"/>
                </a:lnTo>
                <a:lnTo>
                  <a:pt x="79" y="67"/>
                </a:lnTo>
                <a:lnTo>
                  <a:pt x="79" y="68"/>
                </a:lnTo>
                <a:lnTo>
                  <a:pt x="77" y="68"/>
                </a:lnTo>
                <a:lnTo>
                  <a:pt x="71" y="74"/>
                </a:lnTo>
                <a:lnTo>
                  <a:pt x="69" y="74"/>
                </a:lnTo>
                <a:lnTo>
                  <a:pt x="65" y="78"/>
                </a:lnTo>
                <a:lnTo>
                  <a:pt x="64" y="78"/>
                </a:lnTo>
                <a:lnTo>
                  <a:pt x="5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4309971" y="3224296"/>
            <a:ext cx="104775" cy="128587"/>
          </a:xfrm>
          <a:custGeom>
            <a:avLst/>
            <a:gdLst>
              <a:gd name="T0" fmla="*/ 0 w 133"/>
              <a:gd name="T1" fmla="*/ 0 h 160"/>
              <a:gd name="T2" fmla="*/ 0 w 133"/>
              <a:gd name="T3" fmla="*/ 19 h 160"/>
              <a:gd name="T4" fmla="*/ 54 w 133"/>
              <a:gd name="T5" fmla="*/ 19 h 160"/>
              <a:gd name="T6" fmla="*/ 54 w 133"/>
              <a:gd name="T7" fmla="*/ 160 h 160"/>
              <a:gd name="T8" fmla="*/ 77 w 133"/>
              <a:gd name="T9" fmla="*/ 160 h 160"/>
              <a:gd name="T10" fmla="*/ 77 w 133"/>
              <a:gd name="T11" fmla="*/ 19 h 160"/>
              <a:gd name="T12" fmla="*/ 133 w 133"/>
              <a:gd name="T13" fmla="*/ 19 h 160"/>
              <a:gd name="T14" fmla="*/ 133 w 133"/>
              <a:gd name="T15" fmla="*/ 0 h 160"/>
              <a:gd name="T16" fmla="*/ 0 w 133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60">
                <a:moveTo>
                  <a:pt x="0" y="0"/>
                </a:moveTo>
                <a:lnTo>
                  <a:pt x="0" y="19"/>
                </a:lnTo>
                <a:lnTo>
                  <a:pt x="54" y="19"/>
                </a:lnTo>
                <a:lnTo>
                  <a:pt x="54" y="160"/>
                </a:lnTo>
                <a:lnTo>
                  <a:pt x="77" y="160"/>
                </a:lnTo>
                <a:lnTo>
                  <a:pt x="77" y="19"/>
                </a:lnTo>
                <a:lnTo>
                  <a:pt x="133" y="19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4432208" y="3224296"/>
            <a:ext cx="15875" cy="1285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4483007" y="3227470"/>
            <a:ext cx="46038" cy="125412"/>
          </a:xfrm>
          <a:custGeom>
            <a:avLst/>
            <a:gdLst>
              <a:gd name="T0" fmla="*/ 34 w 57"/>
              <a:gd name="T1" fmla="*/ 45 h 156"/>
              <a:gd name="T2" fmla="*/ 34 w 57"/>
              <a:gd name="T3" fmla="*/ 156 h 156"/>
              <a:gd name="T4" fmla="*/ 57 w 57"/>
              <a:gd name="T5" fmla="*/ 156 h 156"/>
              <a:gd name="T6" fmla="*/ 57 w 57"/>
              <a:gd name="T7" fmla="*/ 0 h 156"/>
              <a:gd name="T8" fmla="*/ 40 w 57"/>
              <a:gd name="T9" fmla="*/ 0 h 156"/>
              <a:gd name="T10" fmla="*/ 40 w 57"/>
              <a:gd name="T11" fmla="*/ 5 h 156"/>
              <a:gd name="T12" fmla="*/ 38 w 57"/>
              <a:gd name="T13" fmla="*/ 7 h 156"/>
              <a:gd name="T14" fmla="*/ 38 w 57"/>
              <a:gd name="T15" fmla="*/ 11 h 156"/>
              <a:gd name="T16" fmla="*/ 36 w 57"/>
              <a:gd name="T17" fmla="*/ 13 h 156"/>
              <a:gd name="T18" fmla="*/ 36 w 57"/>
              <a:gd name="T19" fmla="*/ 15 h 156"/>
              <a:gd name="T20" fmla="*/ 32 w 57"/>
              <a:gd name="T21" fmla="*/ 19 h 156"/>
              <a:gd name="T22" fmla="*/ 32 w 57"/>
              <a:gd name="T23" fmla="*/ 21 h 156"/>
              <a:gd name="T24" fmla="*/ 30 w 57"/>
              <a:gd name="T25" fmla="*/ 21 h 156"/>
              <a:gd name="T26" fmla="*/ 30 w 57"/>
              <a:gd name="T27" fmla="*/ 23 h 156"/>
              <a:gd name="T28" fmla="*/ 27 w 57"/>
              <a:gd name="T29" fmla="*/ 23 h 156"/>
              <a:gd name="T30" fmla="*/ 27 w 57"/>
              <a:gd name="T31" fmla="*/ 24 h 156"/>
              <a:gd name="T32" fmla="*/ 23 w 57"/>
              <a:gd name="T33" fmla="*/ 24 h 156"/>
              <a:gd name="T34" fmla="*/ 21 w 57"/>
              <a:gd name="T35" fmla="*/ 26 h 156"/>
              <a:gd name="T36" fmla="*/ 17 w 57"/>
              <a:gd name="T37" fmla="*/ 26 h 156"/>
              <a:gd name="T38" fmla="*/ 15 w 57"/>
              <a:gd name="T39" fmla="*/ 28 h 156"/>
              <a:gd name="T40" fmla="*/ 0 w 57"/>
              <a:gd name="T41" fmla="*/ 28 h 156"/>
              <a:gd name="T42" fmla="*/ 0 w 57"/>
              <a:gd name="T43" fmla="*/ 45 h 156"/>
              <a:gd name="T44" fmla="*/ 34 w 57"/>
              <a:gd name="T45" fmla="*/ 4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" h="156">
                <a:moveTo>
                  <a:pt x="34" y="45"/>
                </a:moveTo>
                <a:lnTo>
                  <a:pt x="34" y="156"/>
                </a:lnTo>
                <a:lnTo>
                  <a:pt x="57" y="156"/>
                </a:lnTo>
                <a:lnTo>
                  <a:pt x="57" y="0"/>
                </a:lnTo>
                <a:lnTo>
                  <a:pt x="40" y="0"/>
                </a:lnTo>
                <a:lnTo>
                  <a:pt x="40" y="5"/>
                </a:lnTo>
                <a:lnTo>
                  <a:pt x="38" y="7"/>
                </a:lnTo>
                <a:lnTo>
                  <a:pt x="38" y="11"/>
                </a:lnTo>
                <a:lnTo>
                  <a:pt x="36" y="13"/>
                </a:lnTo>
                <a:lnTo>
                  <a:pt x="36" y="15"/>
                </a:lnTo>
                <a:lnTo>
                  <a:pt x="32" y="19"/>
                </a:lnTo>
                <a:lnTo>
                  <a:pt x="32" y="21"/>
                </a:lnTo>
                <a:lnTo>
                  <a:pt x="30" y="21"/>
                </a:lnTo>
                <a:lnTo>
                  <a:pt x="30" y="23"/>
                </a:lnTo>
                <a:lnTo>
                  <a:pt x="27" y="23"/>
                </a:lnTo>
                <a:lnTo>
                  <a:pt x="27" y="24"/>
                </a:lnTo>
                <a:lnTo>
                  <a:pt x="23" y="24"/>
                </a:lnTo>
                <a:lnTo>
                  <a:pt x="21" y="26"/>
                </a:lnTo>
                <a:lnTo>
                  <a:pt x="17" y="26"/>
                </a:lnTo>
                <a:lnTo>
                  <a:pt x="15" y="28"/>
                </a:lnTo>
                <a:lnTo>
                  <a:pt x="0" y="28"/>
                </a:lnTo>
                <a:lnTo>
                  <a:pt x="0" y="45"/>
                </a:lnTo>
                <a:lnTo>
                  <a:pt x="34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4292508" y="4140282"/>
            <a:ext cx="104775" cy="127000"/>
          </a:xfrm>
          <a:custGeom>
            <a:avLst/>
            <a:gdLst>
              <a:gd name="T0" fmla="*/ 0 w 133"/>
              <a:gd name="T1" fmla="*/ 0 h 161"/>
              <a:gd name="T2" fmla="*/ 0 w 133"/>
              <a:gd name="T3" fmla="*/ 19 h 161"/>
              <a:gd name="T4" fmla="*/ 56 w 133"/>
              <a:gd name="T5" fmla="*/ 19 h 161"/>
              <a:gd name="T6" fmla="*/ 56 w 133"/>
              <a:gd name="T7" fmla="*/ 161 h 161"/>
              <a:gd name="T8" fmla="*/ 77 w 133"/>
              <a:gd name="T9" fmla="*/ 161 h 161"/>
              <a:gd name="T10" fmla="*/ 77 w 133"/>
              <a:gd name="T11" fmla="*/ 19 h 161"/>
              <a:gd name="T12" fmla="*/ 133 w 133"/>
              <a:gd name="T13" fmla="*/ 19 h 161"/>
              <a:gd name="T14" fmla="*/ 133 w 133"/>
              <a:gd name="T15" fmla="*/ 0 h 161"/>
              <a:gd name="T16" fmla="*/ 0 w 133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7" y="161"/>
                </a:lnTo>
                <a:lnTo>
                  <a:pt x="77" y="19"/>
                </a:lnTo>
                <a:lnTo>
                  <a:pt x="133" y="19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4414745" y="4140282"/>
            <a:ext cx="17462" cy="127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4454432" y="4143458"/>
            <a:ext cx="84138" cy="123825"/>
          </a:xfrm>
          <a:custGeom>
            <a:avLst/>
            <a:gdLst>
              <a:gd name="T0" fmla="*/ 44 w 106"/>
              <a:gd name="T1" fmla="*/ 90 h 157"/>
              <a:gd name="T2" fmla="*/ 37 w 106"/>
              <a:gd name="T3" fmla="*/ 94 h 157"/>
              <a:gd name="T4" fmla="*/ 23 w 106"/>
              <a:gd name="T5" fmla="*/ 103 h 157"/>
              <a:gd name="T6" fmla="*/ 10 w 106"/>
              <a:gd name="T7" fmla="*/ 118 h 157"/>
              <a:gd name="T8" fmla="*/ 6 w 106"/>
              <a:gd name="T9" fmla="*/ 126 h 157"/>
              <a:gd name="T10" fmla="*/ 4 w 106"/>
              <a:gd name="T11" fmla="*/ 134 h 157"/>
              <a:gd name="T12" fmla="*/ 0 w 106"/>
              <a:gd name="T13" fmla="*/ 145 h 157"/>
              <a:gd name="T14" fmla="*/ 106 w 106"/>
              <a:gd name="T15" fmla="*/ 136 h 157"/>
              <a:gd name="T16" fmla="*/ 23 w 106"/>
              <a:gd name="T17" fmla="*/ 134 h 157"/>
              <a:gd name="T18" fmla="*/ 25 w 106"/>
              <a:gd name="T19" fmla="*/ 128 h 157"/>
              <a:gd name="T20" fmla="*/ 29 w 106"/>
              <a:gd name="T21" fmla="*/ 124 h 157"/>
              <a:gd name="T22" fmla="*/ 37 w 106"/>
              <a:gd name="T23" fmla="*/ 117 h 157"/>
              <a:gd name="T24" fmla="*/ 41 w 106"/>
              <a:gd name="T25" fmla="*/ 113 h 157"/>
              <a:gd name="T26" fmla="*/ 48 w 106"/>
              <a:gd name="T27" fmla="*/ 109 h 157"/>
              <a:gd name="T28" fmla="*/ 52 w 106"/>
              <a:gd name="T29" fmla="*/ 105 h 157"/>
              <a:gd name="T30" fmla="*/ 58 w 106"/>
              <a:gd name="T31" fmla="*/ 103 h 157"/>
              <a:gd name="T32" fmla="*/ 77 w 106"/>
              <a:gd name="T33" fmla="*/ 94 h 157"/>
              <a:gd name="T34" fmla="*/ 83 w 106"/>
              <a:gd name="T35" fmla="*/ 92 h 157"/>
              <a:gd name="T36" fmla="*/ 92 w 106"/>
              <a:gd name="T37" fmla="*/ 82 h 157"/>
              <a:gd name="T38" fmla="*/ 98 w 106"/>
              <a:gd name="T39" fmla="*/ 76 h 157"/>
              <a:gd name="T40" fmla="*/ 100 w 106"/>
              <a:gd name="T41" fmla="*/ 69 h 157"/>
              <a:gd name="T42" fmla="*/ 106 w 106"/>
              <a:gd name="T43" fmla="*/ 55 h 157"/>
              <a:gd name="T44" fmla="*/ 104 w 106"/>
              <a:gd name="T45" fmla="*/ 29 h 157"/>
              <a:gd name="T46" fmla="*/ 100 w 106"/>
              <a:gd name="T47" fmla="*/ 23 h 157"/>
              <a:gd name="T48" fmla="*/ 96 w 106"/>
              <a:gd name="T49" fmla="*/ 15 h 157"/>
              <a:gd name="T50" fmla="*/ 86 w 106"/>
              <a:gd name="T51" fmla="*/ 9 h 157"/>
              <a:gd name="T52" fmla="*/ 79 w 106"/>
              <a:gd name="T53" fmla="*/ 4 h 157"/>
              <a:gd name="T54" fmla="*/ 69 w 106"/>
              <a:gd name="T55" fmla="*/ 2 h 157"/>
              <a:gd name="T56" fmla="*/ 42 w 106"/>
              <a:gd name="T57" fmla="*/ 2 h 157"/>
              <a:gd name="T58" fmla="*/ 31 w 106"/>
              <a:gd name="T59" fmla="*/ 4 h 157"/>
              <a:gd name="T60" fmla="*/ 21 w 106"/>
              <a:gd name="T61" fmla="*/ 11 h 157"/>
              <a:gd name="T62" fmla="*/ 14 w 106"/>
              <a:gd name="T63" fmla="*/ 19 h 157"/>
              <a:gd name="T64" fmla="*/ 8 w 106"/>
              <a:gd name="T65" fmla="*/ 29 h 157"/>
              <a:gd name="T66" fmla="*/ 6 w 106"/>
              <a:gd name="T67" fmla="*/ 38 h 157"/>
              <a:gd name="T68" fmla="*/ 23 w 106"/>
              <a:gd name="T69" fmla="*/ 55 h 157"/>
              <a:gd name="T70" fmla="*/ 25 w 106"/>
              <a:gd name="T71" fmla="*/ 40 h 157"/>
              <a:gd name="T72" fmla="*/ 31 w 106"/>
              <a:gd name="T73" fmla="*/ 31 h 157"/>
              <a:gd name="T74" fmla="*/ 33 w 106"/>
              <a:gd name="T75" fmla="*/ 27 h 157"/>
              <a:gd name="T76" fmla="*/ 41 w 106"/>
              <a:gd name="T77" fmla="*/ 23 h 157"/>
              <a:gd name="T78" fmla="*/ 48 w 106"/>
              <a:gd name="T79" fmla="*/ 19 h 157"/>
              <a:gd name="T80" fmla="*/ 71 w 106"/>
              <a:gd name="T81" fmla="*/ 21 h 157"/>
              <a:gd name="T82" fmla="*/ 83 w 106"/>
              <a:gd name="T83" fmla="*/ 31 h 157"/>
              <a:gd name="T84" fmla="*/ 85 w 106"/>
              <a:gd name="T85" fmla="*/ 36 h 157"/>
              <a:gd name="T86" fmla="*/ 85 w 106"/>
              <a:gd name="T87" fmla="*/ 53 h 157"/>
              <a:gd name="T88" fmla="*/ 83 w 106"/>
              <a:gd name="T89" fmla="*/ 61 h 157"/>
              <a:gd name="T90" fmla="*/ 77 w 106"/>
              <a:gd name="T91" fmla="*/ 67 h 157"/>
              <a:gd name="T92" fmla="*/ 69 w 106"/>
              <a:gd name="T93" fmla="*/ 75 h 157"/>
              <a:gd name="T94" fmla="*/ 62 w 106"/>
              <a:gd name="T95" fmla="*/ 7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" h="157">
                <a:moveTo>
                  <a:pt x="50" y="86"/>
                </a:moveTo>
                <a:lnTo>
                  <a:pt x="46" y="88"/>
                </a:lnTo>
                <a:lnTo>
                  <a:pt x="44" y="90"/>
                </a:lnTo>
                <a:lnTo>
                  <a:pt x="41" y="92"/>
                </a:lnTo>
                <a:lnTo>
                  <a:pt x="39" y="92"/>
                </a:lnTo>
                <a:lnTo>
                  <a:pt x="37" y="94"/>
                </a:lnTo>
                <a:lnTo>
                  <a:pt x="33" y="96"/>
                </a:lnTo>
                <a:lnTo>
                  <a:pt x="27" y="101"/>
                </a:lnTo>
                <a:lnTo>
                  <a:pt x="23" y="103"/>
                </a:lnTo>
                <a:lnTo>
                  <a:pt x="14" y="113"/>
                </a:lnTo>
                <a:lnTo>
                  <a:pt x="14" y="115"/>
                </a:lnTo>
                <a:lnTo>
                  <a:pt x="10" y="118"/>
                </a:lnTo>
                <a:lnTo>
                  <a:pt x="8" y="122"/>
                </a:lnTo>
                <a:lnTo>
                  <a:pt x="8" y="124"/>
                </a:lnTo>
                <a:lnTo>
                  <a:pt x="6" y="126"/>
                </a:lnTo>
                <a:lnTo>
                  <a:pt x="6" y="128"/>
                </a:lnTo>
                <a:lnTo>
                  <a:pt x="4" y="132"/>
                </a:lnTo>
                <a:lnTo>
                  <a:pt x="4" y="134"/>
                </a:lnTo>
                <a:lnTo>
                  <a:pt x="2" y="136"/>
                </a:lnTo>
                <a:lnTo>
                  <a:pt x="2" y="141"/>
                </a:lnTo>
                <a:lnTo>
                  <a:pt x="0" y="145"/>
                </a:lnTo>
                <a:lnTo>
                  <a:pt x="0" y="157"/>
                </a:lnTo>
                <a:lnTo>
                  <a:pt x="106" y="157"/>
                </a:lnTo>
                <a:lnTo>
                  <a:pt x="106" y="136"/>
                </a:lnTo>
                <a:lnTo>
                  <a:pt x="21" y="136"/>
                </a:lnTo>
                <a:lnTo>
                  <a:pt x="21" y="134"/>
                </a:lnTo>
                <a:lnTo>
                  <a:pt x="23" y="134"/>
                </a:lnTo>
                <a:lnTo>
                  <a:pt x="23" y="130"/>
                </a:lnTo>
                <a:lnTo>
                  <a:pt x="25" y="130"/>
                </a:lnTo>
                <a:lnTo>
                  <a:pt x="25" y="128"/>
                </a:lnTo>
                <a:lnTo>
                  <a:pt x="27" y="128"/>
                </a:lnTo>
                <a:lnTo>
                  <a:pt x="27" y="126"/>
                </a:lnTo>
                <a:lnTo>
                  <a:pt x="29" y="124"/>
                </a:lnTo>
                <a:lnTo>
                  <a:pt x="29" y="122"/>
                </a:lnTo>
                <a:lnTo>
                  <a:pt x="31" y="122"/>
                </a:lnTo>
                <a:lnTo>
                  <a:pt x="37" y="117"/>
                </a:lnTo>
                <a:lnTo>
                  <a:pt x="39" y="117"/>
                </a:lnTo>
                <a:lnTo>
                  <a:pt x="39" y="115"/>
                </a:lnTo>
                <a:lnTo>
                  <a:pt x="41" y="113"/>
                </a:lnTo>
                <a:lnTo>
                  <a:pt x="42" y="113"/>
                </a:lnTo>
                <a:lnTo>
                  <a:pt x="46" y="109"/>
                </a:lnTo>
                <a:lnTo>
                  <a:pt x="48" y="109"/>
                </a:lnTo>
                <a:lnTo>
                  <a:pt x="50" y="107"/>
                </a:lnTo>
                <a:lnTo>
                  <a:pt x="52" y="107"/>
                </a:lnTo>
                <a:lnTo>
                  <a:pt x="52" y="105"/>
                </a:lnTo>
                <a:lnTo>
                  <a:pt x="54" y="105"/>
                </a:lnTo>
                <a:lnTo>
                  <a:pt x="56" y="103"/>
                </a:lnTo>
                <a:lnTo>
                  <a:pt x="58" y="103"/>
                </a:lnTo>
                <a:lnTo>
                  <a:pt x="60" y="101"/>
                </a:lnTo>
                <a:lnTo>
                  <a:pt x="75" y="96"/>
                </a:lnTo>
                <a:lnTo>
                  <a:pt x="77" y="94"/>
                </a:lnTo>
                <a:lnTo>
                  <a:pt x="79" y="94"/>
                </a:lnTo>
                <a:lnTo>
                  <a:pt x="81" y="92"/>
                </a:lnTo>
                <a:lnTo>
                  <a:pt x="83" y="92"/>
                </a:lnTo>
                <a:lnTo>
                  <a:pt x="90" y="84"/>
                </a:lnTo>
                <a:lnTo>
                  <a:pt x="92" y="84"/>
                </a:lnTo>
                <a:lnTo>
                  <a:pt x="92" y="82"/>
                </a:lnTo>
                <a:lnTo>
                  <a:pt x="96" y="78"/>
                </a:lnTo>
                <a:lnTo>
                  <a:pt x="96" y="76"/>
                </a:lnTo>
                <a:lnTo>
                  <a:pt x="98" y="76"/>
                </a:lnTo>
                <a:lnTo>
                  <a:pt x="98" y="75"/>
                </a:lnTo>
                <a:lnTo>
                  <a:pt x="100" y="73"/>
                </a:lnTo>
                <a:lnTo>
                  <a:pt x="100" y="69"/>
                </a:lnTo>
                <a:lnTo>
                  <a:pt x="104" y="65"/>
                </a:lnTo>
                <a:lnTo>
                  <a:pt x="104" y="57"/>
                </a:lnTo>
                <a:lnTo>
                  <a:pt x="106" y="55"/>
                </a:lnTo>
                <a:lnTo>
                  <a:pt x="106" y="36"/>
                </a:lnTo>
                <a:lnTo>
                  <a:pt x="104" y="34"/>
                </a:lnTo>
                <a:lnTo>
                  <a:pt x="104" y="29"/>
                </a:lnTo>
                <a:lnTo>
                  <a:pt x="102" y="27"/>
                </a:lnTo>
                <a:lnTo>
                  <a:pt x="102" y="25"/>
                </a:lnTo>
                <a:lnTo>
                  <a:pt x="100" y="23"/>
                </a:lnTo>
                <a:lnTo>
                  <a:pt x="100" y="21"/>
                </a:lnTo>
                <a:lnTo>
                  <a:pt x="96" y="17"/>
                </a:lnTo>
                <a:lnTo>
                  <a:pt x="96" y="15"/>
                </a:lnTo>
                <a:lnTo>
                  <a:pt x="94" y="15"/>
                </a:lnTo>
                <a:lnTo>
                  <a:pt x="88" y="9"/>
                </a:lnTo>
                <a:lnTo>
                  <a:pt x="86" y="9"/>
                </a:lnTo>
                <a:lnTo>
                  <a:pt x="83" y="6"/>
                </a:lnTo>
                <a:lnTo>
                  <a:pt x="81" y="6"/>
                </a:lnTo>
                <a:lnTo>
                  <a:pt x="79" y="4"/>
                </a:lnTo>
                <a:lnTo>
                  <a:pt x="77" y="4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7" y="2"/>
                </a:lnTo>
                <a:lnTo>
                  <a:pt x="35" y="4"/>
                </a:lnTo>
                <a:lnTo>
                  <a:pt x="31" y="4"/>
                </a:lnTo>
                <a:lnTo>
                  <a:pt x="29" y="6"/>
                </a:lnTo>
                <a:lnTo>
                  <a:pt x="27" y="6"/>
                </a:lnTo>
                <a:lnTo>
                  <a:pt x="21" y="11"/>
                </a:lnTo>
                <a:lnTo>
                  <a:pt x="19" y="11"/>
                </a:lnTo>
                <a:lnTo>
                  <a:pt x="14" y="17"/>
                </a:lnTo>
                <a:lnTo>
                  <a:pt x="14" y="19"/>
                </a:lnTo>
                <a:lnTo>
                  <a:pt x="10" y="23"/>
                </a:lnTo>
                <a:lnTo>
                  <a:pt x="10" y="27"/>
                </a:lnTo>
                <a:lnTo>
                  <a:pt x="8" y="29"/>
                </a:lnTo>
                <a:lnTo>
                  <a:pt x="8" y="31"/>
                </a:lnTo>
                <a:lnTo>
                  <a:pt x="6" y="32"/>
                </a:lnTo>
                <a:lnTo>
                  <a:pt x="6" y="38"/>
                </a:lnTo>
                <a:lnTo>
                  <a:pt x="4" y="42"/>
                </a:lnTo>
                <a:lnTo>
                  <a:pt x="4" y="55"/>
                </a:lnTo>
                <a:lnTo>
                  <a:pt x="23" y="55"/>
                </a:lnTo>
                <a:lnTo>
                  <a:pt x="23" y="44"/>
                </a:lnTo>
                <a:lnTo>
                  <a:pt x="25" y="42"/>
                </a:lnTo>
                <a:lnTo>
                  <a:pt x="25" y="40"/>
                </a:lnTo>
                <a:lnTo>
                  <a:pt x="27" y="38"/>
                </a:lnTo>
                <a:lnTo>
                  <a:pt x="27" y="34"/>
                </a:lnTo>
                <a:lnTo>
                  <a:pt x="31" y="31"/>
                </a:lnTo>
                <a:lnTo>
                  <a:pt x="31" y="29"/>
                </a:lnTo>
                <a:lnTo>
                  <a:pt x="33" y="29"/>
                </a:lnTo>
                <a:lnTo>
                  <a:pt x="33" y="27"/>
                </a:lnTo>
                <a:lnTo>
                  <a:pt x="35" y="27"/>
                </a:lnTo>
                <a:lnTo>
                  <a:pt x="39" y="23"/>
                </a:lnTo>
                <a:lnTo>
                  <a:pt x="41" y="23"/>
                </a:lnTo>
                <a:lnTo>
                  <a:pt x="41" y="21"/>
                </a:lnTo>
                <a:lnTo>
                  <a:pt x="46" y="21"/>
                </a:lnTo>
                <a:lnTo>
                  <a:pt x="48" y="19"/>
                </a:lnTo>
                <a:lnTo>
                  <a:pt x="64" y="19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7" y="25"/>
                </a:lnTo>
                <a:lnTo>
                  <a:pt x="83" y="31"/>
                </a:lnTo>
                <a:lnTo>
                  <a:pt x="83" y="32"/>
                </a:lnTo>
                <a:lnTo>
                  <a:pt x="85" y="34"/>
                </a:lnTo>
                <a:lnTo>
                  <a:pt x="85" y="36"/>
                </a:lnTo>
                <a:lnTo>
                  <a:pt x="86" y="40"/>
                </a:lnTo>
                <a:lnTo>
                  <a:pt x="86" y="53"/>
                </a:lnTo>
                <a:lnTo>
                  <a:pt x="85" y="53"/>
                </a:lnTo>
                <a:lnTo>
                  <a:pt x="85" y="59"/>
                </a:lnTo>
                <a:lnTo>
                  <a:pt x="83" y="59"/>
                </a:lnTo>
                <a:lnTo>
                  <a:pt x="83" y="61"/>
                </a:lnTo>
                <a:lnTo>
                  <a:pt x="79" y="65"/>
                </a:lnTo>
                <a:lnTo>
                  <a:pt x="79" y="67"/>
                </a:lnTo>
                <a:lnTo>
                  <a:pt x="77" y="67"/>
                </a:lnTo>
                <a:lnTo>
                  <a:pt x="77" y="69"/>
                </a:lnTo>
                <a:lnTo>
                  <a:pt x="75" y="69"/>
                </a:lnTo>
                <a:lnTo>
                  <a:pt x="69" y="75"/>
                </a:lnTo>
                <a:lnTo>
                  <a:pt x="67" y="75"/>
                </a:lnTo>
                <a:lnTo>
                  <a:pt x="64" y="78"/>
                </a:lnTo>
                <a:lnTo>
                  <a:pt x="62" y="78"/>
                </a:lnTo>
                <a:lnTo>
                  <a:pt x="5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5656171" y="3217945"/>
            <a:ext cx="104775" cy="127000"/>
          </a:xfrm>
          <a:custGeom>
            <a:avLst/>
            <a:gdLst>
              <a:gd name="T0" fmla="*/ 0 w 132"/>
              <a:gd name="T1" fmla="*/ 0 h 161"/>
              <a:gd name="T2" fmla="*/ 0 w 132"/>
              <a:gd name="T3" fmla="*/ 19 h 161"/>
              <a:gd name="T4" fmla="*/ 56 w 132"/>
              <a:gd name="T5" fmla="*/ 19 h 161"/>
              <a:gd name="T6" fmla="*/ 56 w 132"/>
              <a:gd name="T7" fmla="*/ 161 h 161"/>
              <a:gd name="T8" fmla="*/ 79 w 132"/>
              <a:gd name="T9" fmla="*/ 161 h 161"/>
              <a:gd name="T10" fmla="*/ 79 w 132"/>
              <a:gd name="T11" fmla="*/ 19 h 161"/>
              <a:gd name="T12" fmla="*/ 132 w 132"/>
              <a:gd name="T13" fmla="*/ 19 h 161"/>
              <a:gd name="T14" fmla="*/ 132 w 132"/>
              <a:gd name="T15" fmla="*/ 0 h 161"/>
              <a:gd name="T16" fmla="*/ 0 w 132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9" y="161"/>
                </a:lnTo>
                <a:lnTo>
                  <a:pt x="79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5770471" y="3216358"/>
            <a:ext cx="103187" cy="131763"/>
          </a:xfrm>
          <a:custGeom>
            <a:avLst/>
            <a:gdLst>
              <a:gd name="T0" fmla="*/ 122 w 128"/>
              <a:gd name="T1" fmla="*/ 33 h 167"/>
              <a:gd name="T2" fmla="*/ 117 w 128"/>
              <a:gd name="T3" fmla="*/ 21 h 167"/>
              <a:gd name="T4" fmla="*/ 97 w 128"/>
              <a:gd name="T5" fmla="*/ 6 h 167"/>
              <a:gd name="T6" fmla="*/ 86 w 128"/>
              <a:gd name="T7" fmla="*/ 2 h 167"/>
              <a:gd name="T8" fmla="*/ 48 w 128"/>
              <a:gd name="T9" fmla="*/ 2 h 167"/>
              <a:gd name="T10" fmla="*/ 32 w 128"/>
              <a:gd name="T11" fmla="*/ 6 h 167"/>
              <a:gd name="T12" fmla="*/ 23 w 128"/>
              <a:gd name="T13" fmla="*/ 10 h 167"/>
              <a:gd name="T14" fmla="*/ 11 w 128"/>
              <a:gd name="T15" fmla="*/ 21 h 167"/>
              <a:gd name="T16" fmla="*/ 7 w 128"/>
              <a:gd name="T17" fmla="*/ 29 h 167"/>
              <a:gd name="T18" fmla="*/ 7 w 128"/>
              <a:gd name="T19" fmla="*/ 56 h 167"/>
              <a:gd name="T20" fmla="*/ 11 w 128"/>
              <a:gd name="T21" fmla="*/ 65 h 167"/>
              <a:gd name="T22" fmla="*/ 21 w 128"/>
              <a:gd name="T23" fmla="*/ 77 h 167"/>
              <a:gd name="T24" fmla="*/ 29 w 128"/>
              <a:gd name="T25" fmla="*/ 81 h 167"/>
              <a:gd name="T26" fmla="*/ 38 w 128"/>
              <a:gd name="T27" fmla="*/ 84 h 167"/>
              <a:gd name="T28" fmla="*/ 52 w 128"/>
              <a:gd name="T29" fmla="*/ 88 h 167"/>
              <a:gd name="T30" fmla="*/ 69 w 128"/>
              <a:gd name="T31" fmla="*/ 92 h 167"/>
              <a:gd name="T32" fmla="*/ 84 w 128"/>
              <a:gd name="T33" fmla="*/ 96 h 167"/>
              <a:gd name="T34" fmla="*/ 97 w 128"/>
              <a:gd name="T35" fmla="*/ 102 h 167"/>
              <a:gd name="T36" fmla="*/ 107 w 128"/>
              <a:gd name="T37" fmla="*/ 111 h 167"/>
              <a:gd name="T38" fmla="*/ 103 w 128"/>
              <a:gd name="T39" fmla="*/ 130 h 167"/>
              <a:gd name="T40" fmla="*/ 99 w 128"/>
              <a:gd name="T41" fmla="*/ 136 h 167"/>
              <a:gd name="T42" fmla="*/ 92 w 128"/>
              <a:gd name="T43" fmla="*/ 142 h 167"/>
              <a:gd name="T44" fmla="*/ 78 w 128"/>
              <a:gd name="T45" fmla="*/ 146 h 167"/>
              <a:gd name="T46" fmla="*/ 48 w 128"/>
              <a:gd name="T47" fmla="*/ 146 h 167"/>
              <a:gd name="T48" fmla="*/ 38 w 128"/>
              <a:gd name="T49" fmla="*/ 142 h 167"/>
              <a:gd name="T50" fmla="*/ 30 w 128"/>
              <a:gd name="T51" fmla="*/ 136 h 167"/>
              <a:gd name="T52" fmla="*/ 27 w 128"/>
              <a:gd name="T53" fmla="*/ 128 h 167"/>
              <a:gd name="T54" fmla="*/ 23 w 128"/>
              <a:gd name="T55" fmla="*/ 121 h 167"/>
              <a:gd name="T56" fmla="*/ 0 w 128"/>
              <a:gd name="T57" fmla="*/ 115 h 167"/>
              <a:gd name="T58" fmla="*/ 4 w 128"/>
              <a:gd name="T59" fmla="*/ 130 h 167"/>
              <a:gd name="T60" fmla="*/ 9 w 128"/>
              <a:gd name="T61" fmla="*/ 142 h 167"/>
              <a:gd name="T62" fmla="*/ 23 w 128"/>
              <a:gd name="T63" fmla="*/ 155 h 167"/>
              <a:gd name="T64" fmla="*/ 34 w 128"/>
              <a:gd name="T65" fmla="*/ 161 h 167"/>
              <a:gd name="T66" fmla="*/ 50 w 128"/>
              <a:gd name="T67" fmla="*/ 165 h 167"/>
              <a:gd name="T68" fmla="*/ 84 w 128"/>
              <a:gd name="T69" fmla="*/ 165 h 167"/>
              <a:gd name="T70" fmla="*/ 99 w 128"/>
              <a:gd name="T71" fmla="*/ 159 h 167"/>
              <a:gd name="T72" fmla="*/ 111 w 128"/>
              <a:gd name="T73" fmla="*/ 153 h 167"/>
              <a:gd name="T74" fmla="*/ 124 w 128"/>
              <a:gd name="T75" fmla="*/ 134 h 167"/>
              <a:gd name="T76" fmla="*/ 128 w 128"/>
              <a:gd name="T77" fmla="*/ 107 h 167"/>
              <a:gd name="T78" fmla="*/ 124 w 128"/>
              <a:gd name="T79" fmla="*/ 96 h 167"/>
              <a:gd name="T80" fmla="*/ 119 w 128"/>
              <a:gd name="T81" fmla="*/ 90 h 167"/>
              <a:gd name="T82" fmla="*/ 111 w 128"/>
              <a:gd name="T83" fmla="*/ 83 h 167"/>
              <a:gd name="T84" fmla="*/ 103 w 128"/>
              <a:gd name="T85" fmla="*/ 79 h 167"/>
              <a:gd name="T86" fmla="*/ 94 w 128"/>
              <a:gd name="T87" fmla="*/ 75 h 167"/>
              <a:gd name="T88" fmla="*/ 80 w 128"/>
              <a:gd name="T89" fmla="*/ 71 h 167"/>
              <a:gd name="T90" fmla="*/ 61 w 128"/>
              <a:gd name="T91" fmla="*/ 67 h 167"/>
              <a:gd name="T92" fmla="*/ 48 w 128"/>
              <a:gd name="T93" fmla="*/ 63 h 167"/>
              <a:gd name="T94" fmla="*/ 36 w 128"/>
              <a:gd name="T95" fmla="*/ 60 h 167"/>
              <a:gd name="T96" fmla="*/ 30 w 128"/>
              <a:gd name="T97" fmla="*/ 56 h 167"/>
              <a:gd name="T98" fmla="*/ 27 w 128"/>
              <a:gd name="T99" fmla="*/ 50 h 167"/>
              <a:gd name="T100" fmla="*/ 27 w 128"/>
              <a:gd name="T101" fmla="*/ 31 h 167"/>
              <a:gd name="T102" fmla="*/ 42 w 128"/>
              <a:gd name="T103" fmla="*/ 19 h 167"/>
              <a:gd name="T104" fmla="*/ 71 w 128"/>
              <a:gd name="T105" fmla="*/ 16 h 167"/>
              <a:gd name="T106" fmla="*/ 84 w 128"/>
              <a:gd name="T107" fmla="*/ 19 h 167"/>
              <a:gd name="T108" fmla="*/ 94 w 128"/>
              <a:gd name="T109" fmla="*/ 25 h 167"/>
              <a:gd name="T110" fmla="*/ 97 w 128"/>
              <a:gd name="T111" fmla="*/ 31 h 167"/>
              <a:gd name="T112" fmla="*/ 101 w 128"/>
              <a:gd name="T113" fmla="*/ 4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67">
                <a:moveTo>
                  <a:pt x="124" y="50"/>
                </a:moveTo>
                <a:lnTo>
                  <a:pt x="124" y="40"/>
                </a:lnTo>
                <a:lnTo>
                  <a:pt x="122" y="39"/>
                </a:lnTo>
                <a:lnTo>
                  <a:pt x="122" y="33"/>
                </a:lnTo>
                <a:lnTo>
                  <a:pt x="120" y="31"/>
                </a:lnTo>
                <a:lnTo>
                  <a:pt x="120" y="27"/>
                </a:lnTo>
                <a:lnTo>
                  <a:pt x="117" y="23"/>
                </a:lnTo>
                <a:lnTo>
                  <a:pt x="117" y="21"/>
                </a:lnTo>
                <a:lnTo>
                  <a:pt x="105" y="10"/>
                </a:lnTo>
                <a:lnTo>
                  <a:pt x="103" y="10"/>
                </a:lnTo>
                <a:lnTo>
                  <a:pt x="101" y="8"/>
                </a:lnTo>
                <a:lnTo>
                  <a:pt x="97" y="6"/>
                </a:lnTo>
                <a:lnTo>
                  <a:pt x="96" y="6"/>
                </a:lnTo>
                <a:lnTo>
                  <a:pt x="94" y="4"/>
                </a:lnTo>
                <a:lnTo>
                  <a:pt x="88" y="4"/>
                </a:lnTo>
                <a:lnTo>
                  <a:pt x="86" y="2"/>
                </a:lnTo>
                <a:lnTo>
                  <a:pt x="78" y="2"/>
                </a:lnTo>
                <a:lnTo>
                  <a:pt x="76" y="0"/>
                </a:lnTo>
                <a:lnTo>
                  <a:pt x="52" y="0"/>
                </a:lnTo>
                <a:lnTo>
                  <a:pt x="48" y="2"/>
                </a:lnTo>
                <a:lnTo>
                  <a:pt x="40" y="2"/>
                </a:lnTo>
                <a:lnTo>
                  <a:pt x="36" y="4"/>
                </a:lnTo>
                <a:lnTo>
                  <a:pt x="34" y="4"/>
                </a:lnTo>
                <a:lnTo>
                  <a:pt x="32" y="6"/>
                </a:lnTo>
                <a:lnTo>
                  <a:pt x="30" y="6"/>
                </a:lnTo>
                <a:lnTo>
                  <a:pt x="27" y="8"/>
                </a:lnTo>
                <a:lnTo>
                  <a:pt x="25" y="10"/>
                </a:lnTo>
                <a:lnTo>
                  <a:pt x="23" y="10"/>
                </a:lnTo>
                <a:lnTo>
                  <a:pt x="19" y="14"/>
                </a:lnTo>
                <a:lnTo>
                  <a:pt x="17" y="14"/>
                </a:lnTo>
                <a:lnTo>
                  <a:pt x="17" y="16"/>
                </a:lnTo>
                <a:lnTo>
                  <a:pt x="11" y="21"/>
                </a:lnTo>
                <a:lnTo>
                  <a:pt x="11" y="23"/>
                </a:lnTo>
                <a:lnTo>
                  <a:pt x="9" y="25"/>
                </a:lnTo>
                <a:lnTo>
                  <a:pt x="9" y="27"/>
                </a:lnTo>
                <a:lnTo>
                  <a:pt x="7" y="29"/>
                </a:lnTo>
                <a:lnTo>
                  <a:pt x="7" y="35"/>
                </a:lnTo>
                <a:lnTo>
                  <a:pt x="6" y="37"/>
                </a:lnTo>
                <a:lnTo>
                  <a:pt x="6" y="54"/>
                </a:lnTo>
                <a:lnTo>
                  <a:pt x="7" y="56"/>
                </a:lnTo>
                <a:lnTo>
                  <a:pt x="7" y="60"/>
                </a:lnTo>
                <a:lnTo>
                  <a:pt x="9" y="61"/>
                </a:lnTo>
                <a:lnTo>
                  <a:pt x="9" y="63"/>
                </a:lnTo>
                <a:lnTo>
                  <a:pt x="11" y="65"/>
                </a:lnTo>
                <a:lnTo>
                  <a:pt x="11" y="67"/>
                </a:lnTo>
                <a:lnTo>
                  <a:pt x="13" y="67"/>
                </a:lnTo>
                <a:lnTo>
                  <a:pt x="13" y="69"/>
                </a:lnTo>
                <a:lnTo>
                  <a:pt x="21" y="77"/>
                </a:lnTo>
                <a:lnTo>
                  <a:pt x="23" y="77"/>
                </a:lnTo>
                <a:lnTo>
                  <a:pt x="25" y="79"/>
                </a:lnTo>
                <a:lnTo>
                  <a:pt x="27" y="79"/>
                </a:lnTo>
                <a:lnTo>
                  <a:pt x="29" y="81"/>
                </a:lnTo>
                <a:lnTo>
                  <a:pt x="30" y="81"/>
                </a:lnTo>
                <a:lnTo>
                  <a:pt x="32" y="83"/>
                </a:lnTo>
                <a:lnTo>
                  <a:pt x="36" y="83"/>
                </a:lnTo>
                <a:lnTo>
                  <a:pt x="38" y="84"/>
                </a:lnTo>
                <a:lnTo>
                  <a:pt x="42" y="84"/>
                </a:lnTo>
                <a:lnTo>
                  <a:pt x="46" y="86"/>
                </a:lnTo>
                <a:lnTo>
                  <a:pt x="48" y="86"/>
                </a:lnTo>
                <a:lnTo>
                  <a:pt x="52" y="88"/>
                </a:lnTo>
                <a:lnTo>
                  <a:pt x="57" y="88"/>
                </a:lnTo>
                <a:lnTo>
                  <a:pt x="59" y="90"/>
                </a:lnTo>
                <a:lnTo>
                  <a:pt x="65" y="90"/>
                </a:lnTo>
                <a:lnTo>
                  <a:pt x="69" y="92"/>
                </a:lnTo>
                <a:lnTo>
                  <a:pt x="75" y="92"/>
                </a:lnTo>
                <a:lnTo>
                  <a:pt x="76" y="94"/>
                </a:lnTo>
                <a:lnTo>
                  <a:pt x="80" y="94"/>
                </a:lnTo>
                <a:lnTo>
                  <a:pt x="84" y="96"/>
                </a:lnTo>
                <a:lnTo>
                  <a:pt x="88" y="96"/>
                </a:lnTo>
                <a:lnTo>
                  <a:pt x="90" y="98"/>
                </a:lnTo>
                <a:lnTo>
                  <a:pt x="94" y="98"/>
                </a:lnTo>
                <a:lnTo>
                  <a:pt x="97" y="102"/>
                </a:lnTo>
                <a:lnTo>
                  <a:pt x="99" y="102"/>
                </a:lnTo>
                <a:lnTo>
                  <a:pt x="105" y="107"/>
                </a:lnTo>
                <a:lnTo>
                  <a:pt x="105" y="111"/>
                </a:lnTo>
                <a:lnTo>
                  <a:pt x="107" y="111"/>
                </a:lnTo>
                <a:lnTo>
                  <a:pt x="107" y="125"/>
                </a:lnTo>
                <a:lnTo>
                  <a:pt x="105" y="127"/>
                </a:lnTo>
                <a:lnTo>
                  <a:pt x="105" y="128"/>
                </a:lnTo>
                <a:lnTo>
                  <a:pt x="103" y="130"/>
                </a:lnTo>
                <a:lnTo>
                  <a:pt x="103" y="132"/>
                </a:lnTo>
                <a:lnTo>
                  <a:pt x="101" y="134"/>
                </a:lnTo>
                <a:lnTo>
                  <a:pt x="101" y="136"/>
                </a:lnTo>
                <a:lnTo>
                  <a:pt x="99" y="136"/>
                </a:lnTo>
                <a:lnTo>
                  <a:pt x="96" y="140"/>
                </a:lnTo>
                <a:lnTo>
                  <a:pt x="94" y="140"/>
                </a:lnTo>
                <a:lnTo>
                  <a:pt x="94" y="142"/>
                </a:lnTo>
                <a:lnTo>
                  <a:pt x="92" y="142"/>
                </a:lnTo>
                <a:lnTo>
                  <a:pt x="90" y="144"/>
                </a:lnTo>
                <a:lnTo>
                  <a:pt x="86" y="144"/>
                </a:lnTo>
                <a:lnTo>
                  <a:pt x="84" y="146"/>
                </a:lnTo>
                <a:lnTo>
                  <a:pt x="78" y="146"/>
                </a:lnTo>
                <a:lnTo>
                  <a:pt x="76" y="148"/>
                </a:lnTo>
                <a:lnTo>
                  <a:pt x="57" y="148"/>
                </a:lnTo>
                <a:lnTo>
                  <a:pt x="53" y="146"/>
                </a:lnTo>
                <a:lnTo>
                  <a:pt x="48" y="146"/>
                </a:lnTo>
                <a:lnTo>
                  <a:pt x="46" y="144"/>
                </a:lnTo>
                <a:lnTo>
                  <a:pt x="42" y="144"/>
                </a:lnTo>
                <a:lnTo>
                  <a:pt x="40" y="142"/>
                </a:lnTo>
                <a:lnTo>
                  <a:pt x="38" y="142"/>
                </a:lnTo>
                <a:lnTo>
                  <a:pt x="34" y="138"/>
                </a:lnTo>
                <a:lnTo>
                  <a:pt x="32" y="138"/>
                </a:lnTo>
                <a:lnTo>
                  <a:pt x="32" y="136"/>
                </a:lnTo>
                <a:lnTo>
                  <a:pt x="30" y="136"/>
                </a:lnTo>
                <a:lnTo>
                  <a:pt x="29" y="134"/>
                </a:lnTo>
                <a:lnTo>
                  <a:pt x="29" y="132"/>
                </a:lnTo>
                <a:lnTo>
                  <a:pt x="27" y="130"/>
                </a:lnTo>
                <a:lnTo>
                  <a:pt x="27" y="128"/>
                </a:lnTo>
                <a:lnTo>
                  <a:pt x="25" y="128"/>
                </a:lnTo>
                <a:lnTo>
                  <a:pt x="25" y="127"/>
                </a:lnTo>
                <a:lnTo>
                  <a:pt x="23" y="125"/>
                </a:lnTo>
                <a:lnTo>
                  <a:pt x="23" y="121"/>
                </a:lnTo>
                <a:lnTo>
                  <a:pt x="21" y="119"/>
                </a:lnTo>
                <a:lnTo>
                  <a:pt x="21" y="109"/>
                </a:lnTo>
                <a:lnTo>
                  <a:pt x="0" y="109"/>
                </a:lnTo>
                <a:lnTo>
                  <a:pt x="0" y="115"/>
                </a:lnTo>
                <a:lnTo>
                  <a:pt x="2" y="119"/>
                </a:lnTo>
                <a:lnTo>
                  <a:pt x="2" y="125"/>
                </a:lnTo>
                <a:lnTo>
                  <a:pt x="4" y="128"/>
                </a:lnTo>
                <a:lnTo>
                  <a:pt x="4" y="130"/>
                </a:lnTo>
                <a:lnTo>
                  <a:pt x="6" y="134"/>
                </a:lnTo>
                <a:lnTo>
                  <a:pt x="6" y="136"/>
                </a:lnTo>
                <a:lnTo>
                  <a:pt x="7" y="138"/>
                </a:lnTo>
                <a:lnTo>
                  <a:pt x="9" y="142"/>
                </a:lnTo>
                <a:lnTo>
                  <a:pt x="11" y="144"/>
                </a:lnTo>
                <a:lnTo>
                  <a:pt x="11" y="146"/>
                </a:lnTo>
                <a:lnTo>
                  <a:pt x="19" y="153"/>
                </a:lnTo>
                <a:lnTo>
                  <a:pt x="23" y="155"/>
                </a:lnTo>
                <a:lnTo>
                  <a:pt x="27" y="159"/>
                </a:lnTo>
                <a:lnTo>
                  <a:pt x="29" y="159"/>
                </a:lnTo>
                <a:lnTo>
                  <a:pt x="32" y="161"/>
                </a:lnTo>
                <a:lnTo>
                  <a:pt x="34" y="161"/>
                </a:lnTo>
                <a:lnTo>
                  <a:pt x="38" y="163"/>
                </a:lnTo>
                <a:lnTo>
                  <a:pt x="40" y="163"/>
                </a:lnTo>
                <a:lnTo>
                  <a:pt x="44" y="165"/>
                </a:lnTo>
                <a:lnTo>
                  <a:pt x="50" y="165"/>
                </a:lnTo>
                <a:lnTo>
                  <a:pt x="53" y="167"/>
                </a:lnTo>
                <a:lnTo>
                  <a:pt x="75" y="167"/>
                </a:lnTo>
                <a:lnTo>
                  <a:pt x="78" y="165"/>
                </a:lnTo>
                <a:lnTo>
                  <a:pt x="84" y="165"/>
                </a:lnTo>
                <a:lnTo>
                  <a:pt x="88" y="163"/>
                </a:lnTo>
                <a:lnTo>
                  <a:pt x="94" y="163"/>
                </a:lnTo>
                <a:lnTo>
                  <a:pt x="97" y="161"/>
                </a:lnTo>
                <a:lnTo>
                  <a:pt x="99" y="159"/>
                </a:lnTo>
                <a:lnTo>
                  <a:pt x="101" y="159"/>
                </a:lnTo>
                <a:lnTo>
                  <a:pt x="105" y="157"/>
                </a:lnTo>
                <a:lnTo>
                  <a:pt x="109" y="153"/>
                </a:lnTo>
                <a:lnTo>
                  <a:pt x="111" y="153"/>
                </a:lnTo>
                <a:lnTo>
                  <a:pt x="122" y="142"/>
                </a:lnTo>
                <a:lnTo>
                  <a:pt x="122" y="140"/>
                </a:lnTo>
                <a:lnTo>
                  <a:pt x="124" y="136"/>
                </a:lnTo>
                <a:lnTo>
                  <a:pt x="124" y="134"/>
                </a:lnTo>
                <a:lnTo>
                  <a:pt x="126" y="132"/>
                </a:lnTo>
                <a:lnTo>
                  <a:pt x="126" y="127"/>
                </a:lnTo>
                <a:lnTo>
                  <a:pt x="128" y="125"/>
                </a:lnTo>
                <a:lnTo>
                  <a:pt x="128" y="107"/>
                </a:lnTo>
                <a:lnTo>
                  <a:pt x="126" y="104"/>
                </a:lnTo>
                <a:lnTo>
                  <a:pt x="126" y="100"/>
                </a:lnTo>
                <a:lnTo>
                  <a:pt x="124" y="98"/>
                </a:lnTo>
                <a:lnTo>
                  <a:pt x="124" y="96"/>
                </a:lnTo>
                <a:lnTo>
                  <a:pt x="122" y="94"/>
                </a:lnTo>
                <a:lnTo>
                  <a:pt x="122" y="92"/>
                </a:lnTo>
                <a:lnTo>
                  <a:pt x="120" y="90"/>
                </a:lnTo>
                <a:lnTo>
                  <a:pt x="119" y="90"/>
                </a:lnTo>
                <a:lnTo>
                  <a:pt x="119" y="88"/>
                </a:lnTo>
                <a:lnTo>
                  <a:pt x="115" y="84"/>
                </a:lnTo>
                <a:lnTo>
                  <a:pt x="113" y="84"/>
                </a:lnTo>
                <a:lnTo>
                  <a:pt x="111" y="83"/>
                </a:lnTo>
                <a:lnTo>
                  <a:pt x="109" y="83"/>
                </a:lnTo>
                <a:lnTo>
                  <a:pt x="107" y="81"/>
                </a:lnTo>
                <a:lnTo>
                  <a:pt x="105" y="81"/>
                </a:lnTo>
                <a:lnTo>
                  <a:pt x="103" y="79"/>
                </a:lnTo>
                <a:lnTo>
                  <a:pt x="101" y="79"/>
                </a:lnTo>
                <a:lnTo>
                  <a:pt x="97" y="77"/>
                </a:lnTo>
                <a:lnTo>
                  <a:pt x="96" y="77"/>
                </a:lnTo>
                <a:lnTo>
                  <a:pt x="94" y="75"/>
                </a:lnTo>
                <a:lnTo>
                  <a:pt x="88" y="75"/>
                </a:lnTo>
                <a:lnTo>
                  <a:pt x="86" y="73"/>
                </a:lnTo>
                <a:lnTo>
                  <a:pt x="82" y="73"/>
                </a:lnTo>
                <a:lnTo>
                  <a:pt x="80" y="71"/>
                </a:lnTo>
                <a:lnTo>
                  <a:pt x="73" y="71"/>
                </a:lnTo>
                <a:lnTo>
                  <a:pt x="71" y="69"/>
                </a:lnTo>
                <a:lnTo>
                  <a:pt x="65" y="69"/>
                </a:lnTo>
                <a:lnTo>
                  <a:pt x="61" y="67"/>
                </a:lnTo>
                <a:lnTo>
                  <a:pt x="55" y="67"/>
                </a:lnTo>
                <a:lnTo>
                  <a:pt x="53" y="65"/>
                </a:lnTo>
                <a:lnTo>
                  <a:pt x="50" y="65"/>
                </a:lnTo>
                <a:lnTo>
                  <a:pt x="48" y="63"/>
                </a:lnTo>
                <a:lnTo>
                  <a:pt x="44" y="63"/>
                </a:lnTo>
                <a:lnTo>
                  <a:pt x="42" y="61"/>
                </a:lnTo>
                <a:lnTo>
                  <a:pt x="38" y="61"/>
                </a:lnTo>
                <a:lnTo>
                  <a:pt x="36" y="60"/>
                </a:lnTo>
                <a:lnTo>
                  <a:pt x="32" y="60"/>
                </a:lnTo>
                <a:lnTo>
                  <a:pt x="32" y="58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29" y="54"/>
                </a:lnTo>
                <a:lnTo>
                  <a:pt x="27" y="52"/>
                </a:lnTo>
                <a:lnTo>
                  <a:pt x="27" y="50"/>
                </a:lnTo>
                <a:lnTo>
                  <a:pt x="25" y="48"/>
                </a:lnTo>
                <a:lnTo>
                  <a:pt x="25" y="37"/>
                </a:lnTo>
                <a:lnTo>
                  <a:pt x="27" y="35"/>
                </a:lnTo>
                <a:lnTo>
                  <a:pt x="27" y="31"/>
                </a:lnTo>
                <a:lnTo>
                  <a:pt x="36" y="21"/>
                </a:lnTo>
                <a:lnTo>
                  <a:pt x="38" y="21"/>
                </a:lnTo>
                <a:lnTo>
                  <a:pt x="40" y="19"/>
                </a:lnTo>
                <a:lnTo>
                  <a:pt x="42" y="19"/>
                </a:lnTo>
                <a:lnTo>
                  <a:pt x="44" y="18"/>
                </a:lnTo>
                <a:lnTo>
                  <a:pt x="52" y="18"/>
                </a:lnTo>
                <a:lnTo>
                  <a:pt x="53" y="16"/>
                </a:lnTo>
                <a:lnTo>
                  <a:pt x="71" y="16"/>
                </a:lnTo>
                <a:lnTo>
                  <a:pt x="73" y="18"/>
                </a:lnTo>
                <a:lnTo>
                  <a:pt x="78" y="18"/>
                </a:lnTo>
                <a:lnTo>
                  <a:pt x="80" y="19"/>
                </a:lnTo>
                <a:lnTo>
                  <a:pt x="84" y="19"/>
                </a:lnTo>
                <a:lnTo>
                  <a:pt x="86" y="21"/>
                </a:lnTo>
                <a:lnTo>
                  <a:pt x="88" y="21"/>
                </a:lnTo>
                <a:lnTo>
                  <a:pt x="92" y="25"/>
                </a:lnTo>
                <a:lnTo>
                  <a:pt x="94" y="25"/>
                </a:lnTo>
                <a:lnTo>
                  <a:pt x="94" y="27"/>
                </a:lnTo>
                <a:lnTo>
                  <a:pt x="96" y="29"/>
                </a:lnTo>
                <a:lnTo>
                  <a:pt x="97" y="29"/>
                </a:lnTo>
                <a:lnTo>
                  <a:pt x="97" y="31"/>
                </a:lnTo>
                <a:lnTo>
                  <a:pt x="99" y="33"/>
                </a:lnTo>
                <a:lnTo>
                  <a:pt x="99" y="37"/>
                </a:lnTo>
                <a:lnTo>
                  <a:pt x="101" y="37"/>
                </a:lnTo>
                <a:lnTo>
                  <a:pt x="101" y="40"/>
                </a:lnTo>
                <a:lnTo>
                  <a:pt x="103" y="42"/>
                </a:lnTo>
                <a:lnTo>
                  <a:pt x="103" y="50"/>
                </a:lnTo>
                <a:lnTo>
                  <a:pt x="124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5899057" y="3221121"/>
            <a:ext cx="46038" cy="123825"/>
          </a:xfrm>
          <a:custGeom>
            <a:avLst/>
            <a:gdLst>
              <a:gd name="T0" fmla="*/ 34 w 57"/>
              <a:gd name="T1" fmla="*/ 46 h 157"/>
              <a:gd name="T2" fmla="*/ 34 w 57"/>
              <a:gd name="T3" fmla="*/ 157 h 157"/>
              <a:gd name="T4" fmla="*/ 57 w 57"/>
              <a:gd name="T5" fmla="*/ 157 h 157"/>
              <a:gd name="T6" fmla="*/ 57 w 57"/>
              <a:gd name="T7" fmla="*/ 0 h 157"/>
              <a:gd name="T8" fmla="*/ 40 w 57"/>
              <a:gd name="T9" fmla="*/ 0 h 157"/>
              <a:gd name="T10" fmla="*/ 40 w 57"/>
              <a:gd name="T11" fmla="*/ 6 h 157"/>
              <a:gd name="T12" fmla="*/ 38 w 57"/>
              <a:gd name="T13" fmla="*/ 8 h 157"/>
              <a:gd name="T14" fmla="*/ 38 w 57"/>
              <a:gd name="T15" fmla="*/ 12 h 157"/>
              <a:gd name="T16" fmla="*/ 36 w 57"/>
              <a:gd name="T17" fmla="*/ 13 h 157"/>
              <a:gd name="T18" fmla="*/ 36 w 57"/>
              <a:gd name="T19" fmla="*/ 15 h 157"/>
              <a:gd name="T20" fmla="*/ 32 w 57"/>
              <a:gd name="T21" fmla="*/ 19 h 157"/>
              <a:gd name="T22" fmla="*/ 32 w 57"/>
              <a:gd name="T23" fmla="*/ 21 h 157"/>
              <a:gd name="T24" fmla="*/ 30 w 57"/>
              <a:gd name="T25" fmla="*/ 21 h 157"/>
              <a:gd name="T26" fmla="*/ 30 w 57"/>
              <a:gd name="T27" fmla="*/ 23 h 157"/>
              <a:gd name="T28" fmla="*/ 26 w 57"/>
              <a:gd name="T29" fmla="*/ 23 h 157"/>
              <a:gd name="T30" fmla="*/ 26 w 57"/>
              <a:gd name="T31" fmla="*/ 25 h 157"/>
              <a:gd name="T32" fmla="*/ 23 w 57"/>
              <a:gd name="T33" fmla="*/ 25 h 157"/>
              <a:gd name="T34" fmla="*/ 21 w 57"/>
              <a:gd name="T35" fmla="*/ 27 h 157"/>
              <a:gd name="T36" fmla="*/ 17 w 57"/>
              <a:gd name="T37" fmla="*/ 27 h 157"/>
              <a:gd name="T38" fmla="*/ 15 w 57"/>
              <a:gd name="T39" fmla="*/ 29 h 157"/>
              <a:gd name="T40" fmla="*/ 0 w 57"/>
              <a:gd name="T41" fmla="*/ 29 h 157"/>
              <a:gd name="T42" fmla="*/ 0 w 57"/>
              <a:gd name="T43" fmla="*/ 46 h 157"/>
              <a:gd name="T44" fmla="*/ 34 w 57"/>
              <a:gd name="T45" fmla="*/ 4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" h="157">
                <a:moveTo>
                  <a:pt x="34" y="46"/>
                </a:moveTo>
                <a:lnTo>
                  <a:pt x="34" y="157"/>
                </a:lnTo>
                <a:lnTo>
                  <a:pt x="57" y="157"/>
                </a:lnTo>
                <a:lnTo>
                  <a:pt x="57" y="0"/>
                </a:lnTo>
                <a:lnTo>
                  <a:pt x="40" y="0"/>
                </a:lnTo>
                <a:lnTo>
                  <a:pt x="40" y="6"/>
                </a:lnTo>
                <a:lnTo>
                  <a:pt x="38" y="8"/>
                </a:lnTo>
                <a:lnTo>
                  <a:pt x="38" y="12"/>
                </a:lnTo>
                <a:lnTo>
                  <a:pt x="36" y="13"/>
                </a:lnTo>
                <a:lnTo>
                  <a:pt x="36" y="15"/>
                </a:lnTo>
                <a:lnTo>
                  <a:pt x="32" y="19"/>
                </a:lnTo>
                <a:lnTo>
                  <a:pt x="32" y="21"/>
                </a:lnTo>
                <a:lnTo>
                  <a:pt x="30" y="21"/>
                </a:lnTo>
                <a:lnTo>
                  <a:pt x="30" y="23"/>
                </a:lnTo>
                <a:lnTo>
                  <a:pt x="26" y="23"/>
                </a:lnTo>
                <a:lnTo>
                  <a:pt x="26" y="25"/>
                </a:lnTo>
                <a:lnTo>
                  <a:pt x="23" y="25"/>
                </a:lnTo>
                <a:lnTo>
                  <a:pt x="21" y="27"/>
                </a:lnTo>
                <a:lnTo>
                  <a:pt x="17" y="27"/>
                </a:lnTo>
                <a:lnTo>
                  <a:pt x="15" y="29"/>
                </a:lnTo>
                <a:lnTo>
                  <a:pt x="0" y="29"/>
                </a:lnTo>
                <a:lnTo>
                  <a:pt x="0" y="46"/>
                </a:lnTo>
                <a:lnTo>
                  <a:pt x="34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>
            <a:off x="5665696" y="4149807"/>
            <a:ext cx="104775" cy="127000"/>
          </a:xfrm>
          <a:custGeom>
            <a:avLst/>
            <a:gdLst>
              <a:gd name="T0" fmla="*/ 0 w 132"/>
              <a:gd name="T1" fmla="*/ 0 h 160"/>
              <a:gd name="T2" fmla="*/ 0 w 132"/>
              <a:gd name="T3" fmla="*/ 19 h 160"/>
              <a:gd name="T4" fmla="*/ 55 w 132"/>
              <a:gd name="T5" fmla="*/ 19 h 160"/>
              <a:gd name="T6" fmla="*/ 55 w 132"/>
              <a:gd name="T7" fmla="*/ 160 h 160"/>
              <a:gd name="T8" fmla="*/ 76 w 132"/>
              <a:gd name="T9" fmla="*/ 160 h 160"/>
              <a:gd name="T10" fmla="*/ 76 w 132"/>
              <a:gd name="T11" fmla="*/ 19 h 160"/>
              <a:gd name="T12" fmla="*/ 132 w 132"/>
              <a:gd name="T13" fmla="*/ 19 h 160"/>
              <a:gd name="T14" fmla="*/ 132 w 132"/>
              <a:gd name="T15" fmla="*/ 0 h 160"/>
              <a:gd name="T16" fmla="*/ 0 w 132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0">
                <a:moveTo>
                  <a:pt x="0" y="0"/>
                </a:moveTo>
                <a:lnTo>
                  <a:pt x="0" y="19"/>
                </a:lnTo>
                <a:lnTo>
                  <a:pt x="55" y="19"/>
                </a:lnTo>
                <a:lnTo>
                  <a:pt x="55" y="160"/>
                </a:lnTo>
                <a:lnTo>
                  <a:pt x="76" y="160"/>
                </a:lnTo>
                <a:lnTo>
                  <a:pt x="76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5779996" y="4148220"/>
            <a:ext cx="103187" cy="131762"/>
          </a:xfrm>
          <a:custGeom>
            <a:avLst/>
            <a:gdLst>
              <a:gd name="T0" fmla="*/ 123 w 131"/>
              <a:gd name="T1" fmla="*/ 32 h 166"/>
              <a:gd name="T2" fmla="*/ 119 w 131"/>
              <a:gd name="T3" fmla="*/ 23 h 166"/>
              <a:gd name="T4" fmla="*/ 104 w 131"/>
              <a:gd name="T5" fmla="*/ 9 h 166"/>
              <a:gd name="T6" fmla="*/ 90 w 131"/>
              <a:gd name="T7" fmla="*/ 3 h 166"/>
              <a:gd name="T8" fmla="*/ 52 w 131"/>
              <a:gd name="T9" fmla="*/ 0 h 166"/>
              <a:gd name="T10" fmla="*/ 37 w 131"/>
              <a:gd name="T11" fmla="*/ 3 h 166"/>
              <a:gd name="T12" fmla="*/ 25 w 131"/>
              <a:gd name="T13" fmla="*/ 9 h 166"/>
              <a:gd name="T14" fmla="*/ 16 w 131"/>
              <a:gd name="T15" fmla="*/ 19 h 166"/>
              <a:gd name="T16" fmla="*/ 12 w 131"/>
              <a:gd name="T17" fmla="*/ 26 h 166"/>
              <a:gd name="T18" fmla="*/ 8 w 131"/>
              <a:gd name="T19" fmla="*/ 53 h 166"/>
              <a:gd name="T20" fmla="*/ 12 w 131"/>
              <a:gd name="T21" fmla="*/ 65 h 166"/>
              <a:gd name="T22" fmla="*/ 23 w 131"/>
              <a:gd name="T23" fmla="*/ 76 h 166"/>
              <a:gd name="T24" fmla="*/ 31 w 131"/>
              <a:gd name="T25" fmla="*/ 80 h 166"/>
              <a:gd name="T26" fmla="*/ 39 w 131"/>
              <a:gd name="T27" fmla="*/ 84 h 166"/>
              <a:gd name="T28" fmla="*/ 52 w 131"/>
              <a:gd name="T29" fmla="*/ 88 h 166"/>
              <a:gd name="T30" fmla="*/ 69 w 131"/>
              <a:gd name="T31" fmla="*/ 91 h 166"/>
              <a:gd name="T32" fmla="*/ 85 w 131"/>
              <a:gd name="T33" fmla="*/ 95 h 166"/>
              <a:gd name="T34" fmla="*/ 96 w 131"/>
              <a:gd name="T35" fmla="*/ 99 h 166"/>
              <a:gd name="T36" fmla="*/ 106 w 131"/>
              <a:gd name="T37" fmla="*/ 107 h 166"/>
              <a:gd name="T38" fmla="*/ 106 w 131"/>
              <a:gd name="T39" fmla="*/ 126 h 166"/>
              <a:gd name="T40" fmla="*/ 100 w 131"/>
              <a:gd name="T41" fmla="*/ 135 h 166"/>
              <a:gd name="T42" fmla="*/ 92 w 131"/>
              <a:gd name="T43" fmla="*/ 141 h 166"/>
              <a:gd name="T44" fmla="*/ 81 w 131"/>
              <a:gd name="T45" fmla="*/ 145 h 166"/>
              <a:gd name="T46" fmla="*/ 48 w 131"/>
              <a:gd name="T47" fmla="*/ 145 h 166"/>
              <a:gd name="T48" fmla="*/ 39 w 131"/>
              <a:gd name="T49" fmla="*/ 141 h 166"/>
              <a:gd name="T50" fmla="*/ 31 w 131"/>
              <a:gd name="T51" fmla="*/ 135 h 166"/>
              <a:gd name="T52" fmla="*/ 27 w 131"/>
              <a:gd name="T53" fmla="*/ 128 h 166"/>
              <a:gd name="T54" fmla="*/ 23 w 131"/>
              <a:gd name="T55" fmla="*/ 120 h 166"/>
              <a:gd name="T56" fmla="*/ 0 w 131"/>
              <a:gd name="T57" fmla="*/ 114 h 166"/>
              <a:gd name="T58" fmla="*/ 4 w 131"/>
              <a:gd name="T59" fmla="*/ 130 h 166"/>
              <a:gd name="T60" fmla="*/ 10 w 131"/>
              <a:gd name="T61" fmla="*/ 141 h 166"/>
              <a:gd name="T62" fmla="*/ 33 w 131"/>
              <a:gd name="T63" fmla="*/ 160 h 166"/>
              <a:gd name="T64" fmla="*/ 46 w 131"/>
              <a:gd name="T65" fmla="*/ 164 h 166"/>
              <a:gd name="T66" fmla="*/ 79 w 131"/>
              <a:gd name="T67" fmla="*/ 164 h 166"/>
              <a:gd name="T68" fmla="*/ 98 w 131"/>
              <a:gd name="T69" fmla="*/ 160 h 166"/>
              <a:gd name="T70" fmla="*/ 109 w 131"/>
              <a:gd name="T71" fmla="*/ 155 h 166"/>
              <a:gd name="T72" fmla="*/ 123 w 131"/>
              <a:gd name="T73" fmla="*/ 141 h 166"/>
              <a:gd name="T74" fmla="*/ 129 w 131"/>
              <a:gd name="T75" fmla="*/ 132 h 166"/>
              <a:gd name="T76" fmla="*/ 129 w 131"/>
              <a:gd name="T77" fmla="*/ 103 h 166"/>
              <a:gd name="T78" fmla="*/ 125 w 131"/>
              <a:gd name="T79" fmla="*/ 93 h 166"/>
              <a:gd name="T80" fmla="*/ 119 w 131"/>
              <a:gd name="T81" fmla="*/ 88 h 166"/>
              <a:gd name="T82" fmla="*/ 113 w 131"/>
              <a:gd name="T83" fmla="*/ 82 h 166"/>
              <a:gd name="T84" fmla="*/ 104 w 131"/>
              <a:gd name="T85" fmla="*/ 78 h 166"/>
              <a:gd name="T86" fmla="*/ 94 w 131"/>
              <a:gd name="T87" fmla="*/ 74 h 166"/>
              <a:gd name="T88" fmla="*/ 81 w 131"/>
              <a:gd name="T89" fmla="*/ 70 h 166"/>
              <a:gd name="T90" fmla="*/ 62 w 131"/>
              <a:gd name="T91" fmla="*/ 67 h 166"/>
              <a:gd name="T92" fmla="*/ 48 w 131"/>
              <a:gd name="T93" fmla="*/ 63 h 166"/>
              <a:gd name="T94" fmla="*/ 37 w 131"/>
              <a:gd name="T95" fmla="*/ 59 h 166"/>
              <a:gd name="T96" fmla="*/ 29 w 131"/>
              <a:gd name="T97" fmla="*/ 51 h 166"/>
              <a:gd name="T98" fmla="*/ 29 w 131"/>
              <a:gd name="T99" fmla="*/ 34 h 166"/>
              <a:gd name="T100" fmla="*/ 33 w 131"/>
              <a:gd name="T101" fmla="*/ 26 h 166"/>
              <a:gd name="T102" fmla="*/ 44 w 131"/>
              <a:gd name="T103" fmla="*/ 19 h 166"/>
              <a:gd name="T104" fmla="*/ 73 w 131"/>
              <a:gd name="T105" fmla="*/ 15 h 166"/>
              <a:gd name="T106" fmla="*/ 85 w 131"/>
              <a:gd name="T107" fmla="*/ 19 h 166"/>
              <a:gd name="T108" fmla="*/ 94 w 131"/>
              <a:gd name="T109" fmla="*/ 25 h 166"/>
              <a:gd name="T110" fmla="*/ 98 w 131"/>
              <a:gd name="T111" fmla="*/ 30 h 166"/>
              <a:gd name="T112" fmla="*/ 102 w 131"/>
              <a:gd name="T113" fmla="*/ 4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" h="166">
                <a:moveTo>
                  <a:pt x="125" y="49"/>
                </a:moveTo>
                <a:lnTo>
                  <a:pt x="125" y="40"/>
                </a:lnTo>
                <a:lnTo>
                  <a:pt x="123" y="38"/>
                </a:lnTo>
                <a:lnTo>
                  <a:pt x="123" y="32"/>
                </a:lnTo>
                <a:lnTo>
                  <a:pt x="121" y="30"/>
                </a:lnTo>
                <a:lnTo>
                  <a:pt x="121" y="26"/>
                </a:lnTo>
                <a:lnTo>
                  <a:pt x="119" y="25"/>
                </a:lnTo>
                <a:lnTo>
                  <a:pt x="119" y="23"/>
                </a:lnTo>
                <a:lnTo>
                  <a:pt x="113" y="17"/>
                </a:lnTo>
                <a:lnTo>
                  <a:pt x="113" y="15"/>
                </a:lnTo>
                <a:lnTo>
                  <a:pt x="108" y="9"/>
                </a:lnTo>
                <a:lnTo>
                  <a:pt x="104" y="9"/>
                </a:lnTo>
                <a:lnTo>
                  <a:pt x="100" y="5"/>
                </a:lnTo>
                <a:lnTo>
                  <a:pt x="98" y="5"/>
                </a:lnTo>
                <a:lnTo>
                  <a:pt x="96" y="3"/>
                </a:lnTo>
                <a:lnTo>
                  <a:pt x="90" y="3"/>
                </a:lnTo>
                <a:lnTo>
                  <a:pt x="86" y="2"/>
                </a:lnTo>
                <a:lnTo>
                  <a:pt x="81" y="2"/>
                </a:lnTo>
                <a:lnTo>
                  <a:pt x="79" y="0"/>
                </a:lnTo>
                <a:lnTo>
                  <a:pt x="52" y="0"/>
                </a:lnTo>
                <a:lnTo>
                  <a:pt x="50" y="2"/>
                </a:lnTo>
                <a:lnTo>
                  <a:pt x="41" y="2"/>
                </a:lnTo>
                <a:lnTo>
                  <a:pt x="39" y="3"/>
                </a:lnTo>
                <a:lnTo>
                  <a:pt x="37" y="3"/>
                </a:lnTo>
                <a:lnTo>
                  <a:pt x="33" y="5"/>
                </a:lnTo>
                <a:lnTo>
                  <a:pt x="31" y="5"/>
                </a:lnTo>
                <a:lnTo>
                  <a:pt x="27" y="9"/>
                </a:lnTo>
                <a:lnTo>
                  <a:pt x="25" y="9"/>
                </a:lnTo>
                <a:lnTo>
                  <a:pt x="21" y="13"/>
                </a:lnTo>
                <a:lnTo>
                  <a:pt x="19" y="13"/>
                </a:lnTo>
                <a:lnTo>
                  <a:pt x="16" y="17"/>
                </a:lnTo>
                <a:lnTo>
                  <a:pt x="16" y="19"/>
                </a:lnTo>
                <a:lnTo>
                  <a:pt x="14" y="21"/>
                </a:lnTo>
                <a:lnTo>
                  <a:pt x="14" y="23"/>
                </a:lnTo>
                <a:lnTo>
                  <a:pt x="12" y="25"/>
                </a:lnTo>
                <a:lnTo>
                  <a:pt x="12" y="26"/>
                </a:lnTo>
                <a:lnTo>
                  <a:pt x="10" y="28"/>
                </a:lnTo>
                <a:lnTo>
                  <a:pt x="10" y="34"/>
                </a:lnTo>
                <a:lnTo>
                  <a:pt x="8" y="36"/>
                </a:lnTo>
                <a:lnTo>
                  <a:pt x="8" y="53"/>
                </a:lnTo>
                <a:lnTo>
                  <a:pt x="10" y="55"/>
                </a:lnTo>
                <a:lnTo>
                  <a:pt x="10" y="59"/>
                </a:lnTo>
                <a:lnTo>
                  <a:pt x="12" y="61"/>
                </a:lnTo>
                <a:lnTo>
                  <a:pt x="12" y="65"/>
                </a:lnTo>
                <a:lnTo>
                  <a:pt x="18" y="70"/>
                </a:lnTo>
                <a:lnTo>
                  <a:pt x="18" y="72"/>
                </a:lnTo>
                <a:lnTo>
                  <a:pt x="19" y="72"/>
                </a:lnTo>
                <a:lnTo>
                  <a:pt x="23" y="76"/>
                </a:lnTo>
                <a:lnTo>
                  <a:pt x="25" y="76"/>
                </a:lnTo>
                <a:lnTo>
                  <a:pt x="27" y="78"/>
                </a:lnTo>
                <a:lnTo>
                  <a:pt x="29" y="78"/>
                </a:lnTo>
                <a:lnTo>
                  <a:pt x="31" y="80"/>
                </a:lnTo>
                <a:lnTo>
                  <a:pt x="33" y="80"/>
                </a:lnTo>
                <a:lnTo>
                  <a:pt x="35" y="82"/>
                </a:lnTo>
                <a:lnTo>
                  <a:pt x="37" y="82"/>
                </a:lnTo>
                <a:lnTo>
                  <a:pt x="39" y="84"/>
                </a:lnTo>
                <a:lnTo>
                  <a:pt x="44" y="84"/>
                </a:lnTo>
                <a:lnTo>
                  <a:pt x="46" y="86"/>
                </a:lnTo>
                <a:lnTo>
                  <a:pt x="50" y="86"/>
                </a:lnTo>
                <a:lnTo>
                  <a:pt x="52" y="88"/>
                </a:lnTo>
                <a:lnTo>
                  <a:pt x="60" y="88"/>
                </a:lnTo>
                <a:lnTo>
                  <a:pt x="62" y="90"/>
                </a:lnTo>
                <a:lnTo>
                  <a:pt x="67" y="90"/>
                </a:lnTo>
                <a:lnTo>
                  <a:pt x="69" y="91"/>
                </a:lnTo>
                <a:lnTo>
                  <a:pt x="75" y="91"/>
                </a:lnTo>
                <a:lnTo>
                  <a:pt x="77" y="93"/>
                </a:lnTo>
                <a:lnTo>
                  <a:pt x="83" y="93"/>
                </a:lnTo>
                <a:lnTo>
                  <a:pt x="85" y="95"/>
                </a:lnTo>
                <a:lnTo>
                  <a:pt x="88" y="95"/>
                </a:lnTo>
                <a:lnTo>
                  <a:pt x="90" y="97"/>
                </a:lnTo>
                <a:lnTo>
                  <a:pt x="94" y="97"/>
                </a:lnTo>
                <a:lnTo>
                  <a:pt x="96" y="99"/>
                </a:lnTo>
                <a:lnTo>
                  <a:pt x="98" y="99"/>
                </a:lnTo>
                <a:lnTo>
                  <a:pt x="98" y="101"/>
                </a:lnTo>
                <a:lnTo>
                  <a:pt x="100" y="101"/>
                </a:lnTo>
                <a:lnTo>
                  <a:pt x="106" y="107"/>
                </a:lnTo>
                <a:lnTo>
                  <a:pt x="106" y="111"/>
                </a:lnTo>
                <a:lnTo>
                  <a:pt x="108" y="111"/>
                </a:lnTo>
                <a:lnTo>
                  <a:pt x="108" y="124"/>
                </a:lnTo>
                <a:lnTo>
                  <a:pt x="106" y="126"/>
                </a:lnTo>
                <a:lnTo>
                  <a:pt x="106" y="130"/>
                </a:lnTo>
                <a:lnTo>
                  <a:pt x="102" y="134"/>
                </a:lnTo>
                <a:lnTo>
                  <a:pt x="102" y="135"/>
                </a:lnTo>
                <a:lnTo>
                  <a:pt x="100" y="135"/>
                </a:lnTo>
                <a:lnTo>
                  <a:pt x="100" y="137"/>
                </a:lnTo>
                <a:lnTo>
                  <a:pt x="98" y="137"/>
                </a:lnTo>
                <a:lnTo>
                  <a:pt x="94" y="141"/>
                </a:lnTo>
                <a:lnTo>
                  <a:pt x="92" y="141"/>
                </a:lnTo>
                <a:lnTo>
                  <a:pt x="90" y="143"/>
                </a:lnTo>
                <a:lnTo>
                  <a:pt x="88" y="143"/>
                </a:lnTo>
                <a:lnTo>
                  <a:pt x="86" y="145"/>
                </a:lnTo>
                <a:lnTo>
                  <a:pt x="81" y="145"/>
                </a:lnTo>
                <a:lnTo>
                  <a:pt x="79" y="147"/>
                </a:lnTo>
                <a:lnTo>
                  <a:pt x="58" y="147"/>
                </a:lnTo>
                <a:lnTo>
                  <a:pt x="54" y="145"/>
                </a:lnTo>
                <a:lnTo>
                  <a:pt x="48" y="145"/>
                </a:lnTo>
                <a:lnTo>
                  <a:pt x="46" y="143"/>
                </a:lnTo>
                <a:lnTo>
                  <a:pt x="42" y="143"/>
                </a:lnTo>
                <a:lnTo>
                  <a:pt x="41" y="141"/>
                </a:lnTo>
                <a:lnTo>
                  <a:pt x="39" y="141"/>
                </a:lnTo>
                <a:lnTo>
                  <a:pt x="35" y="137"/>
                </a:lnTo>
                <a:lnTo>
                  <a:pt x="33" y="137"/>
                </a:lnTo>
                <a:lnTo>
                  <a:pt x="33" y="135"/>
                </a:lnTo>
                <a:lnTo>
                  <a:pt x="31" y="135"/>
                </a:lnTo>
                <a:lnTo>
                  <a:pt x="29" y="134"/>
                </a:lnTo>
                <a:lnTo>
                  <a:pt x="29" y="132"/>
                </a:lnTo>
                <a:lnTo>
                  <a:pt x="27" y="130"/>
                </a:lnTo>
                <a:lnTo>
                  <a:pt x="27" y="128"/>
                </a:lnTo>
                <a:lnTo>
                  <a:pt x="25" y="128"/>
                </a:lnTo>
                <a:lnTo>
                  <a:pt x="25" y="126"/>
                </a:lnTo>
                <a:lnTo>
                  <a:pt x="23" y="124"/>
                </a:lnTo>
                <a:lnTo>
                  <a:pt x="23" y="120"/>
                </a:lnTo>
                <a:lnTo>
                  <a:pt x="21" y="118"/>
                </a:lnTo>
                <a:lnTo>
                  <a:pt x="21" y="109"/>
                </a:lnTo>
                <a:lnTo>
                  <a:pt x="0" y="109"/>
                </a:lnTo>
                <a:lnTo>
                  <a:pt x="0" y="114"/>
                </a:lnTo>
                <a:lnTo>
                  <a:pt x="2" y="118"/>
                </a:lnTo>
                <a:lnTo>
                  <a:pt x="2" y="124"/>
                </a:lnTo>
                <a:lnTo>
                  <a:pt x="4" y="128"/>
                </a:lnTo>
                <a:lnTo>
                  <a:pt x="4" y="130"/>
                </a:lnTo>
                <a:lnTo>
                  <a:pt x="6" y="134"/>
                </a:lnTo>
                <a:lnTo>
                  <a:pt x="8" y="135"/>
                </a:lnTo>
                <a:lnTo>
                  <a:pt x="8" y="137"/>
                </a:lnTo>
                <a:lnTo>
                  <a:pt x="10" y="141"/>
                </a:lnTo>
                <a:lnTo>
                  <a:pt x="25" y="156"/>
                </a:lnTo>
                <a:lnTo>
                  <a:pt x="29" y="158"/>
                </a:lnTo>
                <a:lnTo>
                  <a:pt x="31" y="158"/>
                </a:lnTo>
                <a:lnTo>
                  <a:pt x="33" y="160"/>
                </a:lnTo>
                <a:lnTo>
                  <a:pt x="37" y="160"/>
                </a:lnTo>
                <a:lnTo>
                  <a:pt x="39" y="162"/>
                </a:lnTo>
                <a:lnTo>
                  <a:pt x="42" y="162"/>
                </a:lnTo>
                <a:lnTo>
                  <a:pt x="46" y="164"/>
                </a:lnTo>
                <a:lnTo>
                  <a:pt x="52" y="164"/>
                </a:lnTo>
                <a:lnTo>
                  <a:pt x="56" y="166"/>
                </a:lnTo>
                <a:lnTo>
                  <a:pt x="77" y="166"/>
                </a:lnTo>
                <a:lnTo>
                  <a:pt x="79" y="164"/>
                </a:lnTo>
                <a:lnTo>
                  <a:pt x="86" y="164"/>
                </a:lnTo>
                <a:lnTo>
                  <a:pt x="90" y="162"/>
                </a:lnTo>
                <a:lnTo>
                  <a:pt x="96" y="162"/>
                </a:lnTo>
                <a:lnTo>
                  <a:pt x="98" y="160"/>
                </a:lnTo>
                <a:lnTo>
                  <a:pt x="102" y="158"/>
                </a:lnTo>
                <a:lnTo>
                  <a:pt x="104" y="158"/>
                </a:lnTo>
                <a:lnTo>
                  <a:pt x="106" y="156"/>
                </a:lnTo>
                <a:lnTo>
                  <a:pt x="109" y="155"/>
                </a:lnTo>
                <a:lnTo>
                  <a:pt x="111" y="153"/>
                </a:lnTo>
                <a:lnTo>
                  <a:pt x="113" y="153"/>
                </a:lnTo>
                <a:lnTo>
                  <a:pt x="123" y="143"/>
                </a:lnTo>
                <a:lnTo>
                  <a:pt x="123" y="141"/>
                </a:lnTo>
                <a:lnTo>
                  <a:pt x="125" y="139"/>
                </a:lnTo>
                <a:lnTo>
                  <a:pt x="127" y="135"/>
                </a:lnTo>
                <a:lnTo>
                  <a:pt x="127" y="134"/>
                </a:lnTo>
                <a:lnTo>
                  <a:pt x="129" y="132"/>
                </a:lnTo>
                <a:lnTo>
                  <a:pt x="129" y="126"/>
                </a:lnTo>
                <a:lnTo>
                  <a:pt x="131" y="124"/>
                </a:lnTo>
                <a:lnTo>
                  <a:pt x="131" y="107"/>
                </a:lnTo>
                <a:lnTo>
                  <a:pt x="129" y="103"/>
                </a:lnTo>
                <a:lnTo>
                  <a:pt x="129" y="99"/>
                </a:lnTo>
                <a:lnTo>
                  <a:pt x="127" y="97"/>
                </a:lnTo>
                <a:lnTo>
                  <a:pt x="127" y="95"/>
                </a:lnTo>
                <a:lnTo>
                  <a:pt x="125" y="93"/>
                </a:lnTo>
                <a:lnTo>
                  <a:pt x="125" y="91"/>
                </a:lnTo>
                <a:lnTo>
                  <a:pt x="123" y="90"/>
                </a:lnTo>
                <a:lnTo>
                  <a:pt x="121" y="90"/>
                </a:lnTo>
                <a:lnTo>
                  <a:pt x="119" y="88"/>
                </a:lnTo>
                <a:lnTo>
                  <a:pt x="119" y="86"/>
                </a:lnTo>
                <a:lnTo>
                  <a:pt x="117" y="84"/>
                </a:lnTo>
                <a:lnTo>
                  <a:pt x="115" y="84"/>
                </a:lnTo>
                <a:lnTo>
                  <a:pt x="113" y="82"/>
                </a:lnTo>
                <a:lnTo>
                  <a:pt x="111" y="82"/>
                </a:lnTo>
                <a:lnTo>
                  <a:pt x="109" y="80"/>
                </a:lnTo>
                <a:lnTo>
                  <a:pt x="108" y="80"/>
                </a:lnTo>
                <a:lnTo>
                  <a:pt x="104" y="78"/>
                </a:lnTo>
                <a:lnTo>
                  <a:pt x="102" y="78"/>
                </a:lnTo>
                <a:lnTo>
                  <a:pt x="100" y="76"/>
                </a:lnTo>
                <a:lnTo>
                  <a:pt x="98" y="76"/>
                </a:lnTo>
                <a:lnTo>
                  <a:pt x="94" y="74"/>
                </a:lnTo>
                <a:lnTo>
                  <a:pt x="88" y="74"/>
                </a:lnTo>
                <a:lnTo>
                  <a:pt x="86" y="72"/>
                </a:lnTo>
                <a:lnTo>
                  <a:pt x="83" y="72"/>
                </a:lnTo>
                <a:lnTo>
                  <a:pt x="81" y="70"/>
                </a:lnTo>
                <a:lnTo>
                  <a:pt x="73" y="70"/>
                </a:lnTo>
                <a:lnTo>
                  <a:pt x="71" y="69"/>
                </a:lnTo>
                <a:lnTo>
                  <a:pt x="65" y="69"/>
                </a:lnTo>
                <a:lnTo>
                  <a:pt x="62" y="67"/>
                </a:lnTo>
                <a:lnTo>
                  <a:pt x="58" y="67"/>
                </a:lnTo>
                <a:lnTo>
                  <a:pt x="54" y="65"/>
                </a:lnTo>
                <a:lnTo>
                  <a:pt x="50" y="65"/>
                </a:lnTo>
                <a:lnTo>
                  <a:pt x="48" y="63"/>
                </a:lnTo>
                <a:lnTo>
                  <a:pt x="44" y="63"/>
                </a:lnTo>
                <a:lnTo>
                  <a:pt x="42" y="61"/>
                </a:lnTo>
                <a:lnTo>
                  <a:pt x="39" y="61"/>
                </a:lnTo>
                <a:lnTo>
                  <a:pt x="37" y="59"/>
                </a:lnTo>
                <a:lnTo>
                  <a:pt x="35" y="59"/>
                </a:lnTo>
                <a:lnTo>
                  <a:pt x="31" y="55"/>
                </a:lnTo>
                <a:lnTo>
                  <a:pt x="31" y="53"/>
                </a:lnTo>
                <a:lnTo>
                  <a:pt x="29" y="51"/>
                </a:lnTo>
                <a:lnTo>
                  <a:pt x="29" y="49"/>
                </a:lnTo>
                <a:lnTo>
                  <a:pt x="27" y="47"/>
                </a:lnTo>
                <a:lnTo>
                  <a:pt x="27" y="36"/>
                </a:lnTo>
                <a:lnTo>
                  <a:pt x="29" y="34"/>
                </a:lnTo>
                <a:lnTo>
                  <a:pt x="29" y="30"/>
                </a:lnTo>
                <a:lnTo>
                  <a:pt x="31" y="28"/>
                </a:lnTo>
                <a:lnTo>
                  <a:pt x="31" y="26"/>
                </a:lnTo>
                <a:lnTo>
                  <a:pt x="33" y="26"/>
                </a:lnTo>
                <a:lnTo>
                  <a:pt x="33" y="25"/>
                </a:lnTo>
                <a:lnTo>
                  <a:pt x="35" y="25"/>
                </a:lnTo>
                <a:lnTo>
                  <a:pt x="41" y="19"/>
                </a:lnTo>
                <a:lnTo>
                  <a:pt x="44" y="19"/>
                </a:lnTo>
                <a:lnTo>
                  <a:pt x="46" y="17"/>
                </a:lnTo>
                <a:lnTo>
                  <a:pt x="52" y="17"/>
                </a:lnTo>
                <a:lnTo>
                  <a:pt x="54" y="15"/>
                </a:lnTo>
                <a:lnTo>
                  <a:pt x="73" y="15"/>
                </a:lnTo>
                <a:lnTo>
                  <a:pt x="75" y="17"/>
                </a:lnTo>
                <a:lnTo>
                  <a:pt x="81" y="17"/>
                </a:lnTo>
                <a:lnTo>
                  <a:pt x="83" y="19"/>
                </a:lnTo>
                <a:lnTo>
                  <a:pt x="85" y="19"/>
                </a:lnTo>
                <a:lnTo>
                  <a:pt x="86" y="21"/>
                </a:lnTo>
                <a:lnTo>
                  <a:pt x="88" y="21"/>
                </a:lnTo>
                <a:lnTo>
                  <a:pt x="92" y="25"/>
                </a:lnTo>
                <a:lnTo>
                  <a:pt x="94" y="25"/>
                </a:lnTo>
                <a:lnTo>
                  <a:pt x="94" y="26"/>
                </a:lnTo>
                <a:lnTo>
                  <a:pt x="96" y="28"/>
                </a:lnTo>
                <a:lnTo>
                  <a:pt x="98" y="28"/>
                </a:lnTo>
                <a:lnTo>
                  <a:pt x="98" y="30"/>
                </a:lnTo>
                <a:lnTo>
                  <a:pt x="100" y="32"/>
                </a:lnTo>
                <a:lnTo>
                  <a:pt x="100" y="36"/>
                </a:lnTo>
                <a:lnTo>
                  <a:pt x="102" y="36"/>
                </a:lnTo>
                <a:lnTo>
                  <a:pt x="102" y="40"/>
                </a:lnTo>
                <a:lnTo>
                  <a:pt x="104" y="42"/>
                </a:lnTo>
                <a:lnTo>
                  <a:pt x="104" y="49"/>
                </a:lnTo>
                <a:lnTo>
                  <a:pt x="125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5895882" y="4152983"/>
            <a:ext cx="84138" cy="123825"/>
          </a:xfrm>
          <a:custGeom>
            <a:avLst/>
            <a:gdLst>
              <a:gd name="T0" fmla="*/ 46 w 105"/>
              <a:gd name="T1" fmla="*/ 90 h 157"/>
              <a:gd name="T2" fmla="*/ 36 w 105"/>
              <a:gd name="T3" fmla="*/ 94 h 157"/>
              <a:gd name="T4" fmla="*/ 9 w 105"/>
              <a:gd name="T5" fmla="*/ 119 h 157"/>
              <a:gd name="T6" fmla="*/ 6 w 105"/>
              <a:gd name="T7" fmla="*/ 127 h 157"/>
              <a:gd name="T8" fmla="*/ 4 w 105"/>
              <a:gd name="T9" fmla="*/ 134 h 157"/>
              <a:gd name="T10" fmla="*/ 0 w 105"/>
              <a:gd name="T11" fmla="*/ 146 h 157"/>
              <a:gd name="T12" fmla="*/ 105 w 105"/>
              <a:gd name="T13" fmla="*/ 138 h 157"/>
              <a:gd name="T14" fmla="*/ 25 w 105"/>
              <a:gd name="T15" fmla="*/ 134 h 157"/>
              <a:gd name="T16" fmla="*/ 27 w 105"/>
              <a:gd name="T17" fmla="*/ 129 h 157"/>
              <a:gd name="T18" fmla="*/ 32 w 105"/>
              <a:gd name="T19" fmla="*/ 123 h 157"/>
              <a:gd name="T20" fmla="*/ 34 w 105"/>
              <a:gd name="T21" fmla="*/ 119 h 157"/>
              <a:gd name="T22" fmla="*/ 42 w 105"/>
              <a:gd name="T23" fmla="*/ 115 h 157"/>
              <a:gd name="T24" fmla="*/ 46 w 105"/>
              <a:gd name="T25" fmla="*/ 111 h 157"/>
              <a:gd name="T26" fmla="*/ 53 w 105"/>
              <a:gd name="T27" fmla="*/ 106 h 157"/>
              <a:gd name="T28" fmla="*/ 59 w 105"/>
              <a:gd name="T29" fmla="*/ 104 h 157"/>
              <a:gd name="T30" fmla="*/ 76 w 105"/>
              <a:gd name="T31" fmla="*/ 94 h 157"/>
              <a:gd name="T32" fmla="*/ 82 w 105"/>
              <a:gd name="T33" fmla="*/ 92 h 157"/>
              <a:gd name="T34" fmla="*/ 92 w 105"/>
              <a:gd name="T35" fmla="*/ 83 h 157"/>
              <a:gd name="T36" fmla="*/ 98 w 105"/>
              <a:gd name="T37" fmla="*/ 77 h 157"/>
              <a:gd name="T38" fmla="*/ 99 w 105"/>
              <a:gd name="T39" fmla="*/ 69 h 157"/>
              <a:gd name="T40" fmla="*/ 105 w 105"/>
              <a:gd name="T41" fmla="*/ 56 h 157"/>
              <a:gd name="T42" fmla="*/ 103 w 105"/>
              <a:gd name="T43" fmla="*/ 29 h 157"/>
              <a:gd name="T44" fmla="*/ 99 w 105"/>
              <a:gd name="T45" fmla="*/ 23 h 157"/>
              <a:gd name="T46" fmla="*/ 96 w 105"/>
              <a:gd name="T47" fmla="*/ 16 h 157"/>
              <a:gd name="T48" fmla="*/ 86 w 105"/>
              <a:gd name="T49" fmla="*/ 10 h 157"/>
              <a:gd name="T50" fmla="*/ 78 w 105"/>
              <a:gd name="T51" fmla="*/ 4 h 157"/>
              <a:gd name="T52" fmla="*/ 69 w 105"/>
              <a:gd name="T53" fmla="*/ 2 h 157"/>
              <a:gd name="T54" fmla="*/ 42 w 105"/>
              <a:gd name="T55" fmla="*/ 2 h 157"/>
              <a:gd name="T56" fmla="*/ 32 w 105"/>
              <a:gd name="T57" fmla="*/ 4 h 157"/>
              <a:gd name="T58" fmla="*/ 23 w 105"/>
              <a:gd name="T59" fmla="*/ 12 h 157"/>
              <a:gd name="T60" fmla="*/ 15 w 105"/>
              <a:gd name="T61" fmla="*/ 20 h 157"/>
              <a:gd name="T62" fmla="*/ 9 w 105"/>
              <a:gd name="T63" fmla="*/ 29 h 157"/>
              <a:gd name="T64" fmla="*/ 8 w 105"/>
              <a:gd name="T65" fmla="*/ 39 h 157"/>
              <a:gd name="T66" fmla="*/ 25 w 105"/>
              <a:gd name="T67" fmla="*/ 56 h 157"/>
              <a:gd name="T68" fmla="*/ 27 w 105"/>
              <a:gd name="T69" fmla="*/ 39 h 157"/>
              <a:gd name="T70" fmla="*/ 30 w 105"/>
              <a:gd name="T71" fmla="*/ 33 h 157"/>
              <a:gd name="T72" fmla="*/ 32 w 105"/>
              <a:gd name="T73" fmla="*/ 29 h 157"/>
              <a:gd name="T74" fmla="*/ 38 w 105"/>
              <a:gd name="T75" fmla="*/ 23 h 157"/>
              <a:gd name="T76" fmla="*/ 48 w 105"/>
              <a:gd name="T77" fmla="*/ 21 h 157"/>
              <a:gd name="T78" fmla="*/ 65 w 105"/>
              <a:gd name="T79" fmla="*/ 21 h 157"/>
              <a:gd name="T80" fmla="*/ 76 w 105"/>
              <a:gd name="T81" fmla="*/ 25 h 157"/>
              <a:gd name="T82" fmla="*/ 84 w 105"/>
              <a:gd name="T83" fmla="*/ 35 h 157"/>
              <a:gd name="T84" fmla="*/ 86 w 105"/>
              <a:gd name="T85" fmla="*/ 56 h 157"/>
              <a:gd name="T86" fmla="*/ 82 w 105"/>
              <a:gd name="T87" fmla="*/ 62 h 157"/>
              <a:gd name="T88" fmla="*/ 80 w 105"/>
              <a:gd name="T89" fmla="*/ 67 h 157"/>
              <a:gd name="T90" fmla="*/ 71 w 105"/>
              <a:gd name="T91" fmla="*/ 77 h 157"/>
              <a:gd name="T92" fmla="*/ 63 w 105"/>
              <a:gd name="T93" fmla="*/ 8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57">
                <a:moveTo>
                  <a:pt x="52" y="86"/>
                </a:moveTo>
                <a:lnTo>
                  <a:pt x="48" y="88"/>
                </a:lnTo>
                <a:lnTo>
                  <a:pt x="46" y="90"/>
                </a:lnTo>
                <a:lnTo>
                  <a:pt x="42" y="92"/>
                </a:lnTo>
                <a:lnTo>
                  <a:pt x="40" y="92"/>
                </a:lnTo>
                <a:lnTo>
                  <a:pt x="36" y="94"/>
                </a:lnTo>
                <a:lnTo>
                  <a:pt x="34" y="96"/>
                </a:lnTo>
                <a:lnTo>
                  <a:pt x="30" y="98"/>
                </a:lnTo>
                <a:lnTo>
                  <a:pt x="9" y="119"/>
                </a:lnTo>
                <a:lnTo>
                  <a:pt x="8" y="123"/>
                </a:lnTo>
                <a:lnTo>
                  <a:pt x="8" y="125"/>
                </a:lnTo>
                <a:lnTo>
                  <a:pt x="6" y="127"/>
                </a:lnTo>
                <a:lnTo>
                  <a:pt x="6" y="129"/>
                </a:lnTo>
                <a:lnTo>
                  <a:pt x="4" y="132"/>
                </a:lnTo>
                <a:lnTo>
                  <a:pt x="4" y="134"/>
                </a:lnTo>
                <a:lnTo>
                  <a:pt x="2" y="136"/>
                </a:lnTo>
                <a:lnTo>
                  <a:pt x="2" y="142"/>
                </a:lnTo>
                <a:lnTo>
                  <a:pt x="0" y="146"/>
                </a:lnTo>
                <a:lnTo>
                  <a:pt x="0" y="157"/>
                </a:lnTo>
                <a:lnTo>
                  <a:pt x="105" y="157"/>
                </a:lnTo>
                <a:lnTo>
                  <a:pt x="105" y="138"/>
                </a:lnTo>
                <a:lnTo>
                  <a:pt x="23" y="138"/>
                </a:lnTo>
                <a:lnTo>
                  <a:pt x="23" y="136"/>
                </a:lnTo>
                <a:lnTo>
                  <a:pt x="25" y="134"/>
                </a:lnTo>
                <a:lnTo>
                  <a:pt x="25" y="130"/>
                </a:lnTo>
                <a:lnTo>
                  <a:pt x="27" y="130"/>
                </a:lnTo>
                <a:lnTo>
                  <a:pt x="27" y="129"/>
                </a:lnTo>
                <a:lnTo>
                  <a:pt x="29" y="129"/>
                </a:lnTo>
                <a:lnTo>
                  <a:pt x="29" y="127"/>
                </a:lnTo>
                <a:lnTo>
                  <a:pt x="32" y="123"/>
                </a:lnTo>
                <a:lnTo>
                  <a:pt x="32" y="121"/>
                </a:lnTo>
                <a:lnTo>
                  <a:pt x="34" y="121"/>
                </a:lnTo>
                <a:lnTo>
                  <a:pt x="34" y="119"/>
                </a:lnTo>
                <a:lnTo>
                  <a:pt x="36" y="119"/>
                </a:lnTo>
                <a:lnTo>
                  <a:pt x="40" y="115"/>
                </a:lnTo>
                <a:lnTo>
                  <a:pt x="42" y="115"/>
                </a:lnTo>
                <a:lnTo>
                  <a:pt x="44" y="113"/>
                </a:lnTo>
                <a:lnTo>
                  <a:pt x="44" y="111"/>
                </a:lnTo>
                <a:lnTo>
                  <a:pt x="46" y="111"/>
                </a:lnTo>
                <a:lnTo>
                  <a:pt x="48" y="109"/>
                </a:lnTo>
                <a:lnTo>
                  <a:pt x="50" y="109"/>
                </a:lnTo>
                <a:lnTo>
                  <a:pt x="53" y="106"/>
                </a:lnTo>
                <a:lnTo>
                  <a:pt x="55" y="106"/>
                </a:lnTo>
                <a:lnTo>
                  <a:pt x="57" y="104"/>
                </a:lnTo>
                <a:lnTo>
                  <a:pt x="59" y="104"/>
                </a:lnTo>
                <a:lnTo>
                  <a:pt x="61" y="102"/>
                </a:lnTo>
                <a:lnTo>
                  <a:pt x="75" y="96"/>
                </a:lnTo>
                <a:lnTo>
                  <a:pt x="76" y="94"/>
                </a:lnTo>
                <a:lnTo>
                  <a:pt x="78" y="94"/>
                </a:lnTo>
                <a:lnTo>
                  <a:pt x="80" y="92"/>
                </a:lnTo>
                <a:lnTo>
                  <a:pt x="82" y="92"/>
                </a:lnTo>
                <a:lnTo>
                  <a:pt x="90" y="85"/>
                </a:lnTo>
                <a:lnTo>
                  <a:pt x="92" y="85"/>
                </a:lnTo>
                <a:lnTo>
                  <a:pt x="92" y="83"/>
                </a:lnTo>
                <a:lnTo>
                  <a:pt x="96" y="79"/>
                </a:lnTo>
                <a:lnTo>
                  <a:pt x="96" y="77"/>
                </a:lnTo>
                <a:lnTo>
                  <a:pt x="98" y="77"/>
                </a:lnTo>
                <a:lnTo>
                  <a:pt x="98" y="75"/>
                </a:lnTo>
                <a:lnTo>
                  <a:pt x="99" y="73"/>
                </a:lnTo>
                <a:lnTo>
                  <a:pt x="99" y="69"/>
                </a:lnTo>
                <a:lnTo>
                  <a:pt x="103" y="65"/>
                </a:lnTo>
                <a:lnTo>
                  <a:pt x="103" y="58"/>
                </a:lnTo>
                <a:lnTo>
                  <a:pt x="105" y="56"/>
                </a:lnTo>
                <a:lnTo>
                  <a:pt x="105" y="37"/>
                </a:lnTo>
                <a:lnTo>
                  <a:pt x="103" y="35"/>
                </a:lnTo>
                <a:lnTo>
                  <a:pt x="103" y="29"/>
                </a:lnTo>
                <a:lnTo>
                  <a:pt x="101" y="27"/>
                </a:lnTo>
                <a:lnTo>
                  <a:pt x="101" y="25"/>
                </a:lnTo>
                <a:lnTo>
                  <a:pt x="99" y="23"/>
                </a:lnTo>
                <a:lnTo>
                  <a:pt x="99" y="21"/>
                </a:lnTo>
                <a:lnTo>
                  <a:pt x="96" y="18"/>
                </a:lnTo>
                <a:lnTo>
                  <a:pt x="96" y="16"/>
                </a:lnTo>
                <a:lnTo>
                  <a:pt x="94" y="16"/>
                </a:lnTo>
                <a:lnTo>
                  <a:pt x="88" y="10"/>
                </a:lnTo>
                <a:lnTo>
                  <a:pt x="86" y="10"/>
                </a:lnTo>
                <a:lnTo>
                  <a:pt x="82" y="6"/>
                </a:lnTo>
                <a:lnTo>
                  <a:pt x="80" y="6"/>
                </a:lnTo>
                <a:lnTo>
                  <a:pt x="78" y="4"/>
                </a:lnTo>
                <a:lnTo>
                  <a:pt x="76" y="4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6" y="2"/>
                </a:lnTo>
                <a:lnTo>
                  <a:pt x="34" y="4"/>
                </a:lnTo>
                <a:lnTo>
                  <a:pt x="32" y="4"/>
                </a:lnTo>
                <a:lnTo>
                  <a:pt x="30" y="6"/>
                </a:lnTo>
                <a:lnTo>
                  <a:pt x="29" y="6"/>
                </a:lnTo>
                <a:lnTo>
                  <a:pt x="23" y="12"/>
                </a:lnTo>
                <a:lnTo>
                  <a:pt x="21" y="12"/>
                </a:lnTo>
                <a:lnTo>
                  <a:pt x="15" y="18"/>
                </a:lnTo>
                <a:lnTo>
                  <a:pt x="15" y="20"/>
                </a:lnTo>
                <a:lnTo>
                  <a:pt x="11" y="23"/>
                </a:lnTo>
                <a:lnTo>
                  <a:pt x="11" y="27"/>
                </a:lnTo>
                <a:lnTo>
                  <a:pt x="9" y="29"/>
                </a:lnTo>
                <a:lnTo>
                  <a:pt x="9" y="31"/>
                </a:lnTo>
                <a:lnTo>
                  <a:pt x="8" y="33"/>
                </a:lnTo>
                <a:lnTo>
                  <a:pt x="8" y="39"/>
                </a:lnTo>
                <a:lnTo>
                  <a:pt x="6" y="42"/>
                </a:lnTo>
                <a:lnTo>
                  <a:pt x="6" y="56"/>
                </a:lnTo>
                <a:lnTo>
                  <a:pt x="25" y="56"/>
                </a:lnTo>
                <a:lnTo>
                  <a:pt x="25" y="46"/>
                </a:lnTo>
                <a:lnTo>
                  <a:pt x="27" y="44"/>
                </a:lnTo>
                <a:lnTo>
                  <a:pt x="27" y="39"/>
                </a:lnTo>
                <a:lnTo>
                  <a:pt x="29" y="37"/>
                </a:lnTo>
                <a:lnTo>
                  <a:pt x="29" y="35"/>
                </a:lnTo>
                <a:lnTo>
                  <a:pt x="30" y="33"/>
                </a:lnTo>
                <a:lnTo>
                  <a:pt x="30" y="31"/>
                </a:lnTo>
                <a:lnTo>
                  <a:pt x="32" y="31"/>
                </a:lnTo>
                <a:lnTo>
                  <a:pt x="32" y="29"/>
                </a:lnTo>
                <a:lnTo>
                  <a:pt x="36" y="25"/>
                </a:lnTo>
                <a:lnTo>
                  <a:pt x="38" y="25"/>
                </a:lnTo>
                <a:lnTo>
                  <a:pt x="38" y="23"/>
                </a:lnTo>
                <a:lnTo>
                  <a:pt x="42" y="23"/>
                </a:lnTo>
                <a:lnTo>
                  <a:pt x="42" y="21"/>
                </a:lnTo>
                <a:lnTo>
                  <a:pt x="48" y="21"/>
                </a:lnTo>
                <a:lnTo>
                  <a:pt x="48" y="20"/>
                </a:lnTo>
                <a:lnTo>
                  <a:pt x="63" y="20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6" y="25"/>
                </a:lnTo>
                <a:lnTo>
                  <a:pt x="82" y="31"/>
                </a:lnTo>
                <a:lnTo>
                  <a:pt x="82" y="33"/>
                </a:lnTo>
                <a:lnTo>
                  <a:pt x="84" y="35"/>
                </a:lnTo>
                <a:lnTo>
                  <a:pt x="84" y="37"/>
                </a:lnTo>
                <a:lnTo>
                  <a:pt x="86" y="41"/>
                </a:lnTo>
                <a:lnTo>
                  <a:pt x="86" y="56"/>
                </a:lnTo>
                <a:lnTo>
                  <a:pt x="84" y="56"/>
                </a:lnTo>
                <a:lnTo>
                  <a:pt x="84" y="62"/>
                </a:lnTo>
                <a:lnTo>
                  <a:pt x="82" y="62"/>
                </a:lnTo>
                <a:lnTo>
                  <a:pt x="82" y="65"/>
                </a:lnTo>
                <a:lnTo>
                  <a:pt x="80" y="65"/>
                </a:lnTo>
                <a:lnTo>
                  <a:pt x="80" y="67"/>
                </a:lnTo>
                <a:lnTo>
                  <a:pt x="73" y="75"/>
                </a:lnTo>
                <a:lnTo>
                  <a:pt x="71" y="75"/>
                </a:lnTo>
                <a:lnTo>
                  <a:pt x="71" y="77"/>
                </a:lnTo>
                <a:lnTo>
                  <a:pt x="69" y="77"/>
                </a:lnTo>
                <a:lnTo>
                  <a:pt x="65" y="81"/>
                </a:lnTo>
                <a:lnTo>
                  <a:pt x="63" y="81"/>
                </a:lnTo>
                <a:lnTo>
                  <a:pt x="5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7013482" y="3243345"/>
            <a:ext cx="103188" cy="127000"/>
          </a:xfrm>
          <a:custGeom>
            <a:avLst/>
            <a:gdLst>
              <a:gd name="T0" fmla="*/ 0 w 131"/>
              <a:gd name="T1" fmla="*/ 0 h 160"/>
              <a:gd name="T2" fmla="*/ 0 w 131"/>
              <a:gd name="T3" fmla="*/ 19 h 160"/>
              <a:gd name="T4" fmla="*/ 54 w 131"/>
              <a:gd name="T5" fmla="*/ 19 h 160"/>
              <a:gd name="T6" fmla="*/ 54 w 131"/>
              <a:gd name="T7" fmla="*/ 160 h 160"/>
              <a:gd name="T8" fmla="*/ 77 w 131"/>
              <a:gd name="T9" fmla="*/ 160 h 160"/>
              <a:gd name="T10" fmla="*/ 77 w 131"/>
              <a:gd name="T11" fmla="*/ 19 h 160"/>
              <a:gd name="T12" fmla="*/ 131 w 131"/>
              <a:gd name="T13" fmla="*/ 19 h 160"/>
              <a:gd name="T14" fmla="*/ 131 w 131"/>
              <a:gd name="T15" fmla="*/ 0 h 160"/>
              <a:gd name="T16" fmla="*/ 0 w 131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60">
                <a:moveTo>
                  <a:pt x="0" y="0"/>
                </a:moveTo>
                <a:lnTo>
                  <a:pt x="0" y="19"/>
                </a:lnTo>
                <a:lnTo>
                  <a:pt x="54" y="19"/>
                </a:lnTo>
                <a:lnTo>
                  <a:pt x="54" y="160"/>
                </a:lnTo>
                <a:lnTo>
                  <a:pt x="77" y="160"/>
                </a:lnTo>
                <a:lnTo>
                  <a:pt x="77" y="19"/>
                </a:lnTo>
                <a:lnTo>
                  <a:pt x="131" y="19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7129370" y="3241757"/>
            <a:ext cx="119062" cy="133350"/>
          </a:xfrm>
          <a:custGeom>
            <a:avLst/>
            <a:gdLst>
              <a:gd name="T0" fmla="*/ 54 w 151"/>
              <a:gd name="T1" fmla="*/ 4 h 168"/>
              <a:gd name="T2" fmla="*/ 44 w 151"/>
              <a:gd name="T3" fmla="*/ 7 h 168"/>
              <a:gd name="T4" fmla="*/ 29 w 151"/>
              <a:gd name="T5" fmla="*/ 13 h 168"/>
              <a:gd name="T6" fmla="*/ 21 w 151"/>
              <a:gd name="T7" fmla="*/ 21 h 168"/>
              <a:gd name="T8" fmla="*/ 13 w 151"/>
              <a:gd name="T9" fmla="*/ 32 h 168"/>
              <a:gd name="T10" fmla="*/ 8 w 151"/>
              <a:gd name="T11" fmla="*/ 42 h 168"/>
              <a:gd name="T12" fmla="*/ 4 w 151"/>
              <a:gd name="T13" fmla="*/ 57 h 168"/>
              <a:gd name="T14" fmla="*/ 0 w 151"/>
              <a:gd name="T15" fmla="*/ 103 h 168"/>
              <a:gd name="T16" fmla="*/ 4 w 151"/>
              <a:gd name="T17" fmla="*/ 120 h 168"/>
              <a:gd name="T18" fmla="*/ 10 w 151"/>
              <a:gd name="T19" fmla="*/ 132 h 168"/>
              <a:gd name="T20" fmla="*/ 17 w 151"/>
              <a:gd name="T21" fmla="*/ 143 h 168"/>
              <a:gd name="T22" fmla="*/ 23 w 151"/>
              <a:gd name="T23" fmla="*/ 149 h 168"/>
              <a:gd name="T24" fmla="*/ 34 w 151"/>
              <a:gd name="T25" fmla="*/ 157 h 168"/>
              <a:gd name="T26" fmla="*/ 44 w 151"/>
              <a:gd name="T27" fmla="*/ 162 h 168"/>
              <a:gd name="T28" fmla="*/ 54 w 151"/>
              <a:gd name="T29" fmla="*/ 166 h 168"/>
              <a:gd name="T30" fmla="*/ 103 w 151"/>
              <a:gd name="T31" fmla="*/ 166 h 168"/>
              <a:gd name="T32" fmla="*/ 111 w 151"/>
              <a:gd name="T33" fmla="*/ 162 h 168"/>
              <a:gd name="T34" fmla="*/ 123 w 151"/>
              <a:gd name="T35" fmla="*/ 155 h 168"/>
              <a:gd name="T36" fmla="*/ 130 w 151"/>
              <a:gd name="T37" fmla="*/ 149 h 168"/>
              <a:gd name="T38" fmla="*/ 138 w 151"/>
              <a:gd name="T39" fmla="*/ 141 h 168"/>
              <a:gd name="T40" fmla="*/ 142 w 151"/>
              <a:gd name="T41" fmla="*/ 134 h 168"/>
              <a:gd name="T42" fmla="*/ 147 w 151"/>
              <a:gd name="T43" fmla="*/ 120 h 168"/>
              <a:gd name="T44" fmla="*/ 151 w 151"/>
              <a:gd name="T45" fmla="*/ 103 h 168"/>
              <a:gd name="T46" fmla="*/ 147 w 151"/>
              <a:gd name="T47" fmla="*/ 57 h 168"/>
              <a:gd name="T48" fmla="*/ 144 w 151"/>
              <a:gd name="T49" fmla="*/ 42 h 168"/>
              <a:gd name="T50" fmla="*/ 140 w 151"/>
              <a:gd name="T51" fmla="*/ 34 h 168"/>
              <a:gd name="T52" fmla="*/ 132 w 151"/>
              <a:gd name="T53" fmla="*/ 23 h 168"/>
              <a:gd name="T54" fmla="*/ 86 w 151"/>
              <a:gd name="T55" fmla="*/ 21 h 168"/>
              <a:gd name="T56" fmla="*/ 100 w 151"/>
              <a:gd name="T57" fmla="*/ 25 h 168"/>
              <a:gd name="T58" fmla="*/ 109 w 151"/>
              <a:gd name="T59" fmla="*/ 32 h 168"/>
              <a:gd name="T60" fmla="*/ 117 w 151"/>
              <a:gd name="T61" fmla="*/ 40 h 168"/>
              <a:gd name="T62" fmla="*/ 121 w 151"/>
              <a:gd name="T63" fmla="*/ 51 h 168"/>
              <a:gd name="T64" fmla="*/ 125 w 151"/>
              <a:gd name="T65" fmla="*/ 69 h 168"/>
              <a:gd name="T66" fmla="*/ 125 w 151"/>
              <a:gd name="T67" fmla="*/ 111 h 168"/>
              <a:gd name="T68" fmla="*/ 121 w 151"/>
              <a:gd name="T69" fmla="*/ 122 h 168"/>
              <a:gd name="T70" fmla="*/ 113 w 151"/>
              <a:gd name="T71" fmla="*/ 134 h 168"/>
              <a:gd name="T72" fmla="*/ 105 w 151"/>
              <a:gd name="T73" fmla="*/ 141 h 168"/>
              <a:gd name="T74" fmla="*/ 94 w 151"/>
              <a:gd name="T75" fmla="*/ 145 h 168"/>
              <a:gd name="T76" fmla="*/ 63 w 151"/>
              <a:gd name="T77" fmla="*/ 149 h 168"/>
              <a:gd name="T78" fmla="*/ 50 w 151"/>
              <a:gd name="T79" fmla="*/ 145 h 168"/>
              <a:gd name="T80" fmla="*/ 38 w 151"/>
              <a:gd name="T81" fmla="*/ 138 h 168"/>
              <a:gd name="T82" fmla="*/ 33 w 151"/>
              <a:gd name="T83" fmla="*/ 126 h 168"/>
              <a:gd name="T84" fmla="*/ 27 w 151"/>
              <a:gd name="T85" fmla="*/ 116 h 168"/>
              <a:gd name="T86" fmla="*/ 23 w 151"/>
              <a:gd name="T87" fmla="*/ 99 h 168"/>
              <a:gd name="T88" fmla="*/ 23 w 151"/>
              <a:gd name="T89" fmla="*/ 57 h 168"/>
              <a:gd name="T90" fmla="*/ 27 w 151"/>
              <a:gd name="T91" fmla="*/ 46 h 168"/>
              <a:gd name="T92" fmla="*/ 33 w 151"/>
              <a:gd name="T93" fmla="*/ 36 h 168"/>
              <a:gd name="T94" fmla="*/ 40 w 151"/>
              <a:gd name="T95" fmla="*/ 28 h 168"/>
              <a:gd name="T96" fmla="*/ 50 w 151"/>
              <a:gd name="T97" fmla="*/ 23 h 168"/>
              <a:gd name="T98" fmla="*/ 63 w 151"/>
              <a:gd name="T99" fmla="*/ 19 h 168"/>
              <a:gd name="T100" fmla="*/ 121 w 151"/>
              <a:gd name="T101" fmla="*/ 11 h 168"/>
              <a:gd name="T102" fmla="*/ 113 w 151"/>
              <a:gd name="T103" fmla="*/ 7 h 168"/>
              <a:gd name="T104" fmla="*/ 103 w 151"/>
              <a:gd name="T105" fmla="*/ 4 h 168"/>
              <a:gd name="T106" fmla="*/ 88 w 151"/>
              <a:gd name="T10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1" h="168">
                <a:moveTo>
                  <a:pt x="61" y="0"/>
                </a:moveTo>
                <a:lnTo>
                  <a:pt x="61" y="2"/>
                </a:lnTo>
                <a:lnTo>
                  <a:pt x="54" y="2"/>
                </a:lnTo>
                <a:lnTo>
                  <a:pt x="54" y="4"/>
                </a:lnTo>
                <a:lnTo>
                  <a:pt x="48" y="4"/>
                </a:lnTo>
                <a:lnTo>
                  <a:pt x="48" y="6"/>
                </a:lnTo>
                <a:lnTo>
                  <a:pt x="44" y="6"/>
                </a:lnTo>
                <a:lnTo>
                  <a:pt x="44" y="7"/>
                </a:lnTo>
                <a:lnTo>
                  <a:pt x="36" y="7"/>
                </a:lnTo>
                <a:lnTo>
                  <a:pt x="36" y="9"/>
                </a:lnTo>
                <a:lnTo>
                  <a:pt x="33" y="11"/>
                </a:lnTo>
                <a:lnTo>
                  <a:pt x="29" y="13"/>
                </a:lnTo>
                <a:lnTo>
                  <a:pt x="29" y="15"/>
                </a:lnTo>
                <a:lnTo>
                  <a:pt x="25" y="17"/>
                </a:lnTo>
                <a:lnTo>
                  <a:pt x="25" y="19"/>
                </a:lnTo>
                <a:lnTo>
                  <a:pt x="21" y="21"/>
                </a:lnTo>
                <a:lnTo>
                  <a:pt x="17" y="23"/>
                </a:lnTo>
                <a:lnTo>
                  <a:pt x="17" y="27"/>
                </a:lnTo>
                <a:lnTo>
                  <a:pt x="13" y="28"/>
                </a:lnTo>
                <a:lnTo>
                  <a:pt x="13" y="32"/>
                </a:lnTo>
                <a:lnTo>
                  <a:pt x="10" y="34"/>
                </a:lnTo>
                <a:lnTo>
                  <a:pt x="10" y="38"/>
                </a:lnTo>
                <a:lnTo>
                  <a:pt x="8" y="38"/>
                </a:lnTo>
                <a:lnTo>
                  <a:pt x="8" y="42"/>
                </a:lnTo>
                <a:lnTo>
                  <a:pt x="6" y="42"/>
                </a:lnTo>
                <a:lnTo>
                  <a:pt x="6" y="50"/>
                </a:lnTo>
                <a:lnTo>
                  <a:pt x="4" y="50"/>
                </a:lnTo>
                <a:lnTo>
                  <a:pt x="4" y="57"/>
                </a:lnTo>
                <a:lnTo>
                  <a:pt x="2" y="57"/>
                </a:lnTo>
                <a:lnTo>
                  <a:pt x="2" y="67"/>
                </a:lnTo>
                <a:lnTo>
                  <a:pt x="0" y="67"/>
                </a:lnTo>
                <a:lnTo>
                  <a:pt x="0" y="103"/>
                </a:lnTo>
                <a:lnTo>
                  <a:pt x="2" y="103"/>
                </a:lnTo>
                <a:lnTo>
                  <a:pt x="2" y="111"/>
                </a:lnTo>
                <a:lnTo>
                  <a:pt x="4" y="111"/>
                </a:lnTo>
                <a:lnTo>
                  <a:pt x="4" y="120"/>
                </a:lnTo>
                <a:lnTo>
                  <a:pt x="6" y="120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2" y="136"/>
                </a:lnTo>
                <a:lnTo>
                  <a:pt x="13" y="139"/>
                </a:lnTo>
                <a:lnTo>
                  <a:pt x="15" y="143"/>
                </a:lnTo>
                <a:lnTo>
                  <a:pt x="17" y="143"/>
                </a:lnTo>
                <a:lnTo>
                  <a:pt x="17" y="147"/>
                </a:lnTo>
                <a:lnTo>
                  <a:pt x="19" y="147"/>
                </a:lnTo>
                <a:lnTo>
                  <a:pt x="19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7"/>
                </a:lnTo>
                <a:lnTo>
                  <a:pt x="34" y="157"/>
                </a:lnTo>
                <a:lnTo>
                  <a:pt x="36" y="160"/>
                </a:lnTo>
                <a:lnTo>
                  <a:pt x="40" y="160"/>
                </a:lnTo>
                <a:lnTo>
                  <a:pt x="40" y="162"/>
                </a:lnTo>
                <a:lnTo>
                  <a:pt x="44" y="162"/>
                </a:lnTo>
                <a:lnTo>
                  <a:pt x="44" y="164"/>
                </a:lnTo>
                <a:lnTo>
                  <a:pt x="48" y="164"/>
                </a:lnTo>
                <a:lnTo>
                  <a:pt x="48" y="166"/>
                </a:lnTo>
                <a:lnTo>
                  <a:pt x="54" y="166"/>
                </a:lnTo>
                <a:lnTo>
                  <a:pt x="54" y="168"/>
                </a:lnTo>
                <a:lnTo>
                  <a:pt x="96" y="168"/>
                </a:lnTo>
                <a:lnTo>
                  <a:pt x="96" y="166"/>
                </a:lnTo>
                <a:lnTo>
                  <a:pt x="103" y="166"/>
                </a:lnTo>
                <a:lnTo>
                  <a:pt x="103" y="164"/>
                </a:lnTo>
                <a:lnTo>
                  <a:pt x="107" y="164"/>
                </a:lnTo>
                <a:lnTo>
                  <a:pt x="107" y="162"/>
                </a:lnTo>
                <a:lnTo>
                  <a:pt x="111" y="162"/>
                </a:lnTo>
                <a:lnTo>
                  <a:pt x="111" y="160"/>
                </a:lnTo>
                <a:lnTo>
                  <a:pt x="115" y="159"/>
                </a:lnTo>
                <a:lnTo>
                  <a:pt x="119" y="157"/>
                </a:lnTo>
                <a:lnTo>
                  <a:pt x="123" y="155"/>
                </a:lnTo>
                <a:lnTo>
                  <a:pt x="123" y="153"/>
                </a:lnTo>
                <a:lnTo>
                  <a:pt x="126" y="153"/>
                </a:lnTo>
                <a:lnTo>
                  <a:pt x="126" y="151"/>
                </a:lnTo>
                <a:lnTo>
                  <a:pt x="130" y="149"/>
                </a:lnTo>
                <a:lnTo>
                  <a:pt x="130" y="147"/>
                </a:lnTo>
                <a:lnTo>
                  <a:pt x="134" y="145"/>
                </a:lnTo>
                <a:lnTo>
                  <a:pt x="134" y="143"/>
                </a:lnTo>
                <a:lnTo>
                  <a:pt x="138" y="141"/>
                </a:lnTo>
                <a:lnTo>
                  <a:pt x="138" y="138"/>
                </a:lnTo>
                <a:lnTo>
                  <a:pt x="140" y="138"/>
                </a:lnTo>
                <a:lnTo>
                  <a:pt x="140" y="134"/>
                </a:lnTo>
                <a:lnTo>
                  <a:pt x="142" y="134"/>
                </a:lnTo>
                <a:lnTo>
                  <a:pt x="142" y="130"/>
                </a:lnTo>
                <a:lnTo>
                  <a:pt x="146" y="128"/>
                </a:lnTo>
                <a:lnTo>
                  <a:pt x="146" y="120"/>
                </a:lnTo>
                <a:lnTo>
                  <a:pt x="147" y="120"/>
                </a:lnTo>
                <a:lnTo>
                  <a:pt x="147" y="111"/>
                </a:lnTo>
                <a:lnTo>
                  <a:pt x="149" y="111"/>
                </a:lnTo>
                <a:lnTo>
                  <a:pt x="149" y="103"/>
                </a:lnTo>
                <a:lnTo>
                  <a:pt x="151" y="103"/>
                </a:lnTo>
                <a:lnTo>
                  <a:pt x="151" y="67"/>
                </a:lnTo>
                <a:lnTo>
                  <a:pt x="149" y="67"/>
                </a:lnTo>
                <a:lnTo>
                  <a:pt x="149" y="57"/>
                </a:lnTo>
                <a:lnTo>
                  <a:pt x="147" y="57"/>
                </a:lnTo>
                <a:lnTo>
                  <a:pt x="147" y="50"/>
                </a:lnTo>
                <a:lnTo>
                  <a:pt x="146" y="50"/>
                </a:lnTo>
                <a:lnTo>
                  <a:pt x="146" y="42"/>
                </a:lnTo>
                <a:lnTo>
                  <a:pt x="144" y="42"/>
                </a:lnTo>
                <a:lnTo>
                  <a:pt x="144" y="38"/>
                </a:lnTo>
                <a:lnTo>
                  <a:pt x="142" y="38"/>
                </a:lnTo>
                <a:lnTo>
                  <a:pt x="142" y="34"/>
                </a:lnTo>
                <a:lnTo>
                  <a:pt x="140" y="34"/>
                </a:lnTo>
                <a:lnTo>
                  <a:pt x="138" y="30"/>
                </a:lnTo>
                <a:lnTo>
                  <a:pt x="136" y="27"/>
                </a:lnTo>
                <a:lnTo>
                  <a:pt x="134" y="27"/>
                </a:lnTo>
                <a:lnTo>
                  <a:pt x="132" y="23"/>
                </a:lnTo>
                <a:lnTo>
                  <a:pt x="130" y="23"/>
                </a:lnTo>
                <a:lnTo>
                  <a:pt x="128" y="19"/>
                </a:lnTo>
                <a:lnTo>
                  <a:pt x="86" y="19"/>
                </a:lnTo>
                <a:lnTo>
                  <a:pt x="86" y="21"/>
                </a:lnTo>
                <a:lnTo>
                  <a:pt x="94" y="21"/>
                </a:lnTo>
                <a:lnTo>
                  <a:pt x="94" y="23"/>
                </a:lnTo>
                <a:lnTo>
                  <a:pt x="100" y="23"/>
                </a:lnTo>
                <a:lnTo>
                  <a:pt x="100" y="25"/>
                </a:lnTo>
                <a:lnTo>
                  <a:pt x="103" y="25"/>
                </a:lnTo>
                <a:lnTo>
                  <a:pt x="105" y="28"/>
                </a:lnTo>
                <a:lnTo>
                  <a:pt x="107" y="28"/>
                </a:lnTo>
                <a:lnTo>
                  <a:pt x="109" y="32"/>
                </a:lnTo>
                <a:lnTo>
                  <a:pt x="111" y="32"/>
                </a:lnTo>
                <a:lnTo>
                  <a:pt x="113" y="36"/>
                </a:lnTo>
                <a:lnTo>
                  <a:pt x="115" y="36"/>
                </a:lnTo>
                <a:lnTo>
                  <a:pt x="117" y="40"/>
                </a:lnTo>
                <a:lnTo>
                  <a:pt x="117" y="44"/>
                </a:lnTo>
                <a:lnTo>
                  <a:pt x="119" y="44"/>
                </a:lnTo>
                <a:lnTo>
                  <a:pt x="121" y="48"/>
                </a:lnTo>
                <a:lnTo>
                  <a:pt x="121" y="51"/>
                </a:lnTo>
                <a:lnTo>
                  <a:pt x="123" y="51"/>
                </a:lnTo>
                <a:lnTo>
                  <a:pt x="123" y="57"/>
                </a:lnTo>
                <a:lnTo>
                  <a:pt x="125" y="57"/>
                </a:lnTo>
                <a:lnTo>
                  <a:pt x="125" y="69"/>
                </a:lnTo>
                <a:lnTo>
                  <a:pt x="126" y="69"/>
                </a:lnTo>
                <a:lnTo>
                  <a:pt x="126" y="99"/>
                </a:lnTo>
                <a:lnTo>
                  <a:pt x="125" y="99"/>
                </a:lnTo>
                <a:lnTo>
                  <a:pt x="125" y="111"/>
                </a:lnTo>
                <a:lnTo>
                  <a:pt x="123" y="111"/>
                </a:lnTo>
                <a:lnTo>
                  <a:pt x="123" y="116"/>
                </a:lnTo>
                <a:lnTo>
                  <a:pt x="121" y="116"/>
                </a:lnTo>
                <a:lnTo>
                  <a:pt x="121" y="122"/>
                </a:lnTo>
                <a:lnTo>
                  <a:pt x="117" y="124"/>
                </a:lnTo>
                <a:lnTo>
                  <a:pt x="117" y="130"/>
                </a:lnTo>
                <a:lnTo>
                  <a:pt x="113" y="132"/>
                </a:lnTo>
                <a:lnTo>
                  <a:pt x="113" y="134"/>
                </a:lnTo>
                <a:lnTo>
                  <a:pt x="109" y="136"/>
                </a:lnTo>
                <a:lnTo>
                  <a:pt x="109" y="138"/>
                </a:lnTo>
                <a:lnTo>
                  <a:pt x="105" y="139"/>
                </a:lnTo>
                <a:lnTo>
                  <a:pt x="105" y="141"/>
                </a:lnTo>
                <a:lnTo>
                  <a:pt x="102" y="141"/>
                </a:lnTo>
                <a:lnTo>
                  <a:pt x="102" y="143"/>
                </a:lnTo>
                <a:lnTo>
                  <a:pt x="98" y="145"/>
                </a:lnTo>
                <a:lnTo>
                  <a:pt x="94" y="145"/>
                </a:lnTo>
                <a:lnTo>
                  <a:pt x="94" y="147"/>
                </a:lnTo>
                <a:lnTo>
                  <a:pt x="86" y="147"/>
                </a:lnTo>
                <a:lnTo>
                  <a:pt x="86" y="149"/>
                </a:lnTo>
                <a:lnTo>
                  <a:pt x="63" y="149"/>
                </a:lnTo>
                <a:lnTo>
                  <a:pt x="63" y="147"/>
                </a:lnTo>
                <a:lnTo>
                  <a:pt x="54" y="147"/>
                </a:lnTo>
                <a:lnTo>
                  <a:pt x="54" y="145"/>
                </a:lnTo>
                <a:lnTo>
                  <a:pt x="50" y="145"/>
                </a:lnTo>
                <a:lnTo>
                  <a:pt x="48" y="141"/>
                </a:lnTo>
                <a:lnTo>
                  <a:pt x="42" y="141"/>
                </a:lnTo>
                <a:lnTo>
                  <a:pt x="40" y="138"/>
                </a:lnTo>
                <a:lnTo>
                  <a:pt x="38" y="138"/>
                </a:lnTo>
                <a:lnTo>
                  <a:pt x="36" y="134"/>
                </a:lnTo>
                <a:lnTo>
                  <a:pt x="34" y="134"/>
                </a:lnTo>
                <a:lnTo>
                  <a:pt x="33" y="130"/>
                </a:lnTo>
                <a:lnTo>
                  <a:pt x="33" y="126"/>
                </a:lnTo>
                <a:lnTo>
                  <a:pt x="31" y="126"/>
                </a:lnTo>
                <a:lnTo>
                  <a:pt x="29" y="122"/>
                </a:lnTo>
                <a:lnTo>
                  <a:pt x="27" y="122"/>
                </a:lnTo>
                <a:lnTo>
                  <a:pt x="27" y="116"/>
                </a:lnTo>
                <a:lnTo>
                  <a:pt x="25" y="116"/>
                </a:lnTo>
                <a:lnTo>
                  <a:pt x="25" y="111"/>
                </a:lnTo>
                <a:lnTo>
                  <a:pt x="23" y="111"/>
                </a:lnTo>
                <a:lnTo>
                  <a:pt x="23" y="99"/>
                </a:lnTo>
                <a:lnTo>
                  <a:pt x="21" y="99"/>
                </a:lnTo>
                <a:lnTo>
                  <a:pt x="21" y="69"/>
                </a:lnTo>
                <a:lnTo>
                  <a:pt x="23" y="69"/>
                </a:lnTo>
                <a:lnTo>
                  <a:pt x="23" y="57"/>
                </a:lnTo>
                <a:lnTo>
                  <a:pt x="25" y="57"/>
                </a:lnTo>
                <a:lnTo>
                  <a:pt x="25" y="51"/>
                </a:lnTo>
                <a:lnTo>
                  <a:pt x="27" y="51"/>
                </a:lnTo>
                <a:lnTo>
                  <a:pt x="27" y="46"/>
                </a:lnTo>
                <a:lnTo>
                  <a:pt x="31" y="44"/>
                </a:lnTo>
                <a:lnTo>
                  <a:pt x="31" y="40"/>
                </a:lnTo>
                <a:lnTo>
                  <a:pt x="33" y="40"/>
                </a:lnTo>
                <a:lnTo>
                  <a:pt x="33" y="36"/>
                </a:lnTo>
                <a:lnTo>
                  <a:pt x="36" y="34"/>
                </a:lnTo>
                <a:lnTo>
                  <a:pt x="36" y="32"/>
                </a:lnTo>
                <a:lnTo>
                  <a:pt x="40" y="30"/>
                </a:lnTo>
                <a:lnTo>
                  <a:pt x="40" y="28"/>
                </a:lnTo>
                <a:lnTo>
                  <a:pt x="44" y="27"/>
                </a:lnTo>
                <a:lnTo>
                  <a:pt x="44" y="25"/>
                </a:lnTo>
                <a:lnTo>
                  <a:pt x="50" y="25"/>
                </a:lnTo>
                <a:lnTo>
                  <a:pt x="50" y="23"/>
                </a:lnTo>
                <a:lnTo>
                  <a:pt x="54" y="23"/>
                </a:lnTo>
                <a:lnTo>
                  <a:pt x="54" y="21"/>
                </a:lnTo>
                <a:lnTo>
                  <a:pt x="63" y="21"/>
                </a:lnTo>
                <a:lnTo>
                  <a:pt x="63" y="19"/>
                </a:lnTo>
                <a:lnTo>
                  <a:pt x="126" y="19"/>
                </a:lnTo>
                <a:lnTo>
                  <a:pt x="125" y="15"/>
                </a:lnTo>
                <a:lnTo>
                  <a:pt x="123" y="15"/>
                </a:lnTo>
                <a:lnTo>
                  <a:pt x="121" y="11"/>
                </a:lnTo>
                <a:lnTo>
                  <a:pt x="117" y="11"/>
                </a:lnTo>
                <a:lnTo>
                  <a:pt x="117" y="9"/>
                </a:lnTo>
                <a:lnTo>
                  <a:pt x="113" y="9"/>
                </a:lnTo>
                <a:lnTo>
                  <a:pt x="113" y="7"/>
                </a:lnTo>
                <a:lnTo>
                  <a:pt x="107" y="7"/>
                </a:lnTo>
                <a:lnTo>
                  <a:pt x="107" y="6"/>
                </a:lnTo>
                <a:lnTo>
                  <a:pt x="103" y="6"/>
                </a:lnTo>
                <a:lnTo>
                  <a:pt x="103" y="4"/>
                </a:lnTo>
                <a:lnTo>
                  <a:pt x="96" y="4"/>
                </a:lnTo>
                <a:lnTo>
                  <a:pt x="96" y="2"/>
                </a:lnTo>
                <a:lnTo>
                  <a:pt x="88" y="2"/>
                </a:lnTo>
                <a:lnTo>
                  <a:pt x="88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7272246" y="3248107"/>
            <a:ext cx="46037" cy="122238"/>
          </a:xfrm>
          <a:custGeom>
            <a:avLst/>
            <a:gdLst>
              <a:gd name="T0" fmla="*/ 36 w 57"/>
              <a:gd name="T1" fmla="*/ 46 h 155"/>
              <a:gd name="T2" fmla="*/ 36 w 57"/>
              <a:gd name="T3" fmla="*/ 155 h 155"/>
              <a:gd name="T4" fmla="*/ 57 w 57"/>
              <a:gd name="T5" fmla="*/ 155 h 155"/>
              <a:gd name="T6" fmla="*/ 57 w 57"/>
              <a:gd name="T7" fmla="*/ 0 h 155"/>
              <a:gd name="T8" fmla="*/ 42 w 57"/>
              <a:gd name="T9" fmla="*/ 0 h 155"/>
              <a:gd name="T10" fmla="*/ 42 w 57"/>
              <a:gd name="T11" fmla="*/ 4 h 155"/>
              <a:gd name="T12" fmla="*/ 40 w 57"/>
              <a:gd name="T13" fmla="*/ 6 h 155"/>
              <a:gd name="T14" fmla="*/ 40 w 57"/>
              <a:gd name="T15" fmla="*/ 10 h 155"/>
              <a:gd name="T16" fmla="*/ 38 w 57"/>
              <a:gd name="T17" fmla="*/ 10 h 155"/>
              <a:gd name="T18" fmla="*/ 38 w 57"/>
              <a:gd name="T19" fmla="*/ 14 h 155"/>
              <a:gd name="T20" fmla="*/ 34 w 57"/>
              <a:gd name="T21" fmla="*/ 18 h 155"/>
              <a:gd name="T22" fmla="*/ 34 w 57"/>
              <a:gd name="T23" fmla="*/ 20 h 155"/>
              <a:gd name="T24" fmla="*/ 33 w 57"/>
              <a:gd name="T25" fmla="*/ 20 h 155"/>
              <a:gd name="T26" fmla="*/ 33 w 57"/>
              <a:gd name="T27" fmla="*/ 21 h 155"/>
              <a:gd name="T28" fmla="*/ 31 w 57"/>
              <a:gd name="T29" fmla="*/ 21 h 155"/>
              <a:gd name="T30" fmla="*/ 31 w 57"/>
              <a:gd name="T31" fmla="*/ 23 h 155"/>
              <a:gd name="T32" fmla="*/ 27 w 57"/>
              <a:gd name="T33" fmla="*/ 23 h 155"/>
              <a:gd name="T34" fmla="*/ 25 w 57"/>
              <a:gd name="T35" fmla="*/ 25 h 155"/>
              <a:gd name="T36" fmla="*/ 23 w 57"/>
              <a:gd name="T37" fmla="*/ 25 h 155"/>
              <a:gd name="T38" fmla="*/ 21 w 57"/>
              <a:gd name="T39" fmla="*/ 27 h 155"/>
              <a:gd name="T40" fmla="*/ 15 w 57"/>
              <a:gd name="T41" fmla="*/ 27 h 155"/>
              <a:gd name="T42" fmla="*/ 13 w 57"/>
              <a:gd name="T43" fmla="*/ 29 h 155"/>
              <a:gd name="T44" fmla="*/ 0 w 57"/>
              <a:gd name="T45" fmla="*/ 29 h 155"/>
              <a:gd name="T46" fmla="*/ 0 w 57"/>
              <a:gd name="T47" fmla="*/ 46 h 155"/>
              <a:gd name="T48" fmla="*/ 36 w 57"/>
              <a:gd name="T49" fmla="*/ 4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" h="155">
                <a:moveTo>
                  <a:pt x="36" y="46"/>
                </a:moveTo>
                <a:lnTo>
                  <a:pt x="36" y="155"/>
                </a:lnTo>
                <a:lnTo>
                  <a:pt x="57" y="155"/>
                </a:lnTo>
                <a:lnTo>
                  <a:pt x="57" y="0"/>
                </a:lnTo>
                <a:lnTo>
                  <a:pt x="42" y="0"/>
                </a:lnTo>
                <a:lnTo>
                  <a:pt x="42" y="4"/>
                </a:lnTo>
                <a:lnTo>
                  <a:pt x="40" y="6"/>
                </a:lnTo>
                <a:lnTo>
                  <a:pt x="40" y="10"/>
                </a:lnTo>
                <a:lnTo>
                  <a:pt x="38" y="10"/>
                </a:lnTo>
                <a:lnTo>
                  <a:pt x="38" y="14"/>
                </a:lnTo>
                <a:lnTo>
                  <a:pt x="34" y="18"/>
                </a:lnTo>
                <a:lnTo>
                  <a:pt x="34" y="20"/>
                </a:lnTo>
                <a:lnTo>
                  <a:pt x="33" y="20"/>
                </a:lnTo>
                <a:lnTo>
                  <a:pt x="33" y="21"/>
                </a:lnTo>
                <a:lnTo>
                  <a:pt x="31" y="21"/>
                </a:lnTo>
                <a:lnTo>
                  <a:pt x="31" y="23"/>
                </a:lnTo>
                <a:lnTo>
                  <a:pt x="27" y="23"/>
                </a:lnTo>
                <a:lnTo>
                  <a:pt x="25" y="25"/>
                </a:lnTo>
                <a:lnTo>
                  <a:pt x="23" y="25"/>
                </a:lnTo>
                <a:lnTo>
                  <a:pt x="21" y="27"/>
                </a:lnTo>
                <a:lnTo>
                  <a:pt x="15" y="27"/>
                </a:lnTo>
                <a:lnTo>
                  <a:pt x="13" y="29"/>
                </a:lnTo>
                <a:lnTo>
                  <a:pt x="0" y="29"/>
                </a:lnTo>
                <a:lnTo>
                  <a:pt x="0" y="46"/>
                </a:lnTo>
                <a:lnTo>
                  <a:pt x="3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7013482" y="4140282"/>
            <a:ext cx="103188" cy="127000"/>
          </a:xfrm>
          <a:custGeom>
            <a:avLst/>
            <a:gdLst>
              <a:gd name="T0" fmla="*/ 0 w 131"/>
              <a:gd name="T1" fmla="*/ 0 h 161"/>
              <a:gd name="T2" fmla="*/ 0 w 131"/>
              <a:gd name="T3" fmla="*/ 19 h 161"/>
              <a:gd name="T4" fmla="*/ 54 w 131"/>
              <a:gd name="T5" fmla="*/ 19 h 161"/>
              <a:gd name="T6" fmla="*/ 54 w 131"/>
              <a:gd name="T7" fmla="*/ 161 h 161"/>
              <a:gd name="T8" fmla="*/ 77 w 131"/>
              <a:gd name="T9" fmla="*/ 161 h 161"/>
              <a:gd name="T10" fmla="*/ 77 w 131"/>
              <a:gd name="T11" fmla="*/ 19 h 161"/>
              <a:gd name="T12" fmla="*/ 131 w 131"/>
              <a:gd name="T13" fmla="*/ 19 h 161"/>
              <a:gd name="T14" fmla="*/ 131 w 131"/>
              <a:gd name="T15" fmla="*/ 0 h 161"/>
              <a:gd name="T16" fmla="*/ 0 w 131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61">
                <a:moveTo>
                  <a:pt x="0" y="0"/>
                </a:moveTo>
                <a:lnTo>
                  <a:pt x="0" y="19"/>
                </a:lnTo>
                <a:lnTo>
                  <a:pt x="54" y="19"/>
                </a:lnTo>
                <a:lnTo>
                  <a:pt x="54" y="161"/>
                </a:lnTo>
                <a:lnTo>
                  <a:pt x="77" y="161"/>
                </a:lnTo>
                <a:lnTo>
                  <a:pt x="77" y="19"/>
                </a:lnTo>
                <a:lnTo>
                  <a:pt x="131" y="19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7129370" y="4137107"/>
            <a:ext cx="119062" cy="133350"/>
          </a:xfrm>
          <a:custGeom>
            <a:avLst/>
            <a:gdLst>
              <a:gd name="T0" fmla="*/ 54 w 151"/>
              <a:gd name="T1" fmla="*/ 4 h 169"/>
              <a:gd name="T2" fmla="*/ 44 w 151"/>
              <a:gd name="T3" fmla="*/ 8 h 169"/>
              <a:gd name="T4" fmla="*/ 29 w 151"/>
              <a:gd name="T5" fmla="*/ 14 h 169"/>
              <a:gd name="T6" fmla="*/ 21 w 151"/>
              <a:gd name="T7" fmla="*/ 21 h 169"/>
              <a:gd name="T8" fmla="*/ 13 w 151"/>
              <a:gd name="T9" fmla="*/ 33 h 169"/>
              <a:gd name="T10" fmla="*/ 8 w 151"/>
              <a:gd name="T11" fmla="*/ 42 h 169"/>
              <a:gd name="T12" fmla="*/ 4 w 151"/>
              <a:gd name="T13" fmla="*/ 58 h 169"/>
              <a:gd name="T14" fmla="*/ 0 w 151"/>
              <a:gd name="T15" fmla="*/ 104 h 169"/>
              <a:gd name="T16" fmla="*/ 4 w 151"/>
              <a:gd name="T17" fmla="*/ 121 h 169"/>
              <a:gd name="T18" fmla="*/ 10 w 151"/>
              <a:gd name="T19" fmla="*/ 132 h 169"/>
              <a:gd name="T20" fmla="*/ 17 w 151"/>
              <a:gd name="T21" fmla="*/ 144 h 169"/>
              <a:gd name="T22" fmla="*/ 23 w 151"/>
              <a:gd name="T23" fmla="*/ 149 h 169"/>
              <a:gd name="T24" fmla="*/ 34 w 151"/>
              <a:gd name="T25" fmla="*/ 157 h 169"/>
              <a:gd name="T26" fmla="*/ 44 w 151"/>
              <a:gd name="T27" fmla="*/ 163 h 169"/>
              <a:gd name="T28" fmla="*/ 54 w 151"/>
              <a:gd name="T29" fmla="*/ 167 h 169"/>
              <a:gd name="T30" fmla="*/ 103 w 151"/>
              <a:gd name="T31" fmla="*/ 167 h 169"/>
              <a:gd name="T32" fmla="*/ 111 w 151"/>
              <a:gd name="T33" fmla="*/ 163 h 169"/>
              <a:gd name="T34" fmla="*/ 123 w 151"/>
              <a:gd name="T35" fmla="*/ 155 h 169"/>
              <a:gd name="T36" fmla="*/ 130 w 151"/>
              <a:gd name="T37" fmla="*/ 149 h 169"/>
              <a:gd name="T38" fmla="*/ 138 w 151"/>
              <a:gd name="T39" fmla="*/ 142 h 169"/>
              <a:gd name="T40" fmla="*/ 142 w 151"/>
              <a:gd name="T41" fmla="*/ 134 h 169"/>
              <a:gd name="T42" fmla="*/ 147 w 151"/>
              <a:gd name="T43" fmla="*/ 121 h 169"/>
              <a:gd name="T44" fmla="*/ 151 w 151"/>
              <a:gd name="T45" fmla="*/ 104 h 169"/>
              <a:gd name="T46" fmla="*/ 147 w 151"/>
              <a:gd name="T47" fmla="*/ 58 h 169"/>
              <a:gd name="T48" fmla="*/ 144 w 151"/>
              <a:gd name="T49" fmla="*/ 42 h 169"/>
              <a:gd name="T50" fmla="*/ 140 w 151"/>
              <a:gd name="T51" fmla="*/ 35 h 169"/>
              <a:gd name="T52" fmla="*/ 132 w 151"/>
              <a:gd name="T53" fmla="*/ 23 h 169"/>
              <a:gd name="T54" fmla="*/ 86 w 151"/>
              <a:gd name="T55" fmla="*/ 21 h 169"/>
              <a:gd name="T56" fmla="*/ 102 w 151"/>
              <a:gd name="T57" fmla="*/ 27 h 169"/>
              <a:gd name="T58" fmla="*/ 111 w 151"/>
              <a:gd name="T59" fmla="*/ 35 h 169"/>
              <a:gd name="T60" fmla="*/ 119 w 151"/>
              <a:gd name="T61" fmla="*/ 46 h 169"/>
              <a:gd name="T62" fmla="*/ 123 w 151"/>
              <a:gd name="T63" fmla="*/ 60 h 169"/>
              <a:gd name="T64" fmla="*/ 126 w 151"/>
              <a:gd name="T65" fmla="*/ 100 h 169"/>
              <a:gd name="T66" fmla="*/ 123 w 151"/>
              <a:gd name="T67" fmla="*/ 117 h 169"/>
              <a:gd name="T68" fmla="*/ 117 w 151"/>
              <a:gd name="T69" fmla="*/ 130 h 169"/>
              <a:gd name="T70" fmla="*/ 109 w 151"/>
              <a:gd name="T71" fmla="*/ 138 h 169"/>
              <a:gd name="T72" fmla="*/ 102 w 151"/>
              <a:gd name="T73" fmla="*/ 144 h 169"/>
              <a:gd name="T74" fmla="*/ 86 w 151"/>
              <a:gd name="T75" fmla="*/ 148 h 169"/>
              <a:gd name="T76" fmla="*/ 54 w 151"/>
              <a:gd name="T77" fmla="*/ 148 h 169"/>
              <a:gd name="T78" fmla="*/ 42 w 151"/>
              <a:gd name="T79" fmla="*/ 142 h 169"/>
              <a:gd name="T80" fmla="*/ 34 w 151"/>
              <a:gd name="T81" fmla="*/ 134 h 169"/>
              <a:gd name="T82" fmla="*/ 29 w 151"/>
              <a:gd name="T83" fmla="*/ 123 h 169"/>
              <a:gd name="T84" fmla="*/ 25 w 151"/>
              <a:gd name="T85" fmla="*/ 111 h 169"/>
              <a:gd name="T86" fmla="*/ 21 w 151"/>
              <a:gd name="T87" fmla="*/ 69 h 169"/>
              <a:gd name="T88" fmla="*/ 25 w 151"/>
              <a:gd name="T89" fmla="*/ 54 h 169"/>
              <a:gd name="T90" fmla="*/ 29 w 151"/>
              <a:gd name="T91" fmla="*/ 44 h 169"/>
              <a:gd name="T92" fmla="*/ 36 w 151"/>
              <a:gd name="T93" fmla="*/ 33 h 169"/>
              <a:gd name="T94" fmla="*/ 48 w 151"/>
              <a:gd name="T95" fmla="*/ 27 h 169"/>
              <a:gd name="T96" fmla="*/ 63 w 151"/>
              <a:gd name="T97" fmla="*/ 21 h 169"/>
              <a:gd name="T98" fmla="*/ 123 w 151"/>
              <a:gd name="T99" fmla="*/ 16 h 169"/>
              <a:gd name="T100" fmla="*/ 113 w 151"/>
              <a:gd name="T101" fmla="*/ 10 h 169"/>
              <a:gd name="T102" fmla="*/ 103 w 151"/>
              <a:gd name="T103" fmla="*/ 6 h 169"/>
              <a:gd name="T104" fmla="*/ 88 w 151"/>
              <a:gd name="T105" fmla="*/ 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1" h="169">
                <a:moveTo>
                  <a:pt x="61" y="0"/>
                </a:moveTo>
                <a:lnTo>
                  <a:pt x="61" y="2"/>
                </a:lnTo>
                <a:lnTo>
                  <a:pt x="54" y="2"/>
                </a:lnTo>
                <a:lnTo>
                  <a:pt x="54" y="4"/>
                </a:lnTo>
                <a:lnTo>
                  <a:pt x="48" y="4"/>
                </a:lnTo>
                <a:lnTo>
                  <a:pt x="48" y="6"/>
                </a:lnTo>
                <a:lnTo>
                  <a:pt x="44" y="6"/>
                </a:lnTo>
                <a:lnTo>
                  <a:pt x="44" y="8"/>
                </a:lnTo>
                <a:lnTo>
                  <a:pt x="36" y="8"/>
                </a:lnTo>
                <a:lnTo>
                  <a:pt x="36" y="10"/>
                </a:lnTo>
                <a:lnTo>
                  <a:pt x="33" y="12"/>
                </a:lnTo>
                <a:lnTo>
                  <a:pt x="29" y="14"/>
                </a:lnTo>
                <a:lnTo>
                  <a:pt x="29" y="16"/>
                </a:lnTo>
                <a:lnTo>
                  <a:pt x="25" y="17"/>
                </a:lnTo>
                <a:lnTo>
                  <a:pt x="25" y="19"/>
                </a:lnTo>
                <a:lnTo>
                  <a:pt x="21" y="21"/>
                </a:lnTo>
                <a:lnTo>
                  <a:pt x="17" y="23"/>
                </a:lnTo>
                <a:lnTo>
                  <a:pt x="17" y="27"/>
                </a:lnTo>
                <a:lnTo>
                  <a:pt x="13" y="29"/>
                </a:lnTo>
                <a:lnTo>
                  <a:pt x="13" y="33"/>
                </a:lnTo>
                <a:lnTo>
                  <a:pt x="10" y="35"/>
                </a:lnTo>
                <a:lnTo>
                  <a:pt x="10" y="39"/>
                </a:lnTo>
                <a:lnTo>
                  <a:pt x="8" y="39"/>
                </a:lnTo>
                <a:lnTo>
                  <a:pt x="8" y="42"/>
                </a:lnTo>
                <a:lnTo>
                  <a:pt x="6" y="42"/>
                </a:lnTo>
                <a:lnTo>
                  <a:pt x="6" y="50"/>
                </a:lnTo>
                <a:lnTo>
                  <a:pt x="4" y="50"/>
                </a:lnTo>
                <a:lnTo>
                  <a:pt x="4" y="58"/>
                </a:lnTo>
                <a:lnTo>
                  <a:pt x="2" y="58"/>
                </a:lnTo>
                <a:lnTo>
                  <a:pt x="2" y="67"/>
                </a:lnTo>
                <a:lnTo>
                  <a:pt x="0" y="67"/>
                </a:lnTo>
                <a:lnTo>
                  <a:pt x="0" y="104"/>
                </a:lnTo>
                <a:lnTo>
                  <a:pt x="2" y="104"/>
                </a:lnTo>
                <a:lnTo>
                  <a:pt x="2" y="111"/>
                </a:lnTo>
                <a:lnTo>
                  <a:pt x="4" y="111"/>
                </a:lnTo>
                <a:lnTo>
                  <a:pt x="4" y="121"/>
                </a:lnTo>
                <a:lnTo>
                  <a:pt x="6" y="121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2" y="136"/>
                </a:lnTo>
                <a:lnTo>
                  <a:pt x="13" y="140"/>
                </a:lnTo>
                <a:lnTo>
                  <a:pt x="15" y="144"/>
                </a:lnTo>
                <a:lnTo>
                  <a:pt x="17" y="144"/>
                </a:lnTo>
                <a:lnTo>
                  <a:pt x="17" y="148"/>
                </a:lnTo>
                <a:lnTo>
                  <a:pt x="19" y="148"/>
                </a:lnTo>
                <a:lnTo>
                  <a:pt x="19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7"/>
                </a:lnTo>
                <a:lnTo>
                  <a:pt x="34" y="157"/>
                </a:lnTo>
                <a:lnTo>
                  <a:pt x="36" y="161"/>
                </a:lnTo>
                <a:lnTo>
                  <a:pt x="40" y="161"/>
                </a:lnTo>
                <a:lnTo>
                  <a:pt x="40" y="163"/>
                </a:lnTo>
                <a:lnTo>
                  <a:pt x="44" y="163"/>
                </a:lnTo>
                <a:lnTo>
                  <a:pt x="44" y="165"/>
                </a:lnTo>
                <a:lnTo>
                  <a:pt x="48" y="165"/>
                </a:lnTo>
                <a:lnTo>
                  <a:pt x="48" y="167"/>
                </a:lnTo>
                <a:lnTo>
                  <a:pt x="54" y="167"/>
                </a:lnTo>
                <a:lnTo>
                  <a:pt x="54" y="169"/>
                </a:lnTo>
                <a:lnTo>
                  <a:pt x="96" y="169"/>
                </a:lnTo>
                <a:lnTo>
                  <a:pt x="96" y="167"/>
                </a:lnTo>
                <a:lnTo>
                  <a:pt x="103" y="167"/>
                </a:lnTo>
                <a:lnTo>
                  <a:pt x="103" y="165"/>
                </a:lnTo>
                <a:lnTo>
                  <a:pt x="107" y="165"/>
                </a:lnTo>
                <a:lnTo>
                  <a:pt x="107" y="163"/>
                </a:lnTo>
                <a:lnTo>
                  <a:pt x="111" y="163"/>
                </a:lnTo>
                <a:lnTo>
                  <a:pt x="111" y="161"/>
                </a:lnTo>
                <a:lnTo>
                  <a:pt x="115" y="159"/>
                </a:lnTo>
                <a:lnTo>
                  <a:pt x="119" y="157"/>
                </a:lnTo>
                <a:lnTo>
                  <a:pt x="123" y="155"/>
                </a:lnTo>
                <a:lnTo>
                  <a:pt x="123" y="153"/>
                </a:lnTo>
                <a:lnTo>
                  <a:pt x="126" y="153"/>
                </a:lnTo>
                <a:lnTo>
                  <a:pt x="126" y="151"/>
                </a:lnTo>
                <a:lnTo>
                  <a:pt x="130" y="149"/>
                </a:lnTo>
                <a:lnTo>
                  <a:pt x="130" y="148"/>
                </a:lnTo>
                <a:lnTo>
                  <a:pt x="134" y="146"/>
                </a:lnTo>
                <a:lnTo>
                  <a:pt x="134" y="144"/>
                </a:lnTo>
                <a:lnTo>
                  <a:pt x="138" y="142"/>
                </a:lnTo>
                <a:lnTo>
                  <a:pt x="138" y="138"/>
                </a:lnTo>
                <a:lnTo>
                  <a:pt x="140" y="138"/>
                </a:lnTo>
                <a:lnTo>
                  <a:pt x="140" y="134"/>
                </a:lnTo>
                <a:lnTo>
                  <a:pt x="142" y="134"/>
                </a:lnTo>
                <a:lnTo>
                  <a:pt x="142" y="130"/>
                </a:lnTo>
                <a:lnTo>
                  <a:pt x="146" y="128"/>
                </a:lnTo>
                <a:lnTo>
                  <a:pt x="146" y="121"/>
                </a:lnTo>
                <a:lnTo>
                  <a:pt x="147" y="121"/>
                </a:lnTo>
                <a:lnTo>
                  <a:pt x="147" y="111"/>
                </a:lnTo>
                <a:lnTo>
                  <a:pt x="149" y="111"/>
                </a:lnTo>
                <a:lnTo>
                  <a:pt x="149" y="104"/>
                </a:lnTo>
                <a:lnTo>
                  <a:pt x="151" y="104"/>
                </a:lnTo>
                <a:lnTo>
                  <a:pt x="151" y="67"/>
                </a:lnTo>
                <a:lnTo>
                  <a:pt x="149" y="67"/>
                </a:lnTo>
                <a:lnTo>
                  <a:pt x="149" y="58"/>
                </a:lnTo>
                <a:lnTo>
                  <a:pt x="147" y="58"/>
                </a:lnTo>
                <a:lnTo>
                  <a:pt x="147" y="50"/>
                </a:lnTo>
                <a:lnTo>
                  <a:pt x="146" y="50"/>
                </a:lnTo>
                <a:lnTo>
                  <a:pt x="146" y="42"/>
                </a:lnTo>
                <a:lnTo>
                  <a:pt x="144" y="42"/>
                </a:lnTo>
                <a:lnTo>
                  <a:pt x="144" y="39"/>
                </a:lnTo>
                <a:lnTo>
                  <a:pt x="142" y="39"/>
                </a:lnTo>
                <a:lnTo>
                  <a:pt x="142" y="35"/>
                </a:lnTo>
                <a:lnTo>
                  <a:pt x="140" y="35"/>
                </a:lnTo>
                <a:lnTo>
                  <a:pt x="138" y="31"/>
                </a:lnTo>
                <a:lnTo>
                  <a:pt x="136" y="27"/>
                </a:lnTo>
                <a:lnTo>
                  <a:pt x="134" y="27"/>
                </a:lnTo>
                <a:lnTo>
                  <a:pt x="132" y="23"/>
                </a:lnTo>
                <a:lnTo>
                  <a:pt x="130" y="23"/>
                </a:lnTo>
                <a:lnTo>
                  <a:pt x="128" y="19"/>
                </a:lnTo>
                <a:lnTo>
                  <a:pt x="86" y="19"/>
                </a:lnTo>
                <a:lnTo>
                  <a:pt x="86" y="21"/>
                </a:lnTo>
                <a:lnTo>
                  <a:pt x="94" y="21"/>
                </a:lnTo>
                <a:lnTo>
                  <a:pt x="94" y="23"/>
                </a:lnTo>
                <a:lnTo>
                  <a:pt x="100" y="23"/>
                </a:lnTo>
                <a:lnTo>
                  <a:pt x="102" y="27"/>
                </a:lnTo>
                <a:lnTo>
                  <a:pt x="105" y="27"/>
                </a:lnTo>
                <a:lnTo>
                  <a:pt x="107" y="31"/>
                </a:lnTo>
                <a:lnTo>
                  <a:pt x="109" y="31"/>
                </a:lnTo>
                <a:lnTo>
                  <a:pt x="111" y="35"/>
                </a:lnTo>
                <a:lnTo>
                  <a:pt x="113" y="35"/>
                </a:lnTo>
                <a:lnTo>
                  <a:pt x="115" y="39"/>
                </a:lnTo>
                <a:lnTo>
                  <a:pt x="117" y="42"/>
                </a:lnTo>
                <a:lnTo>
                  <a:pt x="119" y="46"/>
                </a:lnTo>
                <a:lnTo>
                  <a:pt x="121" y="50"/>
                </a:lnTo>
                <a:lnTo>
                  <a:pt x="121" y="54"/>
                </a:lnTo>
                <a:lnTo>
                  <a:pt x="123" y="54"/>
                </a:lnTo>
                <a:lnTo>
                  <a:pt x="123" y="60"/>
                </a:lnTo>
                <a:lnTo>
                  <a:pt x="125" y="60"/>
                </a:lnTo>
                <a:lnTo>
                  <a:pt x="125" y="69"/>
                </a:lnTo>
                <a:lnTo>
                  <a:pt x="126" y="69"/>
                </a:lnTo>
                <a:lnTo>
                  <a:pt x="126" y="100"/>
                </a:lnTo>
                <a:lnTo>
                  <a:pt x="125" y="100"/>
                </a:lnTo>
                <a:lnTo>
                  <a:pt x="125" y="111"/>
                </a:lnTo>
                <a:lnTo>
                  <a:pt x="123" y="111"/>
                </a:lnTo>
                <a:lnTo>
                  <a:pt x="123" y="117"/>
                </a:lnTo>
                <a:lnTo>
                  <a:pt x="121" y="117"/>
                </a:lnTo>
                <a:lnTo>
                  <a:pt x="121" y="123"/>
                </a:lnTo>
                <a:lnTo>
                  <a:pt x="117" y="125"/>
                </a:lnTo>
                <a:lnTo>
                  <a:pt x="117" y="130"/>
                </a:lnTo>
                <a:lnTo>
                  <a:pt x="113" y="132"/>
                </a:lnTo>
                <a:lnTo>
                  <a:pt x="113" y="134"/>
                </a:lnTo>
                <a:lnTo>
                  <a:pt x="109" y="136"/>
                </a:lnTo>
                <a:lnTo>
                  <a:pt x="109" y="138"/>
                </a:lnTo>
                <a:lnTo>
                  <a:pt x="105" y="140"/>
                </a:lnTo>
                <a:lnTo>
                  <a:pt x="105" y="142"/>
                </a:lnTo>
                <a:lnTo>
                  <a:pt x="102" y="142"/>
                </a:lnTo>
                <a:lnTo>
                  <a:pt x="102" y="144"/>
                </a:lnTo>
                <a:lnTo>
                  <a:pt x="98" y="146"/>
                </a:lnTo>
                <a:lnTo>
                  <a:pt x="94" y="146"/>
                </a:lnTo>
                <a:lnTo>
                  <a:pt x="94" y="148"/>
                </a:lnTo>
                <a:lnTo>
                  <a:pt x="86" y="148"/>
                </a:lnTo>
                <a:lnTo>
                  <a:pt x="86" y="149"/>
                </a:lnTo>
                <a:lnTo>
                  <a:pt x="63" y="149"/>
                </a:lnTo>
                <a:lnTo>
                  <a:pt x="63" y="148"/>
                </a:lnTo>
                <a:lnTo>
                  <a:pt x="54" y="148"/>
                </a:lnTo>
                <a:lnTo>
                  <a:pt x="54" y="146"/>
                </a:lnTo>
                <a:lnTo>
                  <a:pt x="50" y="146"/>
                </a:lnTo>
                <a:lnTo>
                  <a:pt x="48" y="142"/>
                </a:lnTo>
                <a:lnTo>
                  <a:pt x="42" y="142"/>
                </a:lnTo>
                <a:lnTo>
                  <a:pt x="40" y="138"/>
                </a:lnTo>
                <a:lnTo>
                  <a:pt x="38" y="138"/>
                </a:lnTo>
                <a:lnTo>
                  <a:pt x="36" y="134"/>
                </a:lnTo>
                <a:lnTo>
                  <a:pt x="34" y="134"/>
                </a:lnTo>
                <a:lnTo>
                  <a:pt x="33" y="130"/>
                </a:lnTo>
                <a:lnTo>
                  <a:pt x="33" y="126"/>
                </a:lnTo>
                <a:lnTo>
                  <a:pt x="31" y="126"/>
                </a:lnTo>
                <a:lnTo>
                  <a:pt x="29" y="123"/>
                </a:lnTo>
                <a:lnTo>
                  <a:pt x="27" y="123"/>
                </a:lnTo>
                <a:lnTo>
                  <a:pt x="27" y="117"/>
                </a:lnTo>
                <a:lnTo>
                  <a:pt x="25" y="117"/>
                </a:lnTo>
                <a:lnTo>
                  <a:pt x="25" y="111"/>
                </a:lnTo>
                <a:lnTo>
                  <a:pt x="23" y="111"/>
                </a:lnTo>
                <a:lnTo>
                  <a:pt x="23" y="100"/>
                </a:lnTo>
                <a:lnTo>
                  <a:pt x="21" y="100"/>
                </a:lnTo>
                <a:lnTo>
                  <a:pt x="21" y="69"/>
                </a:lnTo>
                <a:lnTo>
                  <a:pt x="23" y="69"/>
                </a:lnTo>
                <a:lnTo>
                  <a:pt x="23" y="60"/>
                </a:lnTo>
                <a:lnTo>
                  <a:pt x="25" y="60"/>
                </a:lnTo>
                <a:lnTo>
                  <a:pt x="25" y="54"/>
                </a:lnTo>
                <a:lnTo>
                  <a:pt x="27" y="54"/>
                </a:lnTo>
                <a:lnTo>
                  <a:pt x="27" y="48"/>
                </a:lnTo>
                <a:lnTo>
                  <a:pt x="29" y="48"/>
                </a:lnTo>
                <a:lnTo>
                  <a:pt x="29" y="44"/>
                </a:lnTo>
                <a:lnTo>
                  <a:pt x="33" y="42"/>
                </a:lnTo>
                <a:lnTo>
                  <a:pt x="33" y="37"/>
                </a:lnTo>
                <a:lnTo>
                  <a:pt x="36" y="35"/>
                </a:lnTo>
                <a:lnTo>
                  <a:pt x="36" y="33"/>
                </a:lnTo>
                <a:lnTo>
                  <a:pt x="40" y="31"/>
                </a:lnTo>
                <a:lnTo>
                  <a:pt x="40" y="29"/>
                </a:lnTo>
                <a:lnTo>
                  <a:pt x="44" y="27"/>
                </a:lnTo>
                <a:lnTo>
                  <a:pt x="48" y="27"/>
                </a:lnTo>
                <a:lnTo>
                  <a:pt x="48" y="25"/>
                </a:lnTo>
                <a:lnTo>
                  <a:pt x="52" y="23"/>
                </a:lnTo>
                <a:lnTo>
                  <a:pt x="56" y="21"/>
                </a:lnTo>
                <a:lnTo>
                  <a:pt x="63" y="21"/>
                </a:lnTo>
                <a:lnTo>
                  <a:pt x="63" y="19"/>
                </a:lnTo>
                <a:lnTo>
                  <a:pt x="126" y="19"/>
                </a:lnTo>
                <a:lnTo>
                  <a:pt x="125" y="16"/>
                </a:lnTo>
                <a:lnTo>
                  <a:pt x="123" y="16"/>
                </a:lnTo>
                <a:lnTo>
                  <a:pt x="121" y="12"/>
                </a:lnTo>
                <a:lnTo>
                  <a:pt x="117" y="12"/>
                </a:lnTo>
                <a:lnTo>
                  <a:pt x="117" y="10"/>
                </a:lnTo>
                <a:lnTo>
                  <a:pt x="113" y="10"/>
                </a:lnTo>
                <a:lnTo>
                  <a:pt x="113" y="8"/>
                </a:lnTo>
                <a:lnTo>
                  <a:pt x="107" y="8"/>
                </a:lnTo>
                <a:lnTo>
                  <a:pt x="107" y="6"/>
                </a:lnTo>
                <a:lnTo>
                  <a:pt x="103" y="6"/>
                </a:lnTo>
                <a:lnTo>
                  <a:pt x="103" y="4"/>
                </a:lnTo>
                <a:lnTo>
                  <a:pt x="96" y="4"/>
                </a:lnTo>
                <a:lnTo>
                  <a:pt x="96" y="2"/>
                </a:lnTo>
                <a:lnTo>
                  <a:pt x="88" y="2"/>
                </a:lnTo>
                <a:lnTo>
                  <a:pt x="88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7145246" y="4151396"/>
            <a:ext cx="84137" cy="104775"/>
          </a:xfrm>
          <a:custGeom>
            <a:avLst/>
            <a:gdLst>
              <a:gd name="T0" fmla="*/ 63 w 105"/>
              <a:gd name="T1" fmla="*/ 0 h 132"/>
              <a:gd name="T2" fmla="*/ 71 w 105"/>
              <a:gd name="T3" fmla="*/ 2 h 132"/>
              <a:gd name="T4" fmla="*/ 75 w 105"/>
              <a:gd name="T5" fmla="*/ 4 h 132"/>
              <a:gd name="T6" fmla="*/ 81 w 105"/>
              <a:gd name="T7" fmla="*/ 8 h 132"/>
              <a:gd name="T8" fmla="*/ 94 w 105"/>
              <a:gd name="T9" fmla="*/ 20 h 132"/>
              <a:gd name="T10" fmla="*/ 96 w 105"/>
              <a:gd name="T11" fmla="*/ 25 h 132"/>
              <a:gd name="T12" fmla="*/ 100 w 105"/>
              <a:gd name="T13" fmla="*/ 31 h 132"/>
              <a:gd name="T14" fmla="*/ 102 w 105"/>
              <a:gd name="T15" fmla="*/ 37 h 132"/>
              <a:gd name="T16" fmla="*/ 104 w 105"/>
              <a:gd name="T17" fmla="*/ 43 h 132"/>
              <a:gd name="T18" fmla="*/ 105 w 105"/>
              <a:gd name="T19" fmla="*/ 52 h 132"/>
              <a:gd name="T20" fmla="*/ 104 w 105"/>
              <a:gd name="T21" fmla="*/ 85 h 132"/>
              <a:gd name="T22" fmla="*/ 102 w 105"/>
              <a:gd name="T23" fmla="*/ 94 h 132"/>
              <a:gd name="T24" fmla="*/ 100 w 105"/>
              <a:gd name="T25" fmla="*/ 100 h 132"/>
              <a:gd name="T26" fmla="*/ 96 w 105"/>
              <a:gd name="T27" fmla="*/ 108 h 132"/>
              <a:gd name="T28" fmla="*/ 82 w 105"/>
              <a:gd name="T29" fmla="*/ 125 h 132"/>
              <a:gd name="T30" fmla="*/ 79 w 105"/>
              <a:gd name="T31" fmla="*/ 127 h 132"/>
              <a:gd name="T32" fmla="*/ 73 w 105"/>
              <a:gd name="T33" fmla="*/ 129 h 132"/>
              <a:gd name="T34" fmla="*/ 65 w 105"/>
              <a:gd name="T35" fmla="*/ 131 h 132"/>
              <a:gd name="T36" fmla="*/ 44 w 105"/>
              <a:gd name="T37" fmla="*/ 132 h 132"/>
              <a:gd name="T38" fmla="*/ 36 w 105"/>
              <a:gd name="T39" fmla="*/ 131 h 132"/>
              <a:gd name="T40" fmla="*/ 31 w 105"/>
              <a:gd name="T41" fmla="*/ 129 h 132"/>
              <a:gd name="T42" fmla="*/ 23 w 105"/>
              <a:gd name="T43" fmla="*/ 125 h 132"/>
              <a:gd name="T44" fmla="*/ 12 w 105"/>
              <a:gd name="T45" fmla="*/ 111 h 132"/>
              <a:gd name="T46" fmla="*/ 6 w 105"/>
              <a:gd name="T47" fmla="*/ 104 h 132"/>
              <a:gd name="T48" fmla="*/ 4 w 105"/>
              <a:gd name="T49" fmla="*/ 98 h 132"/>
              <a:gd name="T50" fmla="*/ 2 w 105"/>
              <a:gd name="T51" fmla="*/ 92 h 132"/>
              <a:gd name="T52" fmla="*/ 0 w 105"/>
              <a:gd name="T53" fmla="*/ 81 h 132"/>
              <a:gd name="T54" fmla="*/ 2 w 105"/>
              <a:gd name="T55" fmla="*/ 48 h 132"/>
              <a:gd name="T56" fmla="*/ 4 w 105"/>
              <a:gd name="T57" fmla="*/ 39 h 132"/>
              <a:gd name="T58" fmla="*/ 6 w 105"/>
              <a:gd name="T59" fmla="*/ 33 h 132"/>
              <a:gd name="T60" fmla="*/ 8 w 105"/>
              <a:gd name="T61" fmla="*/ 27 h 132"/>
              <a:gd name="T62" fmla="*/ 12 w 105"/>
              <a:gd name="T63" fmla="*/ 20 h 132"/>
              <a:gd name="T64" fmla="*/ 27 w 105"/>
              <a:gd name="T65" fmla="*/ 8 h 132"/>
              <a:gd name="T66" fmla="*/ 33 w 105"/>
              <a:gd name="T67" fmla="*/ 4 h 132"/>
              <a:gd name="T68" fmla="*/ 42 w 105"/>
              <a:gd name="T69" fmla="*/ 2 h 132"/>
              <a:gd name="T70" fmla="*/ 54 w 105"/>
              <a:gd name="T7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132">
                <a:moveTo>
                  <a:pt x="54" y="0"/>
                </a:moveTo>
                <a:lnTo>
                  <a:pt x="63" y="0"/>
                </a:lnTo>
                <a:lnTo>
                  <a:pt x="65" y="2"/>
                </a:lnTo>
                <a:lnTo>
                  <a:pt x="71" y="2"/>
                </a:lnTo>
                <a:lnTo>
                  <a:pt x="73" y="4"/>
                </a:lnTo>
                <a:lnTo>
                  <a:pt x="75" y="4"/>
                </a:lnTo>
                <a:lnTo>
                  <a:pt x="79" y="6"/>
                </a:lnTo>
                <a:lnTo>
                  <a:pt x="81" y="8"/>
                </a:lnTo>
                <a:lnTo>
                  <a:pt x="82" y="8"/>
                </a:lnTo>
                <a:lnTo>
                  <a:pt x="94" y="20"/>
                </a:lnTo>
                <a:lnTo>
                  <a:pt x="96" y="23"/>
                </a:lnTo>
                <a:lnTo>
                  <a:pt x="96" y="25"/>
                </a:lnTo>
                <a:lnTo>
                  <a:pt x="98" y="27"/>
                </a:lnTo>
                <a:lnTo>
                  <a:pt x="100" y="31"/>
                </a:lnTo>
                <a:lnTo>
                  <a:pt x="100" y="33"/>
                </a:lnTo>
                <a:lnTo>
                  <a:pt x="102" y="37"/>
                </a:lnTo>
                <a:lnTo>
                  <a:pt x="102" y="39"/>
                </a:lnTo>
                <a:lnTo>
                  <a:pt x="104" y="43"/>
                </a:lnTo>
                <a:lnTo>
                  <a:pt x="104" y="48"/>
                </a:lnTo>
                <a:lnTo>
                  <a:pt x="105" y="52"/>
                </a:lnTo>
                <a:lnTo>
                  <a:pt x="105" y="81"/>
                </a:lnTo>
                <a:lnTo>
                  <a:pt x="104" y="85"/>
                </a:lnTo>
                <a:lnTo>
                  <a:pt x="104" y="92"/>
                </a:lnTo>
                <a:lnTo>
                  <a:pt x="102" y="94"/>
                </a:lnTo>
                <a:lnTo>
                  <a:pt x="102" y="98"/>
                </a:lnTo>
                <a:lnTo>
                  <a:pt x="100" y="100"/>
                </a:lnTo>
                <a:lnTo>
                  <a:pt x="100" y="104"/>
                </a:lnTo>
                <a:lnTo>
                  <a:pt x="96" y="108"/>
                </a:lnTo>
                <a:lnTo>
                  <a:pt x="96" y="111"/>
                </a:lnTo>
                <a:lnTo>
                  <a:pt x="82" y="125"/>
                </a:lnTo>
                <a:lnTo>
                  <a:pt x="81" y="125"/>
                </a:lnTo>
                <a:lnTo>
                  <a:pt x="79" y="127"/>
                </a:lnTo>
                <a:lnTo>
                  <a:pt x="75" y="129"/>
                </a:lnTo>
                <a:lnTo>
                  <a:pt x="73" y="129"/>
                </a:lnTo>
                <a:lnTo>
                  <a:pt x="71" y="131"/>
                </a:lnTo>
                <a:lnTo>
                  <a:pt x="65" y="131"/>
                </a:lnTo>
                <a:lnTo>
                  <a:pt x="63" y="132"/>
                </a:lnTo>
                <a:lnTo>
                  <a:pt x="44" y="132"/>
                </a:lnTo>
                <a:lnTo>
                  <a:pt x="42" y="131"/>
                </a:lnTo>
                <a:lnTo>
                  <a:pt x="36" y="131"/>
                </a:lnTo>
                <a:lnTo>
                  <a:pt x="33" y="129"/>
                </a:lnTo>
                <a:lnTo>
                  <a:pt x="31" y="129"/>
                </a:lnTo>
                <a:lnTo>
                  <a:pt x="27" y="125"/>
                </a:lnTo>
                <a:lnTo>
                  <a:pt x="23" y="125"/>
                </a:lnTo>
                <a:lnTo>
                  <a:pt x="12" y="113"/>
                </a:lnTo>
                <a:lnTo>
                  <a:pt x="12" y="111"/>
                </a:lnTo>
                <a:lnTo>
                  <a:pt x="10" y="108"/>
                </a:lnTo>
                <a:lnTo>
                  <a:pt x="6" y="104"/>
                </a:lnTo>
                <a:lnTo>
                  <a:pt x="6" y="100"/>
                </a:lnTo>
                <a:lnTo>
                  <a:pt x="4" y="98"/>
                </a:lnTo>
                <a:lnTo>
                  <a:pt x="4" y="94"/>
                </a:lnTo>
                <a:lnTo>
                  <a:pt x="2" y="92"/>
                </a:lnTo>
                <a:lnTo>
                  <a:pt x="2" y="85"/>
                </a:lnTo>
                <a:lnTo>
                  <a:pt x="0" y="81"/>
                </a:lnTo>
                <a:lnTo>
                  <a:pt x="0" y="52"/>
                </a:lnTo>
                <a:lnTo>
                  <a:pt x="2" y="48"/>
                </a:lnTo>
                <a:lnTo>
                  <a:pt x="2" y="43"/>
                </a:lnTo>
                <a:lnTo>
                  <a:pt x="4" y="39"/>
                </a:lnTo>
                <a:lnTo>
                  <a:pt x="4" y="37"/>
                </a:lnTo>
                <a:lnTo>
                  <a:pt x="6" y="33"/>
                </a:lnTo>
                <a:lnTo>
                  <a:pt x="6" y="31"/>
                </a:lnTo>
                <a:lnTo>
                  <a:pt x="8" y="27"/>
                </a:lnTo>
                <a:lnTo>
                  <a:pt x="12" y="23"/>
                </a:lnTo>
                <a:lnTo>
                  <a:pt x="12" y="20"/>
                </a:lnTo>
                <a:lnTo>
                  <a:pt x="23" y="8"/>
                </a:lnTo>
                <a:lnTo>
                  <a:pt x="27" y="8"/>
                </a:lnTo>
                <a:lnTo>
                  <a:pt x="31" y="4"/>
                </a:lnTo>
                <a:lnTo>
                  <a:pt x="33" y="4"/>
                </a:lnTo>
                <a:lnTo>
                  <a:pt x="36" y="2"/>
                </a:lnTo>
                <a:lnTo>
                  <a:pt x="42" y="2"/>
                </a:lnTo>
                <a:lnTo>
                  <a:pt x="44" y="0"/>
                </a:lnTo>
                <a:lnTo>
                  <a:pt x="5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7129370" y="4137107"/>
            <a:ext cx="119062" cy="133350"/>
          </a:xfrm>
          <a:custGeom>
            <a:avLst/>
            <a:gdLst>
              <a:gd name="T0" fmla="*/ 61 w 151"/>
              <a:gd name="T1" fmla="*/ 0 h 169"/>
              <a:gd name="T2" fmla="*/ 54 w 151"/>
              <a:gd name="T3" fmla="*/ 2 h 169"/>
              <a:gd name="T4" fmla="*/ 48 w 151"/>
              <a:gd name="T5" fmla="*/ 4 h 169"/>
              <a:gd name="T6" fmla="*/ 40 w 151"/>
              <a:gd name="T7" fmla="*/ 8 h 169"/>
              <a:gd name="T8" fmla="*/ 34 w 151"/>
              <a:gd name="T9" fmla="*/ 10 h 169"/>
              <a:gd name="T10" fmla="*/ 23 w 151"/>
              <a:gd name="T11" fmla="*/ 19 h 169"/>
              <a:gd name="T12" fmla="*/ 17 w 151"/>
              <a:gd name="T13" fmla="*/ 25 h 169"/>
              <a:gd name="T14" fmla="*/ 13 w 151"/>
              <a:gd name="T15" fmla="*/ 31 h 169"/>
              <a:gd name="T16" fmla="*/ 10 w 151"/>
              <a:gd name="T17" fmla="*/ 37 h 169"/>
              <a:gd name="T18" fmla="*/ 6 w 151"/>
              <a:gd name="T19" fmla="*/ 44 h 169"/>
              <a:gd name="T20" fmla="*/ 4 w 151"/>
              <a:gd name="T21" fmla="*/ 52 h 169"/>
              <a:gd name="T22" fmla="*/ 2 w 151"/>
              <a:gd name="T23" fmla="*/ 60 h 169"/>
              <a:gd name="T24" fmla="*/ 0 w 151"/>
              <a:gd name="T25" fmla="*/ 69 h 169"/>
              <a:gd name="T26" fmla="*/ 2 w 151"/>
              <a:gd name="T27" fmla="*/ 104 h 169"/>
              <a:gd name="T28" fmla="*/ 4 w 151"/>
              <a:gd name="T29" fmla="*/ 111 h 169"/>
              <a:gd name="T30" fmla="*/ 6 w 151"/>
              <a:gd name="T31" fmla="*/ 121 h 169"/>
              <a:gd name="T32" fmla="*/ 8 w 151"/>
              <a:gd name="T33" fmla="*/ 128 h 169"/>
              <a:gd name="T34" fmla="*/ 12 w 151"/>
              <a:gd name="T35" fmla="*/ 134 h 169"/>
              <a:gd name="T36" fmla="*/ 15 w 151"/>
              <a:gd name="T37" fmla="*/ 142 h 169"/>
              <a:gd name="T38" fmla="*/ 19 w 151"/>
              <a:gd name="T39" fmla="*/ 148 h 169"/>
              <a:gd name="T40" fmla="*/ 25 w 151"/>
              <a:gd name="T41" fmla="*/ 151 h 169"/>
              <a:gd name="T42" fmla="*/ 31 w 151"/>
              <a:gd name="T43" fmla="*/ 155 h 169"/>
              <a:gd name="T44" fmla="*/ 36 w 151"/>
              <a:gd name="T45" fmla="*/ 159 h 169"/>
              <a:gd name="T46" fmla="*/ 44 w 151"/>
              <a:gd name="T47" fmla="*/ 163 h 169"/>
              <a:gd name="T48" fmla="*/ 50 w 151"/>
              <a:gd name="T49" fmla="*/ 165 h 169"/>
              <a:gd name="T50" fmla="*/ 57 w 151"/>
              <a:gd name="T51" fmla="*/ 167 h 169"/>
              <a:gd name="T52" fmla="*/ 88 w 151"/>
              <a:gd name="T53" fmla="*/ 169 h 169"/>
              <a:gd name="T54" fmla="*/ 96 w 151"/>
              <a:gd name="T55" fmla="*/ 167 h 169"/>
              <a:gd name="T56" fmla="*/ 103 w 151"/>
              <a:gd name="T57" fmla="*/ 165 h 169"/>
              <a:gd name="T58" fmla="*/ 111 w 151"/>
              <a:gd name="T59" fmla="*/ 161 h 169"/>
              <a:gd name="T60" fmla="*/ 117 w 151"/>
              <a:gd name="T61" fmla="*/ 157 h 169"/>
              <a:gd name="T62" fmla="*/ 123 w 151"/>
              <a:gd name="T63" fmla="*/ 153 h 169"/>
              <a:gd name="T64" fmla="*/ 136 w 151"/>
              <a:gd name="T65" fmla="*/ 142 h 169"/>
              <a:gd name="T66" fmla="*/ 140 w 151"/>
              <a:gd name="T67" fmla="*/ 134 h 169"/>
              <a:gd name="T68" fmla="*/ 144 w 151"/>
              <a:gd name="T69" fmla="*/ 128 h 169"/>
              <a:gd name="T70" fmla="*/ 146 w 151"/>
              <a:gd name="T71" fmla="*/ 121 h 169"/>
              <a:gd name="T72" fmla="*/ 147 w 151"/>
              <a:gd name="T73" fmla="*/ 111 h 169"/>
              <a:gd name="T74" fmla="*/ 149 w 151"/>
              <a:gd name="T75" fmla="*/ 104 h 169"/>
              <a:gd name="T76" fmla="*/ 151 w 151"/>
              <a:gd name="T77" fmla="*/ 69 h 169"/>
              <a:gd name="T78" fmla="*/ 149 w 151"/>
              <a:gd name="T79" fmla="*/ 60 h 169"/>
              <a:gd name="T80" fmla="*/ 147 w 151"/>
              <a:gd name="T81" fmla="*/ 52 h 169"/>
              <a:gd name="T82" fmla="*/ 146 w 151"/>
              <a:gd name="T83" fmla="*/ 44 h 169"/>
              <a:gd name="T84" fmla="*/ 142 w 151"/>
              <a:gd name="T85" fmla="*/ 37 h 169"/>
              <a:gd name="T86" fmla="*/ 138 w 151"/>
              <a:gd name="T87" fmla="*/ 31 h 169"/>
              <a:gd name="T88" fmla="*/ 121 w 151"/>
              <a:gd name="T89" fmla="*/ 12 h 169"/>
              <a:gd name="T90" fmla="*/ 113 w 151"/>
              <a:gd name="T91" fmla="*/ 8 h 169"/>
              <a:gd name="T92" fmla="*/ 107 w 151"/>
              <a:gd name="T93" fmla="*/ 6 h 169"/>
              <a:gd name="T94" fmla="*/ 100 w 151"/>
              <a:gd name="T95" fmla="*/ 4 h 169"/>
              <a:gd name="T96" fmla="*/ 92 w 151"/>
              <a:gd name="T97" fmla="*/ 2 h 169"/>
              <a:gd name="T98" fmla="*/ 75 w 151"/>
              <a:gd name="T9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" h="169">
                <a:moveTo>
                  <a:pt x="75" y="0"/>
                </a:moveTo>
                <a:lnTo>
                  <a:pt x="61" y="0"/>
                </a:lnTo>
                <a:lnTo>
                  <a:pt x="57" y="2"/>
                </a:lnTo>
                <a:lnTo>
                  <a:pt x="54" y="2"/>
                </a:lnTo>
                <a:lnTo>
                  <a:pt x="50" y="4"/>
                </a:lnTo>
                <a:lnTo>
                  <a:pt x="48" y="4"/>
                </a:lnTo>
                <a:lnTo>
                  <a:pt x="44" y="6"/>
                </a:lnTo>
                <a:lnTo>
                  <a:pt x="40" y="8"/>
                </a:lnTo>
                <a:lnTo>
                  <a:pt x="36" y="8"/>
                </a:lnTo>
                <a:lnTo>
                  <a:pt x="34" y="10"/>
                </a:lnTo>
                <a:lnTo>
                  <a:pt x="31" y="12"/>
                </a:lnTo>
                <a:lnTo>
                  <a:pt x="23" y="19"/>
                </a:lnTo>
                <a:lnTo>
                  <a:pt x="19" y="21"/>
                </a:lnTo>
                <a:lnTo>
                  <a:pt x="17" y="25"/>
                </a:lnTo>
                <a:lnTo>
                  <a:pt x="15" y="27"/>
                </a:lnTo>
                <a:lnTo>
                  <a:pt x="13" y="31"/>
                </a:lnTo>
                <a:lnTo>
                  <a:pt x="12" y="33"/>
                </a:lnTo>
                <a:lnTo>
                  <a:pt x="10" y="37"/>
                </a:lnTo>
                <a:lnTo>
                  <a:pt x="8" y="40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6"/>
                </a:lnTo>
                <a:lnTo>
                  <a:pt x="2" y="60"/>
                </a:lnTo>
                <a:lnTo>
                  <a:pt x="2" y="65"/>
                </a:lnTo>
                <a:lnTo>
                  <a:pt x="0" y="69"/>
                </a:lnTo>
                <a:lnTo>
                  <a:pt x="0" y="100"/>
                </a:lnTo>
                <a:lnTo>
                  <a:pt x="2" y="104"/>
                </a:lnTo>
                <a:lnTo>
                  <a:pt x="2" y="107"/>
                </a:lnTo>
                <a:lnTo>
                  <a:pt x="4" y="111"/>
                </a:lnTo>
                <a:lnTo>
                  <a:pt x="4" y="117"/>
                </a:lnTo>
                <a:lnTo>
                  <a:pt x="6" y="121"/>
                </a:lnTo>
                <a:lnTo>
                  <a:pt x="6" y="125"/>
                </a:lnTo>
                <a:lnTo>
                  <a:pt x="8" y="128"/>
                </a:lnTo>
                <a:lnTo>
                  <a:pt x="10" y="130"/>
                </a:lnTo>
                <a:lnTo>
                  <a:pt x="12" y="134"/>
                </a:lnTo>
                <a:lnTo>
                  <a:pt x="13" y="138"/>
                </a:lnTo>
                <a:lnTo>
                  <a:pt x="15" y="142"/>
                </a:lnTo>
                <a:lnTo>
                  <a:pt x="17" y="144"/>
                </a:lnTo>
                <a:lnTo>
                  <a:pt x="19" y="148"/>
                </a:lnTo>
                <a:lnTo>
                  <a:pt x="23" y="149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4" y="157"/>
                </a:lnTo>
                <a:lnTo>
                  <a:pt x="36" y="159"/>
                </a:lnTo>
                <a:lnTo>
                  <a:pt x="40" y="161"/>
                </a:lnTo>
                <a:lnTo>
                  <a:pt x="44" y="163"/>
                </a:lnTo>
                <a:lnTo>
                  <a:pt x="48" y="165"/>
                </a:lnTo>
                <a:lnTo>
                  <a:pt x="50" y="165"/>
                </a:lnTo>
                <a:lnTo>
                  <a:pt x="54" y="167"/>
                </a:lnTo>
                <a:lnTo>
                  <a:pt x="57" y="167"/>
                </a:lnTo>
                <a:lnTo>
                  <a:pt x="61" y="169"/>
                </a:lnTo>
                <a:lnTo>
                  <a:pt x="88" y="169"/>
                </a:lnTo>
                <a:lnTo>
                  <a:pt x="92" y="167"/>
                </a:lnTo>
                <a:lnTo>
                  <a:pt x="96" y="167"/>
                </a:lnTo>
                <a:lnTo>
                  <a:pt x="100" y="165"/>
                </a:lnTo>
                <a:lnTo>
                  <a:pt x="103" y="165"/>
                </a:lnTo>
                <a:lnTo>
                  <a:pt x="107" y="163"/>
                </a:lnTo>
                <a:lnTo>
                  <a:pt x="111" y="161"/>
                </a:lnTo>
                <a:lnTo>
                  <a:pt x="113" y="159"/>
                </a:lnTo>
                <a:lnTo>
                  <a:pt x="117" y="157"/>
                </a:lnTo>
                <a:lnTo>
                  <a:pt x="121" y="155"/>
                </a:lnTo>
                <a:lnTo>
                  <a:pt x="123" y="153"/>
                </a:lnTo>
                <a:lnTo>
                  <a:pt x="126" y="151"/>
                </a:lnTo>
                <a:lnTo>
                  <a:pt x="136" y="142"/>
                </a:lnTo>
                <a:lnTo>
                  <a:pt x="138" y="138"/>
                </a:lnTo>
                <a:lnTo>
                  <a:pt x="140" y="134"/>
                </a:lnTo>
                <a:lnTo>
                  <a:pt x="142" y="130"/>
                </a:lnTo>
                <a:lnTo>
                  <a:pt x="144" y="128"/>
                </a:lnTo>
                <a:lnTo>
                  <a:pt x="146" y="125"/>
                </a:lnTo>
                <a:lnTo>
                  <a:pt x="146" y="121"/>
                </a:lnTo>
                <a:lnTo>
                  <a:pt x="147" y="117"/>
                </a:lnTo>
                <a:lnTo>
                  <a:pt x="147" y="111"/>
                </a:lnTo>
                <a:lnTo>
                  <a:pt x="149" y="107"/>
                </a:lnTo>
                <a:lnTo>
                  <a:pt x="149" y="104"/>
                </a:lnTo>
                <a:lnTo>
                  <a:pt x="151" y="100"/>
                </a:lnTo>
                <a:lnTo>
                  <a:pt x="151" y="69"/>
                </a:lnTo>
                <a:lnTo>
                  <a:pt x="149" y="65"/>
                </a:lnTo>
                <a:lnTo>
                  <a:pt x="149" y="60"/>
                </a:lnTo>
                <a:lnTo>
                  <a:pt x="147" y="56"/>
                </a:lnTo>
                <a:lnTo>
                  <a:pt x="147" y="52"/>
                </a:lnTo>
                <a:lnTo>
                  <a:pt x="146" y="48"/>
                </a:lnTo>
                <a:lnTo>
                  <a:pt x="146" y="44"/>
                </a:lnTo>
                <a:lnTo>
                  <a:pt x="144" y="40"/>
                </a:lnTo>
                <a:lnTo>
                  <a:pt x="142" y="37"/>
                </a:lnTo>
                <a:lnTo>
                  <a:pt x="140" y="33"/>
                </a:lnTo>
                <a:lnTo>
                  <a:pt x="138" y="31"/>
                </a:lnTo>
                <a:lnTo>
                  <a:pt x="136" y="27"/>
                </a:lnTo>
                <a:lnTo>
                  <a:pt x="121" y="12"/>
                </a:lnTo>
                <a:lnTo>
                  <a:pt x="117" y="10"/>
                </a:lnTo>
                <a:lnTo>
                  <a:pt x="113" y="8"/>
                </a:lnTo>
                <a:lnTo>
                  <a:pt x="111" y="8"/>
                </a:lnTo>
                <a:lnTo>
                  <a:pt x="107" y="6"/>
                </a:lnTo>
                <a:lnTo>
                  <a:pt x="103" y="4"/>
                </a:lnTo>
                <a:lnTo>
                  <a:pt x="100" y="4"/>
                </a:lnTo>
                <a:lnTo>
                  <a:pt x="96" y="2"/>
                </a:lnTo>
                <a:lnTo>
                  <a:pt x="92" y="2"/>
                </a:lnTo>
                <a:lnTo>
                  <a:pt x="88" y="0"/>
                </a:lnTo>
                <a:lnTo>
                  <a:pt x="7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7262720" y="4143458"/>
            <a:ext cx="82550" cy="123825"/>
          </a:xfrm>
          <a:custGeom>
            <a:avLst/>
            <a:gdLst>
              <a:gd name="T0" fmla="*/ 44 w 105"/>
              <a:gd name="T1" fmla="*/ 90 h 157"/>
              <a:gd name="T2" fmla="*/ 34 w 105"/>
              <a:gd name="T3" fmla="*/ 94 h 157"/>
              <a:gd name="T4" fmla="*/ 9 w 105"/>
              <a:gd name="T5" fmla="*/ 117 h 157"/>
              <a:gd name="T6" fmla="*/ 5 w 105"/>
              <a:gd name="T7" fmla="*/ 124 h 157"/>
              <a:gd name="T8" fmla="*/ 3 w 105"/>
              <a:gd name="T9" fmla="*/ 134 h 157"/>
              <a:gd name="T10" fmla="*/ 0 w 105"/>
              <a:gd name="T11" fmla="*/ 145 h 157"/>
              <a:gd name="T12" fmla="*/ 105 w 105"/>
              <a:gd name="T13" fmla="*/ 136 h 157"/>
              <a:gd name="T14" fmla="*/ 23 w 105"/>
              <a:gd name="T15" fmla="*/ 132 h 157"/>
              <a:gd name="T16" fmla="*/ 28 w 105"/>
              <a:gd name="T17" fmla="*/ 122 h 157"/>
              <a:gd name="T18" fmla="*/ 32 w 105"/>
              <a:gd name="T19" fmla="*/ 120 h 157"/>
              <a:gd name="T20" fmla="*/ 40 w 105"/>
              <a:gd name="T21" fmla="*/ 113 h 157"/>
              <a:gd name="T22" fmla="*/ 44 w 105"/>
              <a:gd name="T23" fmla="*/ 111 h 157"/>
              <a:gd name="T24" fmla="*/ 51 w 105"/>
              <a:gd name="T25" fmla="*/ 105 h 157"/>
              <a:gd name="T26" fmla="*/ 57 w 105"/>
              <a:gd name="T27" fmla="*/ 103 h 157"/>
              <a:gd name="T28" fmla="*/ 76 w 105"/>
              <a:gd name="T29" fmla="*/ 94 h 157"/>
              <a:gd name="T30" fmla="*/ 82 w 105"/>
              <a:gd name="T31" fmla="*/ 92 h 157"/>
              <a:gd name="T32" fmla="*/ 91 w 105"/>
              <a:gd name="T33" fmla="*/ 82 h 157"/>
              <a:gd name="T34" fmla="*/ 97 w 105"/>
              <a:gd name="T35" fmla="*/ 76 h 157"/>
              <a:gd name="T36" fmla="*/ 99 w 105"/>
              <a:gd name="T37" fmla="*/ 69 h 157"/>
              <a:gd name="T38" fmla="*/ 105 w 105"/>
              <a:gd name="T39" fmla="*/ 55 h 157"/>
              <a:gd name="T40" fmla="*/ 103 w 105"/>
              <a:gd name="T41" fmla="*/ 29 h 157"/>
              <a:gd name="T42" fmla="*/ 99 w 105"/>
              <a:gd name="T43" fmla="*/ 23 h 157"/>
              <a:gd name="T44" fmla="*/ 95 w 105"/>
              <a:gd name="T45" fmla="*/ 15 h 157"/>
              <a:gd name="T46" fmla="*/ 86 w 105"/>
              <a:gd name="T47" fmla="*/ 9 h 157"/>
              <a:gd name="T48" fmla="*/ 78 w 105"/>
              <a:gd name="T49" fmla="*/ 4 h 157"/>
              <a:gd name="T50" fmla="*/ 68 w 105"/>
              <a:gd name="T51" fmla="*/ 2 h 157"/>
              <a:gd name="T52" fmla="*/ 42 w 105"/>
              <a:gd name="T53" fmla="*/ 2 h 157"/>
              <a:gd name="T54" fmla="*/ 30 w 105"/>
              <a:gd name="T55" fmla="*/ 4 h 157"/>
              <a:gd name="T56" fmla="*/ 21 w 105"/>
              <a:gd name="T57" fmla="*/ 11 h 157"/>
              <a:gd name="T58" fmla="*/ 13 w 105"/>
              <a:gd name="T59" fmla="*/ 19 h 157"/>
              <a:gd name="T60" fmla="*/ 7 w 105"/>
              <a:gd name="T61" fmla="*/ 29 h 157"/>
              <a:gd name="T62" fmla="*/ 5 w 105"/>
              <a:gd name="T63" fmla="*/ 38 h 157"/>
              <a:gd name="T64" fmla="*/ 23 w 105"/>
              <a:gd name="T65" fmla="*/ 55 h 157"/>
              <a:gd name="T66" fmla="*/ 24 w 105"/>
              <a:gd name="T67" fmla="*/ 40 h 157"/>
              <a:gd name="T68" fmla="*/ 30 w 105"/>
              <a:gd name="T69" fmla="*/ 31 h 157"/>
              <a:gd name="T70" fmla="*/ 32 w 105"/>
              <a:gd name="T71" fmla="*/ 27 h 157"/>
              <a:gd name="T72" fmla="*/ 40 w 105"/>
              <a:gd name="T73" fmla="*/ 23 h 157"/>
              <a:gd name="T74" fmla="*/ 47 w 105"/>
              <a:gd name="T75" fmla="*/ 19 h 157"/>
              <a:gd name="T76" fmla="*/ 70 w 105"/>
              <a:gd name="T77" fmla="*/ 21 h 157"/>
              <a:gd name="T78" fmla="*/ 82 w 105"/>
              <a:gd name="T79" fmla="*/ 31 h 157"/>
              <a:gd name="T80" fmla="*/ 84 w 105"/>
              <a:gd name="T81" fmla="*/ 36 h 157"/>
              <a:gd name="T82" fmla="*/ 84 w 105"/>
              <a:gd name="T83" fmla="*/ 53 h 157"/>
              <a:gd name="T84" fmla="*/ 82 w 105"/>
              <a:gd name="T85" fmla="*/ 61 h 157"/>
              <a:gd name="T86" fmla="*/ 76 w 105"/>
              <a:gd name="T87" fmla="*/ 67 h 157"/>
              <a:gd name="T88" fmla="*/ 68 w 105"/>
              <a:gd name="T89" fmla="*/ 75 h 157"/>
              <a:gd name="T90" fmla="*/ 61 w 105"/>
              <a:gd name="T91" fmla="*/ 7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5" h="157">
                <a:moveTo>
                  <a:pt x="49" y="86"/>
                </a:moveTo>
                <a:lnTo>
                  <a:pt x="46" y="88"/>
                </a:lnTo>
                <a:lnTo>
                  <a:pt x="44" y="90"/>
                </a:lnTo>
                <a:lnTo>
                  <a:pt x="40" y="92"/>
                </a:lnTo>
                <a:lnTo>
                  <a:pt x="38" y="92"/>
                </a:lnTo>
                <a:lnTo>
                  <a:pt x="34" y="94"/>
                </a:lnTo>
                <a:lnTo>
                  <a:pt x="30" y="97"/>
                </a:lnTo>
                <a:lnTo>
                  <a:pt x="26" y="99"/>
                </a:lnTo>
                <a:lnTo>
                  <a:pt x="9" y="117"/>
                </a:lnTo>
                <a:lnTo>
                  <a:pt x="9" y="118"/>
                </a:lnTo>
                <a:lnTo>
                  <a:pt x="7" y="122"/>
                </a:lnTo>
                <a:lnTo>
                  <a:pt x="5" y="124"/>
                </a:lnTo>
                <a:lnTo>
                  <a:pt x="5" y="126"/>
                </a:lnTo>
                <a:lnTo>
                  <a:pt x="3" y="128"/>
                </a:lnTo>
                <a:lnTo>
                  <a:pt x="3" y="134"/>
                </a:lnTo>
                <a:lnTo>
                  <a:pt x="1" y="136"/>
                </a:lnTo>
                <a:lnTo>
                  <a:pt x="1" y="141"/>
                </a:lnTo>
                <a:lnTo>
                  <a:pt x="0" y="145"/>
                </a:lnTo>
                <a:lnTo>
                  <a:pt x="0" y="157"/>
                </a:lnTo>
                <a:lnTo>
                  <a:pt x="105" y="157"/>
                </a:lnTo>
                <a:lnTo>
                  <a:pt x="105" y="136"/>
                </a:lnTo>
                <a:lnTo>
                  <a:pt x="21" y="136"/>
                </a:lnTo>
                <a:lnTo>
                  <a:pt x="21" y="134"/>
                </a:lnTo>
                <a:lnTo>
                  <a:pt x="23" y="132"/>
                </a:lnTo>
                <a:lnTo>
                  <a:pt x="23" y="130"/>
                </a:lnTo>
                <a:lnTo>
                  <a:pt x="28" y="124"/>
                </a:lnTo>
                <a:lnTo>
                  <a:pt x="28" y="122"/>
                </a:lnTo>
                <a:lnTo>
                  <a:pt x="30" y="122"/>
                </a:lnTo>
                <a:lnTo>
                  <a:pt x="30" y="120"/>
                </a:lnTo>
                <a:lnTo>
                  <a:pt x="32" y="120"/>
                </a:lnTo>
                <a:lnTo>
                  <a:pt x="32" y="118"/>
                </a:lnTo>
                <a:lnTo>
                  <a:pt x="34" y="118"/>
                </a:lnTo>
                <a:lnTo>
                  <a:pt x="40" y="113"/>
                </a:lnTo>
                <a:lnTo>
                  <a:pt x="42" y="113"/>
                </a:lnTo>
                <a:lnTo>
                  <a:pt x="42" y="111"/>
                </a:lnTo>
                <a:lnTo>
                  <a:pt x="44" y="111"/>
                </a:lnTo>
                <a:lnTo>
                  <a:pt x="46" y="109"/>
                </a:lnTo>
                <a:lnTo>
                  <a:pt x="47" y="109"/>
                </a:lnTo>
                <a:lnTo>
                  <a:pt x="51" y="105"/>
                </a:lnTo>
                <a:lnTo>
                  <a:pt x="53" y="105"/>
                </a:lnTo>
                <a:lnTo>
                  <a:pt x="55" y="103"/>
                </a:lnTo>
                <a:lnTo>
                  <a:pt x="57" y="103"/>
                </a:lnTo>
                <a:lnTo>
                  <a:pt x="59" y="101"/>
                </a:lnTo>
                <a:lnTo>
                  <a:pt x="74" y="96"/>
                </a:lnTo>
                <a:lnTo>
                  <a:pt x="76" y="94"/>
                </a:lnTo>
                <a:lnTo>
                  <a:pt x="78" y="94"/>
                </a:lnTo>
                <a:lnTo>
                  <a:pt x="80" y="92"/>
                </a:lnTo>
                <a:lnTo>
                  <a:pt x="82" y="92"/>
                </a:lnTo>
                <a:lnTo>
                  <a:pt x="90" y="84"/>
                </a:lnTo>
                <a:lnTo>
                  <a:pt x="91" y="84"/>
                </a:lnTo>
                <a:lnTo>
                  <a:pt x="91" y="82"/>
                </a:lnTo>
                <a:lnTo>
                  <a:pt x="95" y="78"/>
                </a:lnTo>
                <a:lnTo>
                  <a:pt x="95" y="76"/>
                </a:lnTo>
                <a:lnTo>
                  <a:pt x="97" y="76"/>
                </a:lnTo>
                <a:lnTo>
                  <a:pt x="97" y="75"/>
                </a:lnTo>
                <a:lnTo>
                  <a:pt x="99" y="73"/>
                </a:lnTo>
                <a:lnTo>
                  <a:pt x="99" y="69"/>
                </a:lnTo>
                <a:lnTo>
                  <a:pt x="103" y="65"/>
                </a:lnTo>
                <a:lnTo>
                  <a:pt x="103" y="57"/>
                </a:lnTo>
                <a:lnTo>
                  <a:pt x="105" y="55"/>
                </a:lnTo>
                <a:lnTo>
                  <a:pt x="105" y="36"/>
                </a:lnTo>
                <a:lnTo>
                  <a:pt x="103" y="34"/>
                </a:lnTo>
                <a:lnTo>
                  <a:pt x="103" y="29"/>
                </a:lnTo>
                <a:lnTo>
                  <a:pt x="101" y="27"/>
                </a:lnTo>
                <a:lnTo>
                  <a:pt x="101" y="25"/>
                </a:lnTo>
                <a:lnTo>
                  <a:pt x="99" y="23"/>
                </a:lnTo>
                <a:lnTo>
                  <a:pt x="99" y="21"/>
                </a:lnTo>
                <a:lnTo>
                  <a:pt x="95" y="17"/>
                </a:lnTo>
                <a:lnTo>
                  <a:pt x="95" y="15"/>
                </a:lnTo>
                <a:lnTo>
                  <a:pt x="93" y="15"/>
                </a:lnTo>
                <a:lnTo>
                  <a:pt x="88" y="9"/>
                </a:lnTo>
                <a:lnTo>
                  <a:pt x="86" y="9"/>
                </a:lnTo>
                <a:lnTo>
                  <a:pt x="82" y="6"/>
                </a:lnTo>
                <a:lnTo>
                  <a:pt x="80" y="6"/>
                </a:lnTo>
                <a:lnTo>
                  <a:pt x="78" y="4"/>
                </a:lnTo>
                <a:lnTo>
                  <a:pt x="76" y="4"/>
                </a:lnTo>
                <a:lnTo>
                  <a:pt x="74" y="2"/>
                </a:lnTo>
                <a:lnTo>
                  <a:pt x="68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6" y="2"/>
                </a:lnTo>
                <a:lnTo>
                  <a:pt x="34" y="4"/>
                </a:lnTo>
                <a:lnTo>
                  <a:pt x="30" y="4"/>
                </a:lnTo>
                <a:lnTo>
                  <a:pt x="28" y="6"/>
                </a:lnTo>
                <a:lnTo>
                  <a:pt x="26" y="6"/>
                </a:lnTo>
                <a:lnTo>
                  <a:pt x="21" y="11"/>
                </a:lnTo>
                <a:lnTo>
                  <a:pt x="19" y="11"/>
                </a:lnTo>
                <a:lnTo>
                  <a:pt x="13" y="17"/>
                </a:lnTo>
                <a:lnTo>
                  <a:pt x="13" y="19"/>
                </a:lnTo>
                <a:lnTo>
                  <a:pt x="9" y="23"/>
                </a:lnTo>
                <a:lnTo>
                  <a:pt x="9" y="27"/>
                </a:lnTo>
                <a:lnTo>
                  <a:pt x="7" y="29"/>
                </a:lnTo>
                <a:lnTo>
                  <a:pt x="7" y="31"/>
                </a:lnTo>
                <a:lnTo>
                  <a:pt x="5" y="32"/>
                </a:lnTo>
                <a:lnTo>
                  <a:pt x="5" y="38"/>
                </a:lnTo>
                <a:lnTo>
                  <a:pt x="3" y="42"/>
                </a:lnTo>
                <a:lnTo>
                  <a:pt x="3" y="55"/>
                </a:lnTo>
                <a:lnTo>
                  <a:pt x="23" y="55"/>
                </a:lnTo>
                <a:lnTo>
                  <a:pt x="23" y="44"/>
                </a:lnTo>
                <a:lnTo>
                  <a:pt x="24" y="42"/>
                </a:lnTo>
                <a:lnTo>
                  <a:pt x="24" y="40"/>
                </a:lnTo>
                <a:lnTo>
                  <a:pt x="26" y="38"/>
                </a:lnTo>
                <a:lnTo>
                  <a:pt x="26" y="34"/>
                </a:lnTo>
                <a:lnTo>
                  <a:pt x="30" y="31"/>
                </a:lnTo>
                <a:lnTo>
                  <a:pt x="30" y="29"/>
                </a:lnTo>
                <a:lnTo>
                  <a:pt x="32" y="29"/>
                </a:lnTo>
                <a:lnTo>
                  <a:pt x="32" y="27"/>
                </a:lnTo>
                <a:lnTo>
                  <a:pt x="34" y="27"/>
                </a:lnTo>
                <a:lnTo>
                  <a:pt x="38" y="23"/>
                </a:lnTo>
                <a:lnTo>
                  <a:pt x="40" y="23"/>
                </a:lnTo>
                <a:lnTo>
                  <a:pt x="40" y="21"/>
                </a:lnTo>
                <a:lnTo>
                  <a:pt x="46" y="21"/>
                </a:lnTo>
                <a:lnTo>
                  <a:pt x="47" y="19"/>
                </a:lnTo>
                <a:lnTo>
                  <a:pt x="63" y="19"/>
                </a:lnTo>
                <a:lnTo>
                  <a:pt x="65" y="21"/>
                </a:lnTo>
                <a:lnTo>
                  <a:pt x="70" y="21"/>
                </a:lnTo>
                <a:lnTo>
                  <a:pt x="72" y="23"/>
                </a:lnTo>
                <a:lnTo>
                  <a:pt x="76" y="25"/>
                </a:lnTo>
                <a:lnTo>
                  <a:pt x="82" y="31"/>
                </a:lnTo>
                <a:lnTo>
                  <a:pt x="82" y="32"/>
                </a:lnTo>
                <a:lnTo>
                  <a:pt x="84" y="34"/>
                </a:lnTo>
                <a:lnTo>
                  <a:pt x="84" y="36"/>
                </a:lnTo>
                <a:lnTo>
                  <a:pt x="86" y="40"/>
                </a:lnTo>
                <a:lnTo>
                  <a:pt x="86" y="53"/>
                </a:lnTo>
                <a:lnTo>
                  <a:pt x="84" y="53"/>
                </a:lnTo>
                <a:lnTo>
                  <a:pt x="84" y="59"/>
                </a:lnTo>
                <a:lnTo>
                  <a:pt x="82" y="59"/>
                </a:lnTo>
                <a:lnTo>
                  <a:pt x="82" y="61"/>
                </a:lnTo>
                <a:lnTo>
                  <a:pt x="78" y="65"/>
                </a:lnTo>
                <a:lnTo>
                  <a:pt x="78" y="67"/>
                </a:lnTo>
                <a:lnTo>
                  <a:pt x="76" y="67"/>
                </a:lnTo>
                <a:lnTo>
                  <a:pt x="76" y="69"/>
                </a:lnTo>
                <a:lnTo>
                  <a:pt x="74" y="69"/>
                </a:lnTo>
                <a:lnTo>
                  <a:pt x="68" y="75"/>
                </a:lnTo>
                <a:lnTo>
                  <a:pt x="67" y="75"/>
                </a:lnTo>
                <a:lnTo>
                  <a:pt x="63" y="78"/>
                </a:lnTo>
                <a:lnTo>
                  <a:pt x="61" y="78"/>
                </a:lnTo>
                <a:lnTo>
                  <a:pt x="49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5648232" y="2219407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5748245" y="2219407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en-US"/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5797457" y="2219407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dirty="0"/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5857782" y="2219407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5938745" y="2219407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/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5646645" y="2427370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5778407" y="242737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5857782" y="242737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/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5938745" y="2427370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US"/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5987957" y="242737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6067332" y="2427370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/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2692632" y="3415579"/>
            <a:ext cx="4456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pass 1</a:t>
            </a:r>
            <a:endParaRPr lang="en-US" dirty="0"/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3112995" y="335288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3114582" y="4308557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5057682" y="5486482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5119595" y="548648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en-US" dirty="0"/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5210082" y="548648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5291045" y="5486482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/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5340257" y="548648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5386295" y="548648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n-US"/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5478370" y="548648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/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5557745" y="5486482"/>
            <a:ext cx="70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/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7867557" y="380373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/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7948520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/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8040595" y="3803732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/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8180295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/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8272370" y="3803732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en-US"/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8321582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/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8413657" y="380373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8491445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/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8583520" y="380373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8631145" y="3803732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8691470" y="3803732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/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8740682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/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8831170" y="3803732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w</a:t>
            </a:r>
            <a:endParaRPr lang="en-US"/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8666070" y="4118058"/>
            <a:ext cx="23812" cy="174625"/>
          </a:xfrm>
          <a:custGeom>
            <a:avLst/>
            <a:gdLst>
              <a:gd name="T0" fmla="*/ 31 w 31"/>
              <a:gd name="T1" fmla="*/ 16 h 220"/>
              <a:gd name="T2" fmla="*/ 29 w 31"/>
              <a:gd name="T3" fmla="*/ 12 h 220"/>
              <a:gd name="T4" fmla="*/ 29 w 31"/>
              <a:gd name="T5" fmla="*/ 8 h 220"/>
              <a:gd name="T6" fmla="*/ 23 w 31"/>
              <a:gd name="T7" fmla="*/ 2 h 220"/>
              <a:gd name="T8" fmla="*/ 19 w 31"/>
              <a:gd name="T9" fmla="*/ 0 h 220"/>
              <a:gd name="T10" fmla="*/ 12 w 31"/>
              <a:gd name="T11" fmla="*/ 0 h 220"/>
              <a:gd name="T12" fmla="*/ 8 w 31"/>
              <a:gd name="T13" fmla="*/ 2 h 220"/>
              <a:gd name="T14" fmla="*/ 4 w 31"/>
              <a:gd name="T15" fmla="*/ 4 h 220"/>
              <a:gd name="T16" fmla="*/ 2 w 31"/>
              <a:gd name="T17" fmla="*/ 8 h 220"/>
              <a:gd name="T18" fmla="*/ 0 w 31"/>
              <a:gd name="T19" fmla="*/ 12 h 220"/>
              <a:gd name="T20" fmla="*/ 0 w 31"/>
              <a:gd name="T21" fmla="*/ 209 h 220"/>
              <a:gd name="T22" fmla="*/ 2 w 31"/>
              <a:gd name="T23" fmla="*/ 213 h 220"/>
              <a:gd name="T24" fmla="*/ 8 w 31"/>
              <a:gd name="T25" fmla="*/ 218 h 220"/>
              <a:gd name="T26" fmla="*/ 12 w 31"/>
              <a:gd name="T27" fmla="*/ 218 h 220"/>
              <a:gd name="T28" fmla="*/ 16 w 31"/>
              <a:gd name="T29" fmla="*/ 220 h 220"/>
              <a:gd name="T30" fmla="*/ 19 w 31"/>
              <a:gd name="T31" fmla="*/ 218 h 220"/>
              <a:gd name="T32" fmla="*/ 23 w 31"/>
              <a:gd name="T33" fmla="*/ 218 h 220"/>
              <a:gd name="T34" fmla="*/ 25 w 31"/>
              <a:gd name="T35" fmla="*/ 215 h 220"/>
              <a:gd name="T36" fmla="*/ 29 w 31"/>
              <a:gd name="T37" fmla="*/ 213 h 220"/>
              <a:gd name="T38" fmla="*/ 29 w 31"/>
              <a:gd name="T39" fmla="*/ 209 h 220"/>
              <a:gd name="T40" fmla="*/ 31 w 31"/>
              <a:gd name="T41" fmla="*/ 205 h 220"/>
              <a:gd name="T42" fmla="*/ 31 w 31"/>
              <a:gd name="T43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220">
                <a:moveTo>
                  <a:pt x="31" y="16"/>
                </a:move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209"/>
                </a:lnTo>
                <a:lnTo>
                  <a:pt x="2" y="213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5"/>
                </a:lnTo>
                <a:lnTo>
                  <a:pt x="29" y="213"/>
                </a:lnTo>
                <a:lnTo>
                  <a:pt x="29" y="209"/>
                </a:lnTo>
                <a:lnTo>
                  <a:pt x="31" y="205"/>
                </a:lnTo>
                <a:lnTo>
                  <a:pt x="3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0"/>
          <p:cNvSpPr>
            <a:spLocks/>
          </p:cNvSpPr>
          <p:nvPr/>
        </p:nvSpPr>
        <p:spPr bwMode="auto">
          <a:xfrm>
            <a:off x="8464458" y="4294271"/>
            <a:ext cx="423863" cy="422275"/>
          </a:xfrm>
          <a:custGeom>
            <a:avLst/>
            <a:gdLst>
              <a:gd name="T0" fmla="*/ 6 w 535"/>
              <a:gd name="T1" fmla="*/ 320 h 534"/>
              <a:gd name="T2" fmla="*/ 21 w 535"/>
              <a:gd name="T3" fmla="*/ 369 h 534"/>
              <a:gd name="T4" fmla="*/ 46 w 535"/>
              <a:gd name="T5" fmla="*/ 413 h 534"/>
              <a:gd name="T6" fmla="*/ 89 w 535"/>
              <a:gd name="T7" fmla="*/ 463 h 534"/>
              <a:gd name="T8" fmla="*/ 140 w 535"/>
              <a:gd name="T9" fmla="*/ 499 h 534"/>
              <a:gd name="T10" fmla="*/ 202 w 535"/>
              <a:gd name="T11" fmla="*/ 524 h 534"/>
              <a:gd name="T12" fmla="*/ 253 w 535"/>
              <a:gd name="T13" fmla="*/ 532 h 534"/>
              <a:gd name="T14" fmla="*/ 293 w 535"/>
              <a:gd name="T15" fmla="*/ 532 h 534"/>
              <a:gd name="T16" fmla="*/ 347 w 535"/>
              <a:gd name="T17" fmla="*/ 521 h 534"/>
              <a:gd name="T18" fmla="*/ 393 w 535"/>
              <a:gd name="T19" fmla="*/ 499 h 534"/>
              <a:gd name="T20" fmla="*/ 437 w 535"/>
              <a:gd name="T21" fmla="*/ 471 h 534"/>
              <a:gd name="T22" fmla="*/ 472 w 535"/>
              <a:gd name="T23" fmla="*/ 434 h 534"/>
              <a:gd name="T24" fmla="*/ 500 w 535"/>
              <a:gd name="T25" fmla="*/ 392 h 534"/>
              <a:gd name="T26" fmla="*/ 521 w 535"/>
              <a:gd name="T27" fmla="*/ 345 h 534"/>
              <a:gd name="T28" fmla="*/ 533 w 535"/>
              <a:gd name="T29" fmla="*/ 293 h 534"/>
              <a:gd name="T30" fmla="*/ 533 w 535"/>
              <a:gd name="T31" fmla="*/ 251 h 534"/>
              <a:gd name="T32" fmla="*/ 525 w 535"/>
              <a:gd name="T33" fmla="*/ 199 h 534"/>
              <a:gd name="T34" fmla="*/ 500 w 535"/>
              <a:gd name="T35" fmla="*/ 140 h 534"/>
              <a:gd name="T36" fmla="*/ 472 w 535"/>
              <a:gd name="T37" fmla="*/ 98 h 534"/>
              <a:gd name="T38" fmla="*/ 437 w 535"/>
              <a:gd name="T39" fmla="*/ 61 h 534"/>
              <a:gd name="T40" fmla="*/ 382 w 535"/>
              <a:gd name="T41" fmla="*/ 25 h 534"/>
              <a:gd name="T42" fmla="*/ 334 w 535"/>
              <a:gd name="T43" fmla="*/ 8 h 534"/>
              <a:gd name="T44" fmla="*/ 240 w 535"/>
              <a:gd name="T45" fmla="*/ 0 h 534"/>
              <a:gd name="T46" fmla="*/ 188 w 535"/>
              <a:gd name="T47" fmla="*/ 12 h 534"/>
              <a:gd name="T48" fmla="*/ 129 w 535"/>
              <a:gd name="T49" fmla="*/ 39 h 534"/>
              <a:gd name="T50" fmla="*/ 89 w 535"/>
              <a:gd name="T51" fmla="*/ 69 h 534"/>
              <a:gd name="T52" fmla="*/ 39 w 535"/>
              <a:gd name="T53" fmla="*/ 128 h 534"/>
              <a:gd name="T54" fmla="*/ 16 w 535"/>
              <a:gd name="T55" fmla="*/ 174 h 534"/>
              <a:gd name="T56" fmla="*/ 2 w 535"/>
              <a:gd name="T57" fmla="*/ 226 h 534"/>
              <a:gd name="T58" fmla="*/ 31 w 535"/>
              <a:gd name="T59" fmla="*/ 266 h 534"/>
              <a:gd name="T60" fmla="*/ 35 w 535"/>
              <a:gd name="T61" fmla="*/ 218 h 534"/>
              <a:gd name="T62" fmla="*/ 48 w 535"/>
              <a:gd name="T63" fmla="*/ 174 h 534"/>
              <a:gd name="T64" fmla="*/ 71 w 535"/>
              <a:gd name="T65" fmla="*/ 134 h 534"/>
              <a:gd name="T66" fmla="*/ 110 w 535"/>
              <a:gd name="T67" fmla="*/ 92 h 534"/>
              <a:gd name="T68" fmla="*/ 146 w 535"/>
              <a:gd name="T69" fmla="*/ 65 h 534"/>
              <a:gd name="T70" fmla="*/ 198 w 535"/>
              <a:gd name="T71" fmla="*/ 40 h 534"/>
              <a:gd name="T72" fmla="*/ 244 w 535"/>
              <a:gd name="T73" fmla="*/ 31 h 534"/>
              <a:gd name="T74" fmla="*/ 326 w 535"/>
              <a:gd name="T75" fmla="*/ 39 h 534"/>
              <a:gd name="T76" fmla="*/ 368 w 535"/>
              <a:gd name="T77" fmla="*/ 54 h 534"/>
              <a:gd name="T78" fmla="*/ 416 w 535"/>
              <a:gd name="T79" fmla="*/ 84 h 534"/>
              <a:gd name="T80" fmla="*/ 456 w 535"/>
              <a:gd name="T81" fmla="*/ 126 h 534"/>
              <a:gd name="T82" fmla="*/ 479 w 535"/>
              <a:gd name="T83" fmla="*/ 165 h 534"/>
              <a:gd name="T84" fmla="*/ 498 w 535"/>
              <a:gd name="T85" fmla="*/ 218 h 534"/>
              <a:gd name="T86" fmla="*/ 504 w 535"/>
              <a:gd name="T87" fmla="*/ 266 h 534"/>
              <a:gd name="T88" fmla="*/ 500 w 535"/>
              <a:gd name="T89" fmla="*/ 301 h 534"/>
              <a:gd name="T90" fmla="*/ 489 w 535"/>
              <a:gd name="T91" fmla="*/ 346 h 534"/>
              <a:gd name="T92" fmla="*/ 470 w 535"/>
              <a:gd name="T93" fmla="*/ 387 h 534"/>
              <a:gd name="T94" fmla="*/ 441 w 535"/>
              <a:gd name="T95" fmla="*/ 425 h 534"/>
              <a:gd name="T96" fmla="*/ 399 w 535"/>
              <a:gd name="T97" fmla="*/ 461 h 534"/>
              <a:gd name="T98" fmla="*/ 359 w 535"/>
              <a:gd name="T99" fmla="*/ 484 h 534"/>
              <a:gd name="T100" fmla="*/ 314 w 535"/>
              <a:gd name="T101" fmla="*/ 498 h 534"/>
              <a:gd name="T102" fmla="*/ 267 w 535"/>
              <a:gd name="T103" fmla="*/ 503 h 534"/>
              <a:gd name="T104" fmla="*/ 232 w 535"/>
              <a:gd name="T105" fmla="*/ 499 h 534"/>
              <a:gd name="T106" fmla="*/ 177 w 535"/>
              <a:gd name="T107" fmla="*/ 484 h 534"/>
              <a:gd name="T108" fmla="*/ 127 w 535"/>
              <a:gd name="T109" fmla="*/ 455 h 534"/>
              <a:gd name="T110" fmla="*/ 92 w 535"/>
              <a:gd name="T111" fmla="*/ 423 h 534"/>
              <a:gd name="T112" fmla="*/ 66 w 535"/>
              <a:gd name="T113" fmla="*/ 387 h 534"/>
              <a:gd name="T114" fmla="*/ 44 w 535"/>
              <a:gd name="T115" fmla="*/ 346 h 534"/>
              <a:gd name="T116" fmla="*/ 33 w 535"/>
              <a:gd name="T117" fmla="*/ 301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5" h="534">
                <a:moveTo>
                  <a:pt x="0" y="266"/>
                </a:moveTo>
                <a:lnTo>
                  <a:pt x="0" y="280"/>
                </a:lnTo>
                <a:lnTo>
                  <a:pt x="2" y="306"/>
                </a:lnTo>
                <a:lnTo>
                  <a:pt x="6" y="320"/>
                </a:lnTo>
                <a:lnTo>
                  <a:pt x="8" y="331"/>
                </a:lnTo>
                <a:lnTo>
                  <a:pt x="12" y="345"/>
                </a:lnTo>
                <a:lnTo>
                  <a:pt x="16" y="356"/>
                </a:lnTo>
                <a:lnTo>
                  <a:pt x="21" y="369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46" y="413"/>
                </a:lnTo>
                <a:lnTo>
                  <a:pt x="54" y="425"/>
                </a:lnTo>
                <a:lnTo>
                  <a:pt x="62" y="434"/>
                </a:lnTo>
                <a:lnTo>
                  <a:pt x="69" y="444"/>
                </a:lnTo>
                <a:lnTo>
                  <a:pt x="89" y="463"/>
                </a:lnTo>
                <a:lnTo>
                  <a:pt x="98" y="471"/>
                </a:lnTo>
                <a:lnTo>
                  <a:pt x="108" y="480"/>
                </a:lnTo>
                <a:lnTo>
                  <a:pt x="119" y="488"/>
                </a:lnTo>
                <a:lnTo>
                  <a:pt x="140" y="499"/>
                </a:lnTo>
                <a:lnTo>
                  <a:pt x="152" y="507"/>
                </a:lnTo>
                <a:lnTo>
                  <a:pt x="165" y="513"/>
                </a:lnTo>
                <a:lnTo>
                  <a:pt x="188" y="521"/>
                </a:lnTo>
                <a:lnTo>
                  <a:pt x="202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3" y="532"/>
                </a:lnTo>
                <a:lnTo>
                  <a:pt x="267" y="534"/>
                </a:lnTo>
                <a:lnTo>
                  <a:pt x="269" y="534"/>
                </a:lnTo>
                <a:lnTo>
                  <a:pt x="282" y="532"/>
                </a:lnTo>
                <a:lnTo>
                  <a:pt x="293" y="532"/>
                </a:lnTo>
                <a:lnTo>
                  <a:pt x="307" y="530"/>
                </a:lnTo>
                <a:lnTo>
                  <a:pt x="320" y="528"/>
                </a:lnTo>
                <a:lnTo>
                  <a:pt x="334" y="524"/>
                </a:lnTo>
                <a:lnTo>
                  <a:pt x="347" y="521"/>
                </a:lnTo>
                <a:lnTo>
                  <a:pt x="359" y="517"/>
                </a:lnTo>
                <a:lnTo>
                  <a:pt x="370" y="511"/>
                </a:lnTo>
                <a:lnTo>
                  <a:pt x="382" y="507"/>
                </a:lnTo>
                <a:lnTo>
                  <a:pt x="393" y="499"/>
                </a:lnTo>
                <a:lnTo>
                  <a:pt x="405" y="494"/>
                </a:lnTo>
                <a:lnTo>
                  <a:pt x="416" y="488"/>
                </a:lnTo>
                <a:lnTo>
                  <a:pt x="426" y="480"/>
                </a:lnTo>
                <a:lnTo>
                  <a:pt x="437" y="471"/>
                </a:lnTo>
                <a:lnTo>
                  <a:pt x="447" y="463"/>
                </a:lnTo>
                <a:lnTo>
                  <a:pt x="454" y="454"/>
                </a:lnTo>
                <a:lnTo>
                  <a:pt x="464" y="444"/>
                </a:lnTo>
                <a:lnTo>
                  <a:pt x="472" y="434"/>
                </a:lnTo>
                <a:lnTo>
                  <a:pt x="481" y="425"/>
                </a:lnTo>
                <a:lnTo>
                  <a:pt x="487" y="413"/>
                </a:lnTo>
                <a:lnTo>
                  <a:pt x="495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69"/>
                </a:lnTo>
                <a:lnTo>
                  <a:pt x="517" y="356"/>
                </a:lnTo>
                <a:lnTo>
                  <a:pt x="521" y="345"/>
                </a:lnTo>
                <a:lnTo>
                  <a:pt x="525" y="331"/>
                </a:lnTo>
                <a:lnTo>
                  <a:pt x="529" y="320"/>
                </a:lnTo>
                <a:lnTo>
                  <a:pt x="531" y="306"/>
                </a:lnTo>
                <a:lnTo>
                  <a:pt x="533" y="293"/>
                </a:lnTo>
                <a:lnTo>
                  <a:pt x="533" y="280"/>
                </a:lnTo>
                <a:lnTo>
                  <a:pt x="535" y="266"/>
                </a:lnTo>
                <a:lnTo>
                  <a:pt x="535" y="264"/>
                </a:lnTo>
                <a:lnTo>
                  <a:pt x="533" y="251"/>
                </a:lnTo>
                <a:lnTo>
                  <a:pt x="533" y="239"/>
                </a:lnTo>
                <a:lnTo>
                  <a:pt x="531" y="226"/>
                </a:lnTo>
                <a:lnTo>
                  <a:pt x="529" y="213"/>
                </a:lnTo>
                <a:lnTo>
                  <a:pt x="525" y="199"/>
                </a:lnTo>
                <a:lnTo>
                  <a:pt x="521" y="188"/>
                </a:lnTo>
                <a:lnTo>
                  <a:pt x="512" y="163"/>
                </a:lnTo>
                <a:lnTo>
                  <a:pt x="508" y="151"/>
                </a:lnTo>
                <a:lnTo>
                  <a:pt x="500" y="140"/>
                </a:lnTo>
                <a:lnTo>
                  <a:pt x="495" y="128"/>
                </a:lnTo>
                <a:lnTo>
                  <a:pt x="487" y="117"/>
                </a:lnTo>
                <a:lnTo>
                  <a:pt x="479" y="107"/>
                </a:lnTo>
                <a:lnTo>
                  <a:pt x="472" y="98"/>
                </a:lnTo>
                <a:lnTo>
                  <a:pt x="464" y="88"/>
                </a:lnTo>
                <a:lnTo>
                  <a:pt x="454" y="79"/>
                </a:lnTo>
                <a:lnTo>
                  <a:pt x="447" y="69"/>
                </a:lnTo>
                <a:lnTo>
                  <a:pt x="437" y="61"/>
                </a:lnTo>
                <a:lnTo>
                  <a:pt x="426" y="52"/>
                </a:lnTo>
                <a:lnTo>
                  <a:pt x="405" y="39"/>
                </a:lnTo>
                <a:lnTo>
                  <a:pt x="393" y="33"/>
                </a:lnTo>
                <a:lnTo>
                  <a:pt x="382" y="25"/>
                </a:lnTo>
                <a:lnTo>
                  <a:pt x="370" y="21"/>
                </a:lnTo>
                <a:lnTo>
                  <a:pt x="359" y="16"/>
                </a:lnTo>
                <a:lnTo>
                  <a:pt x="345" y="12"/>
                </a:lnTo>
                <a:lnTo>
                  <a:pt x="334" y="8"/>
                </a:lnTo>
                <a:lnTo>
                  <a:pt x="320" y="6"/>
                </a:lnTo>
                <a:lnTo>
                  <a:pt x="307" y="2"/>
                </a:lnTo>
                <a:lnTo>
                  <a:pt x="282" y="0"/>
                </a:lnTo>
                <a:lnTo>
                  <a:pt x="240" y="0"/>
                </a:lnTo>
                <a:lnTo>
                  <a:pt x="226" y="2"/>
                </a:lnTo>
                <a:lnTo>
                  <a:pt x="213" y="6"/>
                </a:lnTo>
                <a:lnTo>
                  <a:pt x="202" y="8"/>
                </a:lnTo>
                <a:lnTo>
                  <a:pt x="188" y="12"/>
                </a:lnTo>
                <a:lnTo>
                  <a:pt x="177" y="16"/>
                </a:lnTo>
                <a:lnTo>
                  <a:pt x="152" y="25"/>
                </a:lnTo>
                <a:lnTo>
                  <a:pt x="140" y="33"/>
                </a:lnTo>
                <a:lnTo>
                  <a:pt x="129" y="39"/>
                </a:lnTo>
                <a:lnTo>
                  <a:pt x="119" y="46"/>
                </a:lnTo>
                <a:lnTo>
                  <a:pt x="108" y="52"/>
                </a:lnTo>
                <a:lnTo>
                  <a:pt x="98" y="61"/>
                </a:lnTo>
                <a:lnTo>
                  <a:pt x="89" y="69"/>
                </a:lnTo>
                <a:lnTo>
                  <a:pt x="69" y="88"/>
                </a:lnTo>
                <a:lnTo>
                  <a:pt x="62" y="98"/>
                </a:lnTo>
                <a:lnTo>
                  <a:pt x="46" y="117"/>
                </a:lnTo>
                <a:lnTo>
                  <a:pt x="39" y="128"/>
                </a:lnTo>
                <a:lnTo>
                  <a:pt x="33" y="140"/>
                </a:lnTo>
                <a:lnTo>
                  <a:pt x="25" y="151"/>
                </a:lnTo>
                <a:lnTo>
                  <a:pt x="21" y="163"/>
                </a:lnTo>
                <a:lnTo>
                  <a:pt x="16" y="174"/>
                </a:lnTo>
                <a:lnTo>
                  <a:pt x="12" y="188"/>
                </a:lnTo>
                <a:lnTo>
                  <a:pt x="8" y="199"/>
                </a:lnTo>
                <a:lnTo>
                  <a:pt x="6" y="213"/>
                </a:lnTo>
                <a:lnTo>
                  <a:pt x="2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1" y="266"/>
                </a:lnTo>
                <a:lnTo>
                  <a:pt x="31" y="266"/>
                </a:lnTo>
                <a:lnTo>
                  <a:pt x="31" y="253"/>
                </a:lnTo>
                <a:lnTo>
                  <a:pt x="33" y="230"/>
                </a:lnTo>
                <a:lnTo>
                  <a:pt x="35" y="218"/>
                </a:lnTo>
                <a:lnTo>
                  <a:pt x="39" y="207"/>
                </a:lnTo>
                <a:lnTo>
                  <a:pt x="41" y="195"/>
                </a:lnTo>
                <a:lnTo>
                  <a:pt x="44" y="186"/>
                </a:lnTo>
                <a:lnTo>
                  <a:pt x="48" y="174"/>
                </a:lnTo>
                <a:lnTo>
                  <a:pt x="54" y="165"/>
                </a:lnTo>
                <a:lnTo>
                  <a:pt x="60" y="155"/>
                </a:lnTo>
                <a:lnTo>
                  <a:pt x="66" y="144"/>
                </a:lnTo>
                <a:lnTo>
                  <a:pt x="71" y="134"/>
                </a:lnTo>
                <a:lnTo>
                  <a:pt x="85" y="117"/>
                </a:lnTo>
                <a:lnTo>
                  <a:pt x="92" y="109"/>
                </a:lnTo>
                <a:lnTo>
                  <a:pt x="100" y="100"/>
                </a:lnTo>
                <a:lnTo>
                  <a:pt x="110" y="92"/>
                </a:lnTo>
                <a:lnTo>
                  <a:pt x="117" y="84"/>
                </a:lnTo>
                <a:lnTo>
                  <a:pt x="127" y="77"/>
                </a:lnTo>
                <a:lnTo>
                  <a:pt x="134" y="71"/>
                </a:lnTo>
                <a:lnTo>
                  <a:pt x="146" y="65"/>
                </a:lnTo>
                <a:lnTo>
                  <a:pt x="156" y="60"/>
                </a:lnTo>
                <a:lnTo>
                  <a:pt x="165" y="54"/>
                </a:lnTo>
                <a:lnTo>
                  <a:pt x="186" y="44"/>
                </a:lnTo>
                <a:lnTo>
                  <a:pt x="198" y="40"/>
                </a:lnTo>
                <a:lnTo>
                  <a:pt x="209" y="39"/>
                </a:lnTo>
                <a:lnTo>
                  <a:pt x="221" y="35"/>
                </a:lnTo>
                <a:lnTo>
                  <a:pt x="232" y="33"/>
                </a:lnTo>
                <a:lnTo>
                  <a:pt x="244" y="31"/>
                </a:lnTo>
                <a:lnTo>
                  <a:pt x="280" y="31"/>
                </a:lnTo>
                <a:lnTo>
                  <a:pt x="303" y="33"/>
                </a:lnTo>
                <a:lnTo>
                  <a:pt x="314" y="35"/>
                </a:lnTo>
                <a:lnTo>
                  <a:pt x="326" y="39"/>
                </a:lnTo>
                <a:lnTo>
                  <a:pt x="337" y="40"/>
                </a:lnTo>
                <a:lnTo>
                  <a:pt x="347" y="44"/>
                </a:lnTo>
                <a:lnTo>
                  <a:pt x="359" y="48"/>
                </a:lnTo>
                <a:lnTo>
                  <a:pt x="368" y="54"/>
                </a:lnTo>
                <a:lnTo>
                  <a:pt x="378" y="60"/>
                </a:lnTo>
                <a:lnTo>
                  <a:pt x="389" y="65"/>
                </a:lnTo>
                <a:lnTo>
                  <a:pt x="408" y="77"/>
                </a:lnTo>
                <a:lnTo>
                  <a:pt x="416" y="84"/>
                </a:lnTo>
                <a:lnTo>
                  <a:pt x="426" y="92"/>
                </a:lnTo>
                <a:lnTo>
                  <a:pt x="441" y="107"/>
                </a:lnTo>
                <a:lnTo>
                  <a:pt x="449" y="117"/>
                </a:lnTo>
                <a:lnTo>
                  <a:pt x="456" y="126"/>
                </a:lnTo>
                <a:lnTo>
                  <a:pt x="462" y="134"/>
                </a:lnTo>
                <a:lnTo>
                  <a:pt x="470" y="144"/>
                </a:lnTo>
                <a:lnTo>
                  <a:pt x="473" y="153"/>
                </a:lnTo>
                <a:lnTo>
                  <a:pt x="479" y="165"/>
                </a:lnTo>
                <a:lnTo>
                  <a:pt x="485" y="174"/>
                </a:lnTo>
                <a:lnTo>
                  <a:pt x="493" y="197"/>
                </a:lnTo>
                <a:lnTo>
                  <a:pt x="496" y="207"/>
                </a:lnTo>
                <a:lnTo>
                  <a:pt x="498" y="218"/>
                </a:lnTo>
                <a:lnTo>
                  <a:pt x="500" y="230"/>
                </a:lnTo>
                <a:lnTo>
                  <a:pt x="502" y="241"/>
                </a:lnTo>
                <a:lnTo>
                  <a:pt x="502" y="253"/>
                </a:lnTo>
                <a:lnTo>
                  <a:pt x="504" y="266"/>
                </a:lnTo>
                <a:lnTo>
                  <a:pt x="504" y="264"/>
                </a:lnTo>
                <a:lnTo>
                  <a:pt x="502" y="278"/>
                </a:lnTo>
                <a:lnTo>
                  <a:pt x="502" y="289"/>
                </a:lnTo>
                <a:lnTo>
                  <a:pt x="500" y="301"/>
                </a:lnTo>
                <a:lnTo>
                  <a:pt x="498" y="312"/>
                </a:lnTo>
                <a:lnTo>
                  <a:pt x="496" y="324"/>
                </a:lnTo>
                <a:lnTo>
                  <a:pt x="493" y="335"/>
                </a:lnTo>
                <a:lnTo>
                  <a:pt x="489" y="346"/>
                </a:lnTo>
                <a:lnTo>
                  <a:pt x="485" y="356"/>
                </a:lnTo>
                <a:lnTo>
                  <a:pt x="479" y="367"/>
                </a:lnTo>
                <a:lnTo>
                  <a:pt x="473" y="377"/>
                </a:lnTo>
                <a:lnTo>
                  <a:pt x="470" y="387"/>
                </a:lnTo>
                <a:lnTo>
                  <a:pt x="462" y="396"/>
                </a:lnTo>
                <a:lnTo>
                  <a:pt x="456" y="406"/>
                </a:lnTo>
                <a:lnTo>
                  <a:pt x="449" y="415"/>
                </a:lnTo>
                <a:lnTo>
                  <a:pt x="441" y="425"/>
                </a:lnTo>
                <a:lnTo>
                  <a:pt x="426" y="440"/>
                </a:lnTo>
                <a:lnTo>
                  <a:pt x="416" y="448"/>
                </a:lnTo>
                <a:lnTo>
                  <a:pt x="408" y="455"/>
                </a:lnTo>
                <a:lnTo>
                  <a:pt x="399" y="461"/>
                </a:lnTo>
                <a:lnTo>
                  <a:pt x="389" y="467"/>
                </a:lnTo>
                <a:lnTo>
                  <a:pt x="378" y="473"/>
                </a:lnTo>
                <a:lnTo>
                  <a:pt x="368" y="478"/>
                </a:lnTo>
                <a:lnTo>
                  <a:pt x="359" y="484"/>
                </a:lnTo>
                <a:lnTo>
                  <a:pt x="347" y="488"/>
                </a:lnTo>
                <a:lnTo>
                  <a:pt x="337" y="492"/>
                </a:lnTo>
                <a:lnTo>
                  <a:pt x="326" y="496"/>
                </a:lnTo>
                <a:lnTo>
                  <a:pt x="314" y="498"/>
                </a:lnTo>
                <a:lnTo>
                  <a:pt x="303" y="499"/>
                </a:lnTo>
                <a:lnTo>
                  <a:pt x="292" y="501"/>
                </a:lnTo>
                <a:lnTo>
                  <a:pt x="280" y="501"/>
                </a:lnTo>
                <a:lnTo>
                  <a:pt x="267" y="503"/>
                </a:lnTo>
                <a:lnTo>
                  <a:pt x="269" y="503"/>
                </a:lnTo>
                <a:lnTo>
                  <a:pt x="255" y="501"/>
                </a:lnTo>
                <a:lnTo>
                  <a:pt x="244" y="501"/>
                </a:lnTo>
                <a:lnTo>
                  <a:pt x="232" y="499"/>
                </a:lnTo>
                <a:lnTo>
                  <a:pt x="221" y="498"/>
                </a:lnTo>
                <a:lnTo>
                  <a:pt x="209" y="496"/>
                </a:lnTo>
                <a:lnTo>
                  <a:pt x="198" y="492"/>
                </a:lnTo>
                <a:lnTo>
                  <a:pt x="177" y="484"/>
                </a:lnTo>
                <a:lnTo>
                  <a:pt x="165" y="478"/>
                </a:lnTo>
                <a:lnTo>
                  <a:pt x="156" y="473"/>
                </a:lnTo>
                <a:lnTo>
                  <a:pt x="134" y="461"/>
                </a:lnTo>
                <a:lnTo>
                  <a:pt x="127" y="455"/>
                </a:lnTo>
                <a:lnTo>
                  <a:pt x="117" y="448"/>
                </a:lnTo>
                <a:lnTo>
                  <a:pt x="110" y="440"/>
                </a:lnTo>
                <a:lnTo>
                  <a:pt x="100" y="433"/>
                </a:lnTo>
                <a:lnTo>
                  <a:pt x="92" y="423"/>
                </a:lnTo>
                <a:lnTo>
                  <a:pt x="85" y="415"/>
                </a:lnTo>
                <a:lnTo>
                  <a:pt x="79" y="406"/>
                </a:lnTo>
                <a:lnTo>
                  <a:pt x="71" y="396"/>
                </a:lnTo>
                <a:lnTo>
                  <a:pt x="66" y="387"/>
                </a:lnTo>
                <a:lnTo>
                  <a:pt x="60" y="377"/>
                </a:lnTo>
                <a:lnTo>
                  <a:pt x="54" y="367"/>
                </a:lnTo>
                <a:lnTo>
                  <a:pt x="48" y="356"/>
                </a:lnTo>
                <a:lnTo>
                  <a:pt x="44" y="346"/>
                </a:lnTo>
                <a:lnTo>
                  <a:pt x="41" y="335"/>
                </a:lnTo>
                <a:lnTo>
                  <a:pt x="39" y="324"/>
                </a:lnTo>
                <a:lnTo>
                  <a:pt x="35" y="312"/>
                </a:lnTo>
                <a:lnTo>
                  <a:pt x="33" y="301"/>
                </a:lnTo>
                <a:lnTo>
                  <a:pt x="31" y="278"/>
                </a:lnTo>
                <a:lnTo>
                  <a:pt x="3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1"/>
          <p:cNvSpPr>
            <a:spLocks/>
          </p:cNvSpPr>
          <p:nvPr/>
        </p:nvSpPr>
        <p:spPr bwMode="auto">
          <a:xfrm>
            <a:off x="8550182" y="4456195"/>
            <a:ext cx="88900" cy="127000"/>
          </a:xfrm>
          <a:custGeom>
            <a:avLst/>
            <a:gdLst>
              <a:gd name="T0" fmla="*/ 0 w 113"/>
              <a:gd name="T1" fmla="*/ 0 h 161"/>
              <a:gd name="T2" fmla="*/ 0 w 113"/>
              <a:gd name="T3" fmla="*/ 161 h 161"/>
              <a:gd name="T4" fmla="*/ 21 w 113"/>
              <a:gd name="T5" fmla="*/ 161 h 161"/>
              <a:gd name="T6" fmla="*/ 21 w 113"/>
              <a:gd name="T7" fmla="*/ 88 h 161"/>
              <a:gd name="T8" fmla="*/ 99 w 113"/>
              <a:gd name="T9" fmla="*/ 88 h 161"/>
              <a:gd name="T10" fmla="*/ 99 w 113"/>
              <a:gd name="T11" fmla="*/ 69 h 161"/>
              <a:gd name="T12" fmla="*/ 21 w 113"/>
              <a:gd name="T13" fmla="*/ 69 h 161"/>
              <a:gd name="T14" fmla="*/ 21 w 113"/>
              <a:gd name="T15" fmla="*/ 19 h 161"/>
              <a:gd name="T16" fmla="*/ 113 w 113"/>
              <a:gd name="T17" fmla="*/ 19 h 161"/>
              <a:gd name="T18" fmla="*/ 113 w 113"/>
              <a:gd name="T19" fmla="*/ 0 h 161"/>
              <a:gd name="T20" fmla="*/ 0 w 113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61">
                <a:moveTo>
                  <a:pt x="0" y="0"/>
                </a:moveTo>
                <a:lnTo>
                  <a:pt x="0" y="161"/>
                </a:lnTo>
                <a:lnTo>
                  <a:pt x="21" y="161"/>
                </a:lnTo>
                <a:lnTo>
                  <a:pt x="21" y="88"/>
                </a:lnTo>
                <a:lnTo>
                  <a:pt x="99" y="88"/>
                </a:lnTo>
                <a:lnTo>
                  <a:pt x="99" y="69"/>
                </a:lnTo>
                <a:lnTo>
                  <a:pt x="21" y="69"/>
                </a:lnTo>
                <a:lnTo>
                  <a:pt x="21" y="19"/>
                </a:lnTo>
                <a:lnTo>
                  <a:pt x="113" y="19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32"/>
          <p:cNvSpPr>
            <a:spLocks/>
          </p:cNvSpPr>
          <p:nvPr/>
        </p:nvSpPr>
        <p:spPr bwMode="auto">
          <a:xfrm>
            <a:off x="8651782" y="4453020"/>
            <a:ext cx="120650" cy="133350"/>
          </a:xfrm>
          <a:custGeom>
            <a:avLst/>
            <a:gdLst>
              <a:gd name="T0" fmla="*/ 54 w 151"/>
              <a:gd name="T1" fmla="*/ 4 h 168"/>
              <a:gd name="T2" fmla="*/ 44 w 151"/>
              <a:gd name="T3" fmla="*/ 8 h 168"/>
              <a:gd name="T4" fmla="*/ 29 w 151"/>
              <a:gd name="T5" fmla="*/ 13 h 168"/>
              <a:gd name="T6" fmla="*/ 21 w 151"/>
              <a:gd name="T7" fmla="*/ 21 h 168"/>
              <a:gd name="T8" fmla="*/ 13 w 151"/>
              <a:gd name="T9" fmla="*/ 33 h 168"/>
              <a:gd name="T10" fmla="*/ 8 w 151"/>
              <a:gd name="T11" fmla="*/ 42 h 168"/>
              <a:gd name="T12" fmla="*/ 4 w 151"/>
              <a:gd name="T13" fmla="*/ 57 h 168"/>
              <a:gd name="T14" fmla="*/ 0 w 151"/>
              <a:gd name="T15" fmla="*/ 103 h 168"/>
              <a:gd name="T16" fmla="*/ 4 w 151"/>
              <a:gd name="T17" fmla="*/ 121 h 168"/>
              <a:gd name="T18" fmla="*/ 10 w 151"/>
              <a:gd name="T19" fmla="*/ 132 h 168"/>
              <a:gd name="T20" fmla="*/ 17 w 151"/>
              <a:gd name="T21" fmla="*/ 144 h 168"/>
              <a:gd name="T22" fmla="*/ 23 w 151"/>
              <a:gd name="T23" fmla="*/ 149 h 168"/>
              <a:gd name="T24" fmla="*/ 34 w 151"/>
              <a:gd name="T25" fmla="*/ 157 h 168"/>
              <a:gd name="T26" fmla="*/ 44 w 151"/>
              <a:gd name="T27" fmla="*/ 163 h 168"/>
              <a:gd name="T28" fmla="*/ 54 w 151"/>
              <a:gd name="T29" fmla="*/ 166 h 168"/>
              <a:gd name="T30" fmla="*/ 103 w 151"/>
              <a:gd name="T31" fmla="*/ 166 h 168"/>
              <a:gd name="T32" fmla="*/ 111 w 151"/>
              <a:gd name="T33" fmla="*/ 163 h 168"/>
              <a:gd name="T34" fmla="*/ 123 w 151"/>
              <a:gd name="T35" fmla="*/ 155 h 168"/>
              <a:gd name="T36" fmla="*/ 130 w 151"/>
              <a:gd name="T37" fmla="*/ 149 h 168"/>
              <a:gd name="T38" fmla="*/ 138 w 151"/>
              <a:gd name="T39" fmla="*/ 142 h 168"/>
              <a:gd name="T40" fmla="*/ 142 w 151"/>
              <a:gd name="T41" fmla="*/ 134 h 168"/>
              <a:gd name="T42" fmla="*/ 147 w 151"/>
              <a:gd name="T43" fmla="*/ 121 h 168"/>
              <a:gd name="T44" fmla="*/ 151 w 151"/>
              <a:gd name="T45" fmla="*/ 103 h 168"/>
              <a:gd name="T46" fmla="*/ 147 w 151"/>
              <a:gd name="T47" fmla="*/ 57 h 168"/>
              <a:gd name="T48" fmla="*/ 144 w 151"/>
              <a:gd name="T49" fmla="*/ 42 h 168"/>
              <a:gd name="T50" fmla="*/ 140 w 151"/>
              <a:gd name="T51" fmla="*/ 35 h 168"/>
              <a:gd name="T52" fmla="*/ 132 w 151"/>
              <a:gd name="T53" fmla="*/ 23 h 168"/>
              <a:gd name="T54" fmla="*/ 86 w 151"/>
              <a:gd name="T55" fmla="*/ 21 h 168"/>
              <a:gd name="T56" fmla="*/ 101 w 151"/>
              <a:gd name="T57" fmla="*/ 27 h 168"/>
              <a:gd name="T58" fmla="*/ 113 w 151"/>
              <a:gd name="T59" fmla="*/ 35 h 168"/>
              <a:gd name="T60" fmla="*/ 119 w 151"/>
              <a:gd name="T61" fmla="*/ 42 h 168"/>
              <a:gd name="T62" fmla="*/ 124 w 151"/>
              <a:gd name="T63" fmla="*/ 54 h 168"/>
              <a:gd name="T64" fmla="*/ 128 w 151"/>
              <a:gd name="T65" fmla="*/ 69 h 168"/>
              <a:gd name="T66" fmla="*/ 124 w 151"/>
              <a:gd name="T67" fmla="*/ 111 h 168"/>
              <a:gd name="T68" fmla="*/ 119 w 151"/>
              <a:gd name="T69" fmla="*/ 124 h 168"/>
              <a:gd name="T70" fmla="*/ 113 w 151"/>
              <a:gd name="T71" fmla="*/ 134 h 168"/>
              <a:gd name="T72" fmla="*/ 105 w 151"/>
              <a:gd name="T73" fmla="*/ 142 h 168"/>
              <a:gd name="T74" fmla="*/ 94 w 151"/>
              <a:gd name="T75" fmla="*/ 147 h 168"/>
              <a:gd name="T76" fmla="*/ 63 w 151"/>
              <a:gd name="T77" fmla="*/ 147 h 168"/>
              <a:gd name="T78" fmla="*/ 48 w 151"/>
              <a:gd name="T79" fmla="*/ 142 h 168"/>
              <a:gd name="T80" fmla="*/ 38 w 151"/>
              <a:gd name="T81" fmla="*/ 134 h 168"/>
              <a:gd name="T82" fmla="*/ 33 w 151"/>
              <a:gd name="T83" fmla="*/ 124 h 168"/>
              <a:gd name="T84" fmla="*/ 27 w 151"/>
              <a:gd name="T85" fmla="*/ 117 h 168"/>
              <a:gd name="T86" fmla="*/ 23 w 151"/>
              <a:gd name="T87" fmla="*/ 100 h 168"/>
              <a:gd name="T88" fmla="*/ 27 w 151"/>
              <a:gd name="T89" fmla="*/ 59 h 168"/>
              <a:gd name="T90" fmla="*/ 31 w 151"/>
              <a:gd name="T91" fmla="*/ 48 h 168"/>
              <a:gd name="T92" fmla="*/ 34 w 151"/>
              <a:gd name="T93" fmla="*/ 40 h 168"/>
              <a:gd name="T94" fmla="*/ 42 w 151"/>
              <a:gd name="T95" fmla="*/ 31 h 168"/>
              <a:gd name="T96" fmla="*/ 50 w 151"/>
              <a:gd name="T97" fmla="*/ 23 h 168"/>
              <a:gd name="T98" fmla="*/ 63 w 151"/>
              <a:gd name="T99" fmla="*/ 19 h 168"/>
              <a:gd name="T100" fmla="*/ 121 w 151"/>
              <a:gd name="T101" fmla="*/ 12 h 168"/>
              <a:gd name="T102" fmla="*/ 113 w 151"/>
              <a:gd name="T103" fmla="*/ 8 h 168"/>
              <a:gd name="T104" fmla="*/ 103 w 151"/>
              <a:gd name="T105" fmla="*/ 4 h 168"/>
              <a:gd name="T106" fmla="*/ 88 w 151"/>
              <a:gd name="T10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1" h="168">
                <a:moveTo>
                  <a:pt x="61" y="0"/>
                </a:moveTo>
                <a:lnTo>
                  <a:pt x="61" y="2"/>
                </a:lnTo>
                <a:lnTo>
                  <a:pt x="54" y="2"/>
                </a:lnTo>
                <a:lnTo>
                  <a:pt x="54" y="4"/>
                </a:lnTo>
                <a:lnTo>
                  <a:pt x="48" y="4"/>
                </a:lnTo>
                <a:lnTo>
                  <a:pt x="48" y="6"/>
                </a:lnTo>
                <a:lnTo>
                  <a:pt x="44" y="6"/>
                </a:lnTo>
                <a:lnTo>
                  <a:pt x="44" y="8"/>
                </a:lnTo>
                <a:lnTo>
                  <a:pt x="36" y="8"/>
                </a:lnTo>
                <a:lnTo>
                  <a:pt x="36" y="10"/>
                </a:lnTo>
                <a:lnTo>
                  <a:pt x="33" y="12"/>
                </a:lnTo>
                <a:lnTo>
                  <a:pt x="29" y="13"/>
                </a:lnTo>
                <a:lnTo>
                  <a:pt x="29" y="15"/>
                </a:lnTo>
                <a:lnTo>
                  <a:pt x="25" y="17"/>
                </a:lnTo>
                <a:lnTo>
                  <a:pt x="25" y="19"/>
                </a:lnTo>
                <a:lnTo>
                  <a:pt x="21" y="21"/>
                </a:lnTo>
                <a:lnTo>
                  <a:pt x="17" y="23"/>
                </a:lnTo>
                <a:lnTo>
                  <a:pt x="17" y="27"/>
                </a:lnTo>
                <a:lnTo>
                  <a:pt x="13" y="29"/>
                </a:lnTo>
                <a:lnTo>
                  <a:pt x="13" y="33"/>
                </a:lnTo>
                <a:lnTo>
                  <a:pt x="10" y="35"/>
                </a:lnTo>
                <a:lnTo>
                  <a:pt x="10" y="38"/>
                </a:lnTo>
                <a:lnTo>
                  <a:pt x="8" y="38"/>
                </a:lnTo>
                <a:lnTo>
                  <a:pt x="8" y="42"/>
                </a:lnTo>
                <a:lnTo>
                  <a:pt x="6" y="42"/>
                </a:lnTo>
                <a:lnTo>
                  <a:pt x="6" y="50"/>
                </a:lnTo>
                <a:lnTo>
                  <a:pt x="4" y="50"/>
                </a:lnTo>
                <a:lnTo>
                  <a:pt x="4" y="57"/>
                </a:lnTo>
                <a:lnTo>
                  <a:pt x="2" y="57"/>
                </a:lnTo>
                <a:lnTo>
                  <a:pt x="2" y="67"/>
                </a:lnTo>
                <a:lnTo>
                  <a:pt x="0" y="67"/>
                </a:lnTo>
                <a:lnTo>
                  <a:pt x="0" y="103"/>
                </a:lnTo>
                <a:lnTo>
                  <a:pt x="2" y="103"/>
                </a:lnTo>
                <a:lnTo>
                  <a:pt x="2" y="111"/>
                </a:lnTo>
                <a:lnTo>
                  <a:pt x="4" y="111"/>
                </a:lnTo>
                <a:lnTo>
                  <a:pt x="4" y="121"/>
                </a:lnTo>
                <a:lnTo>
                  <a:pt x="6" y="121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1" y="136"/>
                </a:lnTo>
                <a:lnTo>
                  <a:pt x="13" y="140"/>
                </a:lnTo>
                <a:lnTo>
                  <a:pt x="15" y="144"/>
                </a:lnTo>
                <a:lnTo>
                  <a:pt x="17" y="144"/>
                </a:lnTo>
                <a:lnTo>
                  <a:pt x="17" y="147"/>
                </a:lnTo>
                <a:lnTo>
                  <a:pt x="19" y="147"/>
                </a:lnTo>
                <a:lnTo>
                  <a:pt x="19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7"/>
                </a:lnTo>
                <a:lnTo>
                  <a:pt x="34" y="157"/>
                </a:lnTo>
                <a:lnTo>
                  <a:pt x="36" y="161"/>
                </a:lnTo>
                <a:lnTo>
                  <a:pt x="40" y="161"/>
                </a:lnTo>
                <a:lnTo>
                  <a:pt x="40" y="163"/>
                </a:lnTo>
                <a:lnTo>
                  <a:pt x="44" y="163"/>
                </a:lnTo>
                <a:lnTo>
                  <a:pt x="44" y="165"/>
                </a:lnTo>
                <a:lnTo>
                  <a:pt x="48" y="165"/>
                </a:lnTo>
                <a:lnTo>
                  <a:pt x="48" y="166"/>
                </a:lnTo>
                <a:lnTo>
                  <a:pt x="54" y="166"/>
                </a:lnTo>
                <a:lnTo>
                  <a:pt x="54" y="168"/>
                </a:lnTo>
                <a:lnTo>
                  <a:pt x="96" y="168"/>
                </a:lnTo>
                <a:lnTo>
                  <a:pt x="96" y="166"/>
                </a:lnTo>
                <a:lnTo>
                  <a:pt x="103" y="166"/>
                </a:lnTo>
                <a:lnTo>
                  <a:pt x="103" y="165"/>
                </a:lnTo>
                <a:lnTo>
                  <a:pt x="107" y="165"/>
                </a:lnTo>
                <a:lnTo>
                  <a:pt x="107" y="163"/>
                </a:lnTo>
                <a:lnTo>
                  <a:pt x="111" y="163"/>
                </a:lnTo>
                <a:lnTo>
                  <a:pt x="111" y="161"/>
                </a:lnTo>
                <a:lnTo>
                  <a:pt x="115" y="159"/>
                </a:lnTo>
                <a:lnTo>
                  <a:pt x="119" y="157"/>
                </a:lnTo>
                <a:lnTo>
                  <a:pt x="123" y="155"/>
                </a:lnTo>
                <a:lnTo>
                  <a:pt x="123" y="153"/>
                </a:lnTo>
                <a:lnTo>
                  <a:pt x="126" y="153"/>
                </a:lnTo>
                <a:lnTo>
                  <a:pt x="126" y="151"/>
                </a:lnTo>
                <a:lnTo>
                  <a:pt x="130" y="149"/>
                </a:lnTo>
                <a:lnTo>
                  <a:pt x="130" y="147"/>
                </a:lnTo>
                <a:lnTo>
                  <a:pt x="134" y="145"/>
                </a:lnTo>
                <a:lnTo>
                  <a:pt x="134" y="144"/>
                </a:lnTo>
                <a:lnTo>
                  <a:pt x="138" y="142"/>
                </a:lnTo>
                <a:lnTo>
                  <a:pt x="138" y="138"/>
                </a:lnTo>
                <a:lnTo>
                  <a:pt x="140" y="138"/>
                </a:lnTo>
                <a:lnTo>
                  <a:pt x="140" y="134"/>
                </a:lnTo>
                <a:lnTo>
                  <a:pt x="142" y="134"/>
                </a:lnTo>
                <a:lnTo>
                  <a:pt x="142" y="130"/>
                </a:lnTo>
                <a:lnTo>
                  <a:pt x="146" y="128"/>
                </a:lnTo>
                <a:lnTo>
                  <a:pt x="146" y="121"/>
                </a:lnTo>
                <a:lnTo>
                  <a:pt x="147" y="121"/>
                </a:lnTo>
                <a:lnTo>
                  <a:pt x="147" y="111"/>
                </a:lnTo>
                <a:lnTo>
                  <a:pt x="149" y="111"/>
                </a:lnTo>
                <a:lnTo>
                  <a:pt x="149" y="103"/>
                </a:lnTo>
                <a:lnTo>
                  <a:pt x="151" y="103"/>
                </a:lnTo>
                <a:lnTo>
                  <a:pt x="151" y="67"/>
                </a:lnTo>
                <a:lnTo>
                  <a:pt x="149" y="67"/>
                </a:lnTo>
                <a:lnTo>
                  <a:pt x="149" y="57"/>
                </a:lnTo>
                <a:lnTo>
                  <a:pt x="147" y="57"/>
                </a:lnTo>
                <a:lnTo>
                  <a:pt x="147" y="50"/>
                </a:lnTo>
                <a:lnTo>
                  <a:pt x="146" y="50"/>
                </a:lnTo>
                <a:lnTo>
                  <a:pt x="146" y="42"/>
                </a:lnTo>
                <a:lnTo>
                  <a:pt x="144" y="42"/>
                </a:lnTo>
                <a:lnTo>
                  <a:pt x="144" y="38"/>
                </a:lnTo>
                <a:lnTo>
                  <a:pt x="142" y="38"/>
                </a:lnTo>
                <a:lnTo>
                  <a:pt x="142" y="35"/>
                </a:lnTo>
                <a:lnTo>
                  <a:pt x="140" y="35"/>
                </a:lnTo>
                <a:lnTo>
                  <a:pt x="138" y="31"/>
                </a:lnTo>
                <a:lnTo>
                  <a:pt x="136" y="27"/>
                </a:lnTo>
                <a:lnTo>
                  <a:pt x="134" y="27"/>
                </a:lnTo>
                <a:lnTo>
                  <a:pt x="132" y="23"/>
                </a:lnTo>
                <a:lnTo>
                  <a:pt x="130" y="23"/>
                </a:lnTo>
                <a:lnTo>
                  <a:pt x="128" y="19"/>
                </a:lnTo>
                <a:lnTo>
                  <a:pt x="86" y="19"/>
                </a:lnTo>
                <a:lnTo>
                  <a:pt x="86" y="21"/>
                </a:lnTo>
                <a:lnTo>
                  <a:pt x="96" y="21"/>
                </a:lnTo>
                <a:lnTo>
                  <a:pt x="96" y="23"/>
                </a:lnTo>
                <a:lnTo>
                  <a:pt x="100" y="23"/>
                </a:lnTo>
                <a:lnTo>
                  <a:pt x="101" y="27"/>
                </a:lnTo>
                <a:lnTo>
                  <a:pt x="107" y="27"/>
                </a:lnTo>
                <a:lnTo>
                  <a:pt x="109" y="31"/>
                </a:lnTo>
                <a:lnTo>
                  <a:pt x="111" y="31"/>
                </a:lnTo>
                <a:lnTo>
                  <a:pt x="113" y="35"/>
                </a:lnTo>
                <a:lnTo>
                  <a:pt x="115" y="35"/>
                </a:lnTo>
                <a:lnTo>
                  <a:pt x="117" y="38"/>
                </a:lnTo>
                <a:lnTo>
                  <a:pt x="117" y="42"/>
                </a:lnTo>
                <a:lnTo>
                  <a:pt x="119" y="42"/>
                </a:lnTo>
                <a:lnTo>
                  <a:pt x="121" y="46"/>
                </a:lnTo>
                <a:lnTo>
                  <a:pt x="123" y="50"/>
                </a:lnTo>
                <a:lnTo>
                  <a:pt x="123" y="54"/>
                </a:lnTo>
                <a:lnTo>
                  <a:pt x="124" y="54"/>
                </a:lnTo>
                <a:lnTo>
                  <a:pt x="124" y="59"/>
                </a:lnTo>
                <a:lnTo>
                  <a:pt x="126" y="59"/>
                </a:lnTo>
                <a:lnTo>
                  <a:pt x="126" y="69"/>
                </a:lnTo>
                <a:lnTo>
                  <a:pt x="128" y="69"/>
                </a:lnTo>
                <a:lnTo>
                  <a:pt x="128" y="100"/>
                </a:lnTo>
                <a:lnTo>
                  <a:pt x="126" y="100"/>
                </a:lnTo>
                <a:lnTo>
                  <a:pt x="126" y="111"/>
                </a:lnTo>
                <a:lnTo>
                  <a:pt x="124" y="111"/>
                </a:lnTo>
                <a:lnTo>
                  <a:pt x="124" y="117"/>
                </a:lnTo>
                <a:lnTo>
                  <a:pt x="123" y="117"/>
                </a:lnTo>
                <a:lnTo>
                  <a:pt x="123" y="123"/>
                </a:lnTo>
                <a:lnTo>
                  <a:pt x="119" y="124"/>
                </a:lnTo>
                <a:lnTo>
                  <a:pt x="119" y="126"/>
                </a:lnTo>
                <a:lnTo>
                  <a:pt x="117" y="126"/>
                </a:lnTo>
                <a:lnTo>
                  <a:pt x="117" y="132"/>
                </a:lnTo>
                <a:lnTo>
                  <a:pt x="113" y="134"/>
                </a:lnTo>
                <a:lnTo>
                  <a:pt x="113" y="136"/>
                </a:lnTo>
                <a:lnTo>
                  <a:pt x="109" y="138"/>
                </a:lnTo>
                <a:lnTo>
                  <a:pt x="109" y="140"/>
                </a:lnTo>
                <a:lnTo>
                  <a:pt x="105" y="142"/>
                </a:lnTo>
                <a:lnTo>
                  <a:pt x="101" y="142"/>
                </a:lnTo>
                <a:lnTo>
                  <a:pt x="101" y="144"/>
                </a:lnTo>
                <a:lnTo>
                  <a:pt x="98" y="145"/>
                </a:lnTo>
                <a:lnTo>
                  <a:pt x="94" y="147"/>
                </a:lnTo>
                <a:lnTo>
                  <a:pt x="86" y="147"/>
                </a:lnTo>
                <a:lnTo>
                  <a:pt x="86" y="149"/>
                </a:lnTo>
                <a:lnTo>
                  <a:pt x="63" y="149"/>
                </a:lnTo>
                <a:lnTo>
                  <a:pt x="63" y="147"/>
                </a:lnTo>
                <a:lnTo>
                  <a:pt x="56" y="147"/>
                </a:lnTo>
                <a:lnTo>
                  <a:pt x="56" y="145"/>
                </a:lnTo>
                <a:lnTo>
                  <a:pt x="50" y="145"/>
                </a:lnTo>
                <a:lnTo>
                  <a:pt x="48" y="142"/>
                </a:lnTo>
                <a:lnTo>
                  <a:pt x="44" y="142"/>
                </a:lnTo>
                <a:lnTo>
                  <a:pt x="42" y="138"/>
                </a:lnTo>
                <a:lnTo>
                  <a:pt x="40" y="138"/>
                </a:lnTo>
                <a:lnTo>
                  <a:pt x="38" y="134"/>
                </a:lnTo>
                <a:lnTo>
                  <a:pt x="36" y="134"/>
                </a:lnTo>
                <a:lnTo>
                  <a:pt x="34" y="130"/>
                </a:lnTo>
                <a:lnTo>
                  <a:pt x="33" y="130"/>
                </a:lnTo>
                <a:lnTo>
                  <a:pt x="33" y="124"/>
                </a:lnTo>
                <a:lnTo>
                  <a:pt x="31" y="124"/>
                </a:lnTo>
                <a:lnTo>
                  <a:pt x="29" y="121"/>
                </a:lnTo>
                <a:lnTo>
                  <a:pt x="29" y="117"/>
                </a:lnTo>
                <a:lnTo>
                  <a:pt x="27" y="117"/>
                </a:lnTo>
                <a:lnTo>
                  <a:pt x="27" y="111"/>
                </a:lnTo>
                <a:lnTo>
                  <a:pt x="25" y="111"/>
                </a:lnTo>
                <a:lnTo>
                  <a:pt x="25" y="100"/>
                </a:lnTo>
                <a:lnTo>
                  <a:pt x="23" y="100"/>
                </a:lnTo>
                <a:lnTo>
                  <a:pt x="23" y="69"/>
                </a:lnTo>
                <a:lnTo>
                  <a:pt x="25" y="69"/>
                </a:lnTo>
                <a:lnTo>
                  <a:pt x="25" y="59"/>
                </a:lnTo>
                <a:lnTo>
                  <a:pt x="27" y="59"/>
                </a:lnTo>
                <a:lnTo>
                  <a:pt x="27" y="54"/>
                </a:lnTo>
                <a:lnTo>
                  <a:pt x="29" y="54"/>
                </a:lnTo>
                <a:lnTo>
                  <a:pt x="29" y="48"/>
                </a:lnTo>
                <a:lnTo>
                  <a:pt x="31" y="48"/>
                </a:lnTo>
                <a:lnTo>
                  <a:pt x="31" y="44"/>
                </a:lnTo>
                <a:lnTo>
                  <a:pt x="33" y="44"/>
                </a:lnTo>
                <a:lnTo>
                  <a:pt x="33" y="40"/>
                </a:lnTo>
                <a:lnTo>
                  <a:pt x="34" y="40"/>
                </a:lnTo>
                <a:lnTo>
                  <a:pt x="34" y="36"/>
                </a:lnTo>
                <a:lnTo>
                  <a:pt x="38" y="35"/>
                </a:lnTo>
                <a:lnTo>
                  <a:pt x="38" y="33"/>
                </a:lnTo>
                <a:lnTo>
                  <a:pt x="42" y="31"/>
                </a:lnTo>
                <a:lnTo>
                  <a:pt x="42" y="29"/>
                </a:lnTo>
                <a:lnTo>
                  <a:pt x="46" y="27"/>
                </a:lnTo>
                <a:lnTo>
                  <a:pt x="50" y="25"/>
                </a:lnTo>
                <a:lnTo>
                  <a:pt x="50" y="23"/>
                </a:lnTo>
                <a:lnTo>
                  <a:pt x="56" y="23"/>
                </a:lnTo>
                <a:lnTo>
                  <a:pt x="56" y="21"/>
                </a:lnTo>
                <a:lnTo>
                  <a:pt x="63" y="21"/>
                </a:lnTo>
                <a:lnTo>
                  <a:pt x="63" y="19"/>
                </a:lnTo>
                <a:lnTo>
                  <a:pt x="126" y="19"/>
                </a:lnTo>
                <a:lnTo>
                  <a:pt x="124" y="15"/>
                </a:lnTo>
                <a:lnTo>
                  <a:pt x="123" y="15"/>
                </a:lnTo>
                <a:lnTo>
                  <a:pt x="121" y="12"/>
                </a:lnTo>
                <a:lnTo>
                  <a:pt x="117" y="12"/>
                </a:lnTo>
                <a:lnTo>
                  <a:pt x="117" y="10"/>
                </a:lnTo>
                <a:lnTo>
                  <a:pt x="113" y="10"/>
                </a:lnTo>
                <a:lnTo>
                  <a:pt x="113" y="8"/>
                </a:lnTo>
                <a:lnTo>
                  <a:pt x="107" y="8"/>
                </a:lnTo>
                <a:lnTo>
                  <a:pt x="107" y="6"/>
                </a:lnTo>
                <a:lnTo>
                  <a:pt x="103" y="6"/>
                </a:lnTo>
                <a:lnTo>
                  <a:pt x="103" y="4"/>
                </a:lnTo>
                <a:lnTo>
                  <a:pt x="96" y="4"/>
                </a:lnTo>
                <a:lnTo>
                  <a:pt x="96" y="2"/>
                </a:lnTo>
                <a:lnTo>
                  <a:pt x="88" y="2"/>
                </a:lnTo>
                <a:lnTo>
                  <a:pt x="88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33"/>
          <p:cNvSpPr>
            <a:spLocks/>
          </p:cNvSpPr>
          <p:nvPr/>
        </p:nvSpPr>
        <p:spPr bwMode="auto">
          <a:xfrm>
            <a:off x="8669246" y="4467308"/>
            <a:ext cx="84137" cy="104775"/>
          </a:xfrm>
          <a:custGeom>
            <a:avLst/>
            <a:gdLst>
              <a:gd name="T0" fmla="*/ 61 w 105"/>
              <a:gd name="T1" fmla="*/ 0 h 132"/>
              <a:gd name="T2" fmla="*/ 69 w 105"/>
              <a:gd name="T3" fmla="*/ 2 h 132"/>
              <a:gd name="T4" fmla="*/ 75 w 105"/>
              <a:gd name="T5" fmla="*/ 4 h 132"/>
              <a:gd name="T6" fmla="*/ 82 w 105"/>
              <a:gd name="T7" fmla="*/ 8 h 132"/>
              <a:gd name="T8" fmla="*/ 94 w 105"/>
              <a:gd name="T9" fmla="*/ 23 h 132"/>
              <a:gd name="T10" fmla="*/ 100 w 105"/>
              <a:gd name="T11" fmla="*/ 31 h 132"/>
              <a:gd name="T12" fmla="*/ 101 w 105"/>
              <a:gd name="T13" fmla="*/ 37 h 132"/>
              <a:gd name="T14" fmla="*/ 103 w 105"/>
              <a:gd name="T15" fmla="*/ 42 h 132"/>
              <a:gd name="T16" fmla="*/ 105 w 105"/>
              <a:gd name="T17" fmla="*/ 52 h 132"/>
              <a:gd name="T18" fmla="*/ 103 w 105"/>
              <a:gd name="T19" fmla="*/ 84 h 132"/>
              <a:gd name="T20" fmla="*/ 101 w 105"/>
              <a:gd name="T21" fmla="*/ 94 h 132"/>
              <a:gd name="T22" fmla="*/ 100 w 105"/>
              <a:gd name="T23" fmla="*/ 100 h 132"/>
              <a:gd name="T24" fmla="*/ 96 w 105"/>
              <a:gd name="T25" fmla="*/ 107 h 132"/>
              <a:gd name="T26" fmla="*/ 94 w 105"/>
              <a:gd name="T27" fmla="*/ 113 h 132"/>
              <a:gd name="T28" fmla="*/ 78 w 105"/>
              <a:gd name="T29" fmla="*/ 125 h 132"/>
              <a:gd name="T30" fmla="*/ 73 w 105"/>
              <a:gd name="T31" fmla="*/ 128 h 132"/>
              <a:gd name="T32" fmla="*/ 63 w 105"/>
              <a:gd name="T33" fmla="*/ 130 h 132"/>
              <a:gd name="T34" fmla="*/ 42 w 105"/>
              <a:gd name="T35" fmla="*/ 132 h 132"/>
              <a:gd name="T36" fmla="*/ 34 w 105"/>
              <a:gd name="T37" fmla="*/ 130 h 132"/>
              <a:gd name="T38" fmla="*/ 31 w 105"/>
              <a:gd name="T39" fmla="*/ 128 h 132"/>
              <a:gd name="T40" fmla="*/ 25 w 105"/>
              <a:gd name="T41" fmla="*/ 125 h 132"/>
              <a:gd name="T42" fmla="*/ 10 w 105"/>
              <a:gd name="T43" fmla="*/ 111 h 132"/>
              <a:gd name="T44" fmla="*/ 6 w 105"/>
              <a:gd name="T45" fmla="*/ 104 h 132"/>
              <a:gd name="T46" fmla="*/ 4 w 105"/>
              <a:gd name="T47" fmla="*/ 98 h 132"/>
              <a:gd name="T48" fmla="*/ 2 w 105"/>
              <a:gd name="T49" fmla="*/ 92 h 132"/>
              <a:gd name="T50" fmla="*/ 0 w 105"/>
              <a:gd name="T51" fmla="*/ 81 h 132"/>
              <a:gd name="T52" fmla="*/ 2 w 105"/>
              <a:gd name="T53" fmla="*/ 48 h 132"/>
              <a:gd name="T54" fmla="*/ 4 w 105"/>
              <a:gd name="T55" fmla="*/ 39 h 132"/>
              <a:gd name="T56" fmla="*/ 6 w 105"/>
              <a:gd name="T57" fmla="*/ 33 h 132"/>
              <a:gd name="T58" fmla="*/ 8 w 105"/>
              <a:gd name="T59" fmla="*/ 27 h 132"/>
              <a:gd name="T60" fmla="*/ 10 w 105"/>
              <a:gd name="T61" fmla="*/ 23 h 132"/>
              <a:gd name="T62" fmla="*/ 23 w 105"/>
              <a:gd name="T63" fmla="*/ 8 h 132"/>
              <a:gd name="T64" fmla="*/ 27 w 105"/>
              <a:gd name="T65" fmla="*/ 6 h 132"/>
              <a:gd name="T66" fmla="*/ 33 w 105"/>
              <a:gd name="T67" fmla="*/ 4 h 132"/>
              <a:gd name="T68" fmla="*/ 40 w 105"/>
              <a:gd name="T69" fmla="*/ 2 h 132"/>
              <a:gd name="T70" fmla="*/ 52 w 105"/>
              <a:gd name="T7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132">
                <a:moveTo>
                  <a:pt x="52" y="0"/>
                </a:moveTo>
                <a:lnTo>
                  <a:pt x="61" y="0"/>
                </a:lnTo>
                <a:lnTo>
                  <a:pt x="63" y="2"/>
                </a:lnTo>
                <a:lnTo>
                  <a:pt x="69" y="2"/>
                </a:lnTo>
                <a:lnTo>
                  <a:pt x="73" y="4"/>
                </a:lnTo>
                <a:lnTo>
                  <a:pt x="75" y="4"/>
                </a:lnTo>
                <a:lnTo>
                  <a:pt x="78" y="8"/>
                </a:lnTo>
                <a:lnTo>
                  <a:pt x="82" y="8"/>
                </a:lnTo>
                <a:lnTo>
                  <a:pt x="94" y="19"/>
                </a:lnTo>
                <a:lnTo>
                  <a:pt x="94" y="23"/>
                </a:lnTo>
                <a:lnTo>
                  <a:pt x="98" y="27"/>
                </a:lnTo>
                <a:lnTo>
                  <a:pt x="100" y="31"/>
                </a:lnTo>
                <a:lnTo>
                  <a:pt x="100" y="33"/>
                </a:lnTo>
                <a:lnTo>
                  <a:pt x="101" y="37"/>
                </a:lnTo>
                <a:lnTo>
                  <a:pt x="101" y="39"/>
                </a:lnTo>
                <a:lnTo>
                  <a:pt x="103" y="42"/>
                </a:lnTo>
                <a:lnTo>
                  <a:pt x="103" y="48"/>
                </a:lnTo>
                <a:lnTo>
                  <a:pt x="105" y="52"/>
                </a:lnTo>
                <a:lnTo>
                  <a:pt x="105" y="81"/>
                </a:lnTo>
                <a:lnTo>
                  <a:pt x="103" y="84"/>
                </a:lnTo>
                <a:lnTo>
                  <a:pt x="103" y="92"/>
                </a:lnTo>
                <a:lnTo>
                  <a:pt x="101" y="94"/>
                </a:lnTo>
                <a:lnTo>
                  <a:pt x="101" y="98"/>
                </a:lnTo>
                <a:lnTo>
                  <a:pt x="100" y="100"/>
                </a:lnTo>
                <a:lnTo>
                  <a:pt x="100" y="104"/>
                </a:lnTo>
                <a:lnTo>
                  <a:pt x="96" y="107"/>
                </a:lnTo>
                <a:lnTo>
                  <a:pt x="94" y="111"/>
                </a:lnTo>
                <a:lnTo>
                  <a:pt x="94" y="113"/>
                </a:lnTo>
                <a:lnTo>
                  <a:pt x="82" y="125"/>
                </a:lnTo>
                <a:lnTo>
                  <a:pt x="78" y="125"/>
                </a:lnTo>
                <a:lnTo>
                  <a:pt x="75" y="128"/>
                </a:lnTo>
                <a:lnTo>
                  <a:pt x="73" y="128"/>
                </a:lnTo>
                <a:lnTo>
                  <a:pt x="69" y="130"/>
                </a:lnTo>
                <a:lnTo>
                  <a:pt x="63" y="130"/>
                </a:lnTo>
                <a:lnTo>
                  <a:pt x="61" y="132"/>
                </a:lnTo>
                <a:lnTo>
                  <a:pt x="42" y="132"/>
                </a:lnTo>
                <a:lnTo>
                  <a:pt x="40" y="130"/>
                </a:lnTo>
                <a:lnTo>
                  <a:pt x="34" y="130"/>
                </a:lnTo>
                <a:lnTo>
                  <a:pt x="33" y="128"/>
                </a:lnTo>
                <a:lnTo>
                  <a:pt x="31" y="128"/>
                </a:lnTo>
                <a:lnTo>
                  <a:pt x="27" y="127"/>
                </a:lnTo>
                <a:lnTo>
                  <a:pt x="25" y="125"/>
                </a:lnTo>
                <a:lnTo>
                  <a:pt x="23" y="125"/>
                </a:lnTo>
                <a:lnTo>
                  <a:pt x="10" y="111"/>
                </a:lnTo>
                <a:lnTo>
                  <a:pt x="10" y="107"/>
                </a:lnTo>
                <a:lnTo>
                  <a:pt x="6" y="104"/>
                </a:lnTo>
                <a:lnTo>
                  <a:pt x="6" y="100"/>
                </a:lnTo>
                <a:lnTo>
                  <a:pt x="4" y="98"/>
                </a:lnTo>
                <a:lnTo>
                  <a:pt x="4" y="94"/>
                </a:lnTo>
                <a:lnTo>
                  <a:pt x="2" y="92"/>
                </a:lnTo>
                <a:lnTo>
                  <a:pt x="2" y="84"/>
                </a:lnTo>
                <a:lnTo>
                  <a:pt x="0" y="81"/>
                </a:lnTo>
                <a:lnTo>
                  <a:pt x="0" y="52"/>
                </a:lnTo>
                <a:lnTo>
                  <a:pt x="2" y="48"/>
                </a:lnTo>
                <a:lnTo>
                  <a:pt x="2" y="42"/>
                </a:lnTo>
                <a:lnTo>
                  <a:pt x="4" y="39"/>
                </a:lnTo>
                <a:lnTo>
                  <a:pt x="4" y="37"/>
                </a:lnTo>
                <a:lnTo>
                  <a:pt x="6" y="33"/>
                </a:lnTo>
                <a:lnTo>
                  <a:pt x="6" y="31"/>
                </a:lnTo>
                <a:lnTo>
                  <a:pt x="8" y="27"/>
                </a:lnTo>
                <a:lnTo>
                  <a:pt x="10" y="25"/>
                </a:lnTo>
                <a:lnTo>
                  <a:pt x="10" y="23"/>
                </a:lnTo>
                <a:lnTo>
                  <a:pt x="11" y="19"/>
                </a:lnTo>
                <a:lnTo>
                  <a:pt x="23" y="8"/>
                </a:lnTo>
                <a:lnTo>
                  <a:pt x="25" y="8"/>
                </a:lnTo>
                <a:lnTo>
                  <a:pt x="27" y="6"/>
                </a:lnTo>
                <a:lnTo>
                  <a:pt x="31" y="4"/>
                </a:lnTo>
                <a:lnTo>
                  <a:pt x="33" y="4"/>
                </a:lnTo>
                <a:lnTo>
                  <a:pt x="34" y="2"/>
                </a:lnTo>
                <a:lnTo>
                  <a:pt x="40" y="2"/>
                </a:lnTo>
                <a:lnTo>
                  <a:pt x="4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Freeform 134"/>
          <p:cNvSpPr>
            <a:spLocks/>
          </p:cNvSpPr>
          <p:nvPr/>
        </p:nvSpPr>
        <p:spPr bwMode="auto">
          <a:xfrm>
            <a:off x="8651782" y="4453020"/>
            <a:ext cx="120650" cy="133350"/>
          </a:xfrm>
          <a:custGeom>
            <a:avLst/>
            <a:gdLst>
              <a:gd name="T0" fmla="*/ 61 w 151"/>
              <a:gd name="T1" fmla="*/ 0 h 168"/>
              <a:gd name="T2" fmla="*/ 54 w 151"/>
              <a:gd name="T3" fmla="*/ 2 h 168"/>
              <a:gd name="T4" fmla="*/ 48 w 151"/>
              <a:gd name="T5" fmla="*/ 4 h 168"/>
              <a:gd name="T6" fmla="*/ 40 w 151"/>
              <a:gd name="T7" fmla="*/ 8 h 168"/>
              <a:gd name="T8" fmla="*/ 34 w 151"/>
              <a:gd name="T9" fmla="*/ 10 h 168"/>
              <a:gd name="T10" fmla="*/ 23 w 151"/>
              <a:gd name="T11" fmla="*/ 19 h 168"/>
              <a:gd name="T12" fmla="*/ 17 w 151"/>
              <a:gd name="T13" fmla="*/ 25 h 168"/>
              <a:gd name="T14" fmla="*/ 13 w 151"/>
              <a:gd name="T15" fmla="*/ 31 h 168"/>
              <a:gd name="T16" fmla="*/ 10 w 151"/>
              <a:gd name="T17" fmla="*/ 36 h 168"/>
              <a:gd name="T18" fmla="*/ 6 w 151"/>
              <a:gd name="T19" fmla="*/ 44 h 168"/>
              <a:gd name="T20" fmla="*/ 4 w 151"/>
              <a:gd name="T21" fmla="*/ 52 h 168"/>
              <a:gd name="T22" fmla="*/ 2 w 151"/>
              <a:gd name="T23" fmla="*/ 59 h 168"/>
              <a:gd name="T24" fmla="*/ 0 w 151"/>
              <a:gd name="T25" fmla="*/ 69 h 168"/>
              <a:gd name="T26" fmla="*/ 2 w 151"/>
              <a:gd name="T27" fmla="*/ 103 h 168"/>
              <a:gd name="T28" fmla="*/ 4 w 151"/>
              <a:gd name="T29" fmla="*/ 111 h 168"/>
              <a:gd name="T30" fmla="*/ 6 w 151"/>
              <a:gd name="T31" fmla="*/ 121 h 168"/>
              <a:gd name="T32" fmla="*/ 8 w 151"/>
              <a:gd name="T33" fmla="*/ 128 h 168"/>
              <a:gd name="T34" fmla="*/ 11 w 151"/>
              <a:gd name="T35" fmla="*/ 134 h 168"/>
              <a:gd name="T36" fmla="*/ 15 w 151"/>
              <a:gd name="T37" fmla="*/ 142 h 168"/>
              <a:gd name="T38" fmla="*/ 19 w 151"/>
              <a:gd name="T39" fmla="*/ 147 h 168"/>
              <a:gd name="T40" fmla="*/ 25 w 151"/>
              <a:gd name="T41" fmla="*/ 151 h 168"/>
              <a:gd name="T42" fmla="*/ 31 w 151"/>
              <a:gd name="T43" fmla="*/ 155 h 168"/>
              <a:gd name="T44" fmla="*/ 36 w 151"/>
              <a:gd name="T45" fmla="*/ 159 h 168"/>
              <a:gd name="T46" fmla="*/ 44 w 151"/>
              <a:gd name="T47" fmla="*/ 163 h 168"/>
              <a:gd name="T48" fmla="*/ 50 w 151"/>
              <a:gd name="T49" fmla="*/ 165 h 168"/>
              <a:gd name="T50" fmla="*/ 57 w 151"/>
              <a:gd name="T51" fmla="*/ 166 h 168"/>
              <a:gd name="T52" fmla="*/ 88 w 151"/>
              <a:gd name="T53" fmla="*/ 168 h 168"/>
              <a:gd name="T54" fmla="*/ 96 w 151"/>
              <a:gd name="T55" fmla="*/ 166 h 168"/>
              <a:gd name="T56" fmla="*/ 103 w 151"/>
              <a:gd name="T57" fmla="*/ 165 h 168"/>
              <a:gd name="T58" fmla="*/ 111 w 151"/>
              <a:gd name="T59" fmla="*/ 161 h 168"/>
              <a:gd name="T60" fmla="*/ 117 w 151"/>
              <a:gd name="T61" fmla="*/ 157 h 168"/>
              <a:gd name="T62" fmla="*/ 123 w 151"/>
              <a:gd name="T63" fmla="*/ 153 h 168"/>
              <a:gd name="T64" fmla="*/ 136 w 151"/>
              <a:gd name="T65" fmla="*/ 142 h 168"/>
              <a:gd name="T66" fmla="*/ 140 w 151"/>
              <a:gd name="T67" fmla="*/ 134 h 168"/>
              <a:gd name="T68" fmla="*/ 144 w 151"/>
              <a:gd name="T69" fmla="*/ 128 h 168"/>
              <a:gd name="T70" fmla="*/ 146 w 151"/>
              <a:gd name="T71" fmla="*/ 121 h 168"/>
              <a:gd name="T72" fmla="*/ 147 w 151"/>
              <a:gd name="T73" fmla="*/ 111 h 168"/>
              <a:gd name="T74" fmla="*/ 149 w 151"/>
              <a:gd name="T75" fmla="*/ 103 h 168"/>
              <a:gd name="T76" fmla="*/ 151 w 151"/>
              <a:gd name="T77" fmla="*/ 69 h 168"/>
              <a:gd name="T78" fmla="*/ 149 w 151"/>
              <a:gd name="T79" fmla="*/ 59 h 168"/>
              <a:gd name="T80" fmla="*/ 147 w 151"/>
              <a:gd name="T81" fmla="*/ 52 h 168"/>
              <a:gd name="T82" fmla="*/ 146 w 151"/>
              <a:gd name="T83" fmla="*/ 44 h 168"/>
              <a:gd name="T84" fmla="*/ 142 w 151"/>
              <a:gd name="T85" fmla="*/ 36 h 168"/>
              <a:gd name="T86" fmla="*/ 138 w 151"/>
              <a:gd name="T87" fmla="*/ 31 h 168"/>
              <a:gd name="T88" fmla="*/ 121 w 151"/>
              <a:gd name="T89" fmla="*/ 12 h 168"/>
              <a:gd name="T90" fmla="*/ 113 w 151"/>
              <a:gd name="T91" fmla="*/ 8 h 168"/>
              <a:gd name="T92" fmla="*/ 107 w 151"/>
              <a:gd name="T93" fmla="*/ 6 h 168"/>
              <a:gd name="T94" fmla="*/ 100 w 151"/>
              <a:gd name="T95" fmla="*/ 4 h 168"/>
              <a:gd name="T96" fmla="*/ 92 w 151"/>
              <a:gd name="T97" fmla="*/ 2 h 168"/>
              <a:gd name="T98" fmla="*/ 75 w 151"/>
              <a:gd name="T9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" h="168">
                <a:moveTo>
                  <a:pt x="75" y="0"/>
                </a:moveTo>
                <a:lnTo>
                  <a:pt x="61" y="0"/>
                </a:lnTo>
                <a:lnTo>
                  <a:pt x="57" y="2"/>
                </a:lnTo>
                <a:lnTo>
                  <a:pt x="54" y="2"/>
                </a:lnTo>
                <a:lnTo>
                  <a:pt x="50" y="4"/>
                </a:lnTo>
                <a:lnTo>
                  <a:pt x="48" y="4"/>
                </a:lnTo>
                <a:lnTo>
                  <a:pt x="44" y="6"/>
                </a:lnTo>
                <a:lnTo>
                  <a:pt x="40" y="8"/>
                </a:lnTo>
                <a:lnTo>
                  <a:pt x="36" y="8"/>
                </a:lnTo>
                <a:lnTo>
                  <a:pt x="34" y="10"/>
                </a:lnTo>
                <a:lnTo>
                  <a:pt x="31" y="12"/>
                </a:lnTo>
                <a:lnTo>
                  <a:pt x="23" y="19"/>
                </a:lnTo>
                <a:lnTo>
                  <a:pt x="19" y="21"/>
                </a:lnTo>
                <a:lnTo>
                  <a:pt x="17" y="25"/>
                </a:lnTo>
                <a:lnTo>
                  <a:pt x="15" y="27"/>
                </a:lnTo>
                <a:lnTo>
                  <a:pt x="13" y="31"/>
                </a:lnTo>
                <a:lnTo>
                  <a:pt x="11" y="33"/>
                </a:lnTo>
                <a:lnTo>
                  <a:pt x="10" y="36"/>
                </a:lnTo>
                <a:lnTo>
                  <a:pt x="8" y="40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6"/>
                </a:lnTo>
                <a:lnTo>
                  <a:pt x="2" y="59"/>
                </a:lnTo>
                <a:lnTo>
                  <a:pt x="2" y="65"/>
                </a:lnTo>
                <a:lnTo>
                  <a:pt x="0" y="69"/>
                </a:lnTo>
                <a:lnTo>
                  <a:pt x="0" y="100"/>
                </a:lnTo>
                <a:lnTo>
                  <a:pt x="2" y="103"/>
                </a:lnTo>
                <a:lnTo>
                  <a:pt x="2" y="107"/>
                </a:lnTo>
                <a:lnTo>
                  <a:pt x="4" y="111"/>
                </a:lnTo>
                <a:lnTo>
                  <a:pt x="4" y="117"/>
                </a:lnTo>
                <a:lnTo>
                  <a:pt x="6" y="121"/>
                </a:lnTo>
                <a:lnTo>
                  <a:pt x="6" y="124"/>
                </a:lnTo>
                <a:lnTo>
                  <a:pt x="8" y="128"/>
                </a:lnTo>
                <a:lnTo>
                  <a:pt x="10" y="130"/>
                </a:lnTo>
                <a:lnTo>
                  <a:pt x="11" y="134"/>
                </a:lnTo>
                <a:lnTo>
                  <a:pt x="13" y="138"/>
                </a:lnTo>
                <a:lnTo>
                  <a:pt x="15" y="142"/>
                </a:lnTo>
                <a:lnTo>
                  <a:pt x="17" y="144"/>
                </a:lnTo>
                <a:lnTo>
                  <a:pt x="19" y="147"/>
                </a:lnTo>
                <a:lnTo>
                  <a:pt x="23" y="149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4" y="157"/>
                </a:lnTo>
                <a:lnTo>
                  <a:pt x="36" y="159"/>
                </a:lnTo>
                <a:lnTo>
                  <a:pt x="40" y="161"/>
                </a:lnTo>
                <a:lnTo>
                  <a:pt x="44" y="163"/>
                </a:lnTo>
                <a:lnTo>
                  <a:pt x="48" y="165"/>
                </a:lnTo>
                <a:lnTo>
                  <a:pt x="50" y="165"/>
                </a:lnTo>
                <a:lnTo>
                  <a:pt x="54" y="166"/>
                </a:lnTo>
                <a:lnTo>
                  <a:pt x="57" y="166"/>
                </a:lnTo>
                <a:lnTo>
                  <a:pt x="61" y="168"/>
                </a:lnTo>
                <a:lnTo>
                  <a:pt x="88" y="168"/>
                </a:lnTo>
                <a:lnTo>
                  <a:pt x="92" y="166"/>
                </a:lnTo>
                <a:lnTo>
                  <a:pt x="96" y="166"/>
                </a:lnTo>
                <a:lnTo>
                  <a:pt x="100" y="165"/>
                </a:lnTo>
                <a:lnTo>
                  <a:pt x="103" y="165"/>
                </a:lnTo>
                <a:lnTo>
                  <a:pt x="107" y="163"/>
                </a:lnTo>
                <a:lnTo>
                  <a:pt x="111" y="161"/>
                </a:lnTo>
                <a:lnTo>
                  <a:pt x="113" y="159"/>
                </a:lnTo>
                <a:lnTo>
                  <a:pt x="117" y="157"/>
                </a:lnTo>
                <a:lnTo>
                  <a:pt x="121" y="155"/>
                </a:lnTo>
                <a:lnTo>
                  <a:pt x="123" y="153"/>
                </a:lnTo>
                <a:lnTo>
                  <a:pt x="126" y="151"/>
                </a:lnTo>
                <a:lnTo>
                  <a:pt x="136" y="142"/>
                </a:lnTo>
                <a:lnTo>
                  <a:pt x="138" y="138"/>
                </a:lnTo>
                <a:lnTo>
                  <a:pt x="140" y="134"/>
                </a:lnTo>
                <a:lnTo>
                  <a:pt x="142" y="130"/>
                </a:lnTo>
                <a:lnTo>
                  <a:pt x="144" y="128"/>
                </a:lnTo>
                <a:lnTo>
                  <a:pt x="146" y="124"/>
                </a:lnTo>
                <a:lnTo>
                  <a:pt x="146" y="121"/>
                </a:lnTo>
                <a:lnTo>
                  <a:pt x="147" y="117"/>
                </a:lnTo>
                <a:lnTo>
                  <a:pt x="147" y="111"/>
                </a:lnTo>
                <a:lnTo>
                  <a:pt x="149" y="107"/>
                </a:lnTo>
                <a:lnTo>
                  <a:pt x="149" y="103"/>
                </a:lnTo>
                <a:lnTo>
                  <a:pt x="151" y="100"/>
                </a:lnTo>
                <a:lnTo>
                  <a:pt x="151" y="69"/>
                </a:lnTo>
                <a:lnTo>
                  <a:pt x="149" y="65"/>
                </a:lnTo>
                <a:lnTo>
                  <a:pt x="149" y="59"/>
                </a:lnTo>
                <a:lnTo>
                  <a:pt x="147" y="56"/>
                </a:lnTo>
                <a:lnTo>
                  <a:pt x="147" y="52"/>
                </a:lnTo>
                <a:lnTo>
                  <a:pt x="146" y="48"/>
                </a:lnTo>
                <a:lnTo>
                  <a:pt x="146" y="44"/>
                </a:lnTo>
                <a:lnTo>
                  <a:pt x="144" y="40"/>
                </a:lnTo>
                <a:lnTo>
                  <a:pt x="142" y="36"/>
                </a:lnTo>
                <a:lnTo>
                  <a:pt x="140" y="33"/>
                </a:lnTo>
                <a:lnTo>
                  <a:pt x="138" y="31"/>
                </a:lnTo>
                <a:lnTo>
                  <a:pt x="136" y="27"/>
                </a:lnTo>
                <a:lnTo>
                  <a:pt x="121" y="12"/>
                </a:lnTo>
                <a:lnTo>
                  <a:pt x="117" y="10"/>
                </a:lnTo>
                <a:lnTo>
                  <a:pt x="113" y="8"/>
                </a:lnTo>
                <a:lnTo>
                  <a:pt x="111" y="8"/>
                </a:lnTo>
                <a:lnTo>
                  <a:pt x="107" y="6"/>
                </a:lnTo>
                <a:lnTo>
                  <a:pt x="103" y="4"/>
                </a:lnTo>
                <a:lnTo>
                  <a:pt x="100" y="4"/>
                </a:lnTo>
                <a:lnTo>
                  <a:pt x="96" y="2"/>
                </a:lnTo>
                <a:lnTo>
                  <a:pt x="92" y="2"/>
                </a:lnTo>
                <a:lnTo>
                  <a:pt x="88" y="0"/>
                </a:lnTo>
                <a:lnTo>
                  <a:pt x="7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 Box 135"/>
          <p:cNvSpPr txBox="1">
            <a:spLocks noChangeArrowheads="1"/>
          </p:cNvSpPr>
          <p:nvPr/>
        </p:nvSpPr>
        <p:spPr bwMode="auto">
          <a:xfrm>
            <a:off x="6021015" y="5137232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FG</a:t>
            </a:r>
          </a:p>
        </p:txBody>
      </p:sp>
      <p:cxnSp>
        <p:nvCxnSpPr>
          <p:cNvPr id="150" name="Straight Connector 149"/>
          <p:cNvCxnSpPr>
            <a:stCxn id="9" idx="5"/>
            <a:endCxn id="12" idx="6"/>
          </p:cNvCxnSpPr>
          <p:nvPr/>
        </p:nvCxnSpPr>
        <p:spPr>
          <a:xfrm>
            <a:off x="2635157" y="3672763"/>
            <a:ext cx="0" cy="918676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762033" y="3956916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Oil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5137784" y="4983595"/>
            <a:ext cx="140657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855400" y="4983595"/>
            <a:ext cx="2382" cy="237424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5225886" y="4637429"/>
            <a:ext cx="95250" cy="346166"/>
            <a:chOff x="366713" y="1318688"/>
            <a:chExt cx="95250" cy="346166"/>
          </a:xfrm>
        </p:grpSpPr>
        <p:sp>
          <p:nvSpPr>
            <p:cNvPr id="154" name="Isosceles Triangle 153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99848" y="4634902"/>
            <a:ext cx="95250" cy="346166"/>
            <a:chOff x="366713" y="1318688"/>
            <a:chExt cx="95250" cy="346166"/>
          </a:xfrm>
        </p:grpSpPr>
        <p:sp>
          <p:nvSpPr>
            <p:cNvPr id="160" name="Isosceles Triangle 159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795870" y="4642773"/>
            <a:ext cx="95250" cy="346166"/>
            <a:chOff x="366713" y="1318688"/>
            <a:chExt cx="95250" cy="346166"/>
          </a:xfrm>
        </p:grpSpPr>
        <p:sp>
          <p:nvSpPr>
            <p:cNvPr id="163" name="Isosceles Triangle 162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75224" y="4633421"/>
            <a:ext cx="95250" cy="346166"/>
            <a:chOff x="366713" y="1318688"/>
            <a:chExt cx="95250" cy="346166"/>
          </a:xfrm>
        </p:grpSpPr>
        <p:sp>
          <p:nvSpPr>
            <p:cNvPr id="166" name="Isosceles Triangle 165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365737" y="4633421"/>
            <a:ext cx="95250" cy="346166"/>
            <a:chOff x="366713" y="1318688"/>
            <a:chExt cx="95250" cy="346166"/>
          </a:xfrm>
        </p:grpSpPr>
        <p:sp>
          <p:nvSpPr>
            <p:cNvPr id="169" name="Isosceles Triangle 168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677160" y="3494251"/>
            <a:ext cx="330201" cy="136772"/>
            <a:chOff x="4133530" y="3495757"/>
            <a:chExt cx="330201" cy="136772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4133530" y="3632529"/>
              <a:ext cx="3302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300446" y="3495757"/>
              <a:ext cx="0" cy="13677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669709" y="4418135"/>
            <a:ext cx="330201" cy="136772"/>
            <a:chOff x="4133530" y="3495757"/>
            <a:chExt cx="330201" cy="136772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4133530" y="3632529"/>
              <a:ext cx="3302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300446" y="3495757"/>
              <a:ext cx="0" cy="13677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99"/>
          <p:cNvSpPr>
            <a:spLocks noChangeArrowheads="1"/>
          </p:cNvSpPr>
          <p:nvPr/>
        </p:nvSpPr>
        <p:spPr bwMode="auto">
          <a:xfrm>
            <a:off x="2692632" y="4326248"/>
            <a:ext cx="4456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pass 2</a:t>
            </a:r>
            <a:endParaRPr lang="en-US" dirty="0"/>
          </a:p>
        </p:txBody>
      </p:sp>
      <p:sp>
        <p:nvSpPr>
          <p:cNvPr id="173" name="Freeform 31">
            <a:extLst>
              <a:ext uri="{FF2B5EF4-FFF2-40B4-BE49-F238E27FC236}">
                <a16:creationId xmlns:a16="http://schemas.microsoft.com/office/drawing/2014/main" id="{0F708BAA-CF01-F845-8582-2EF512221E10}"/>
              </a:ext>
            </a:extLst>
          </p:cNvPr>
          <p:cNvSpPr>
            <a:spLocks/>
          </p:cNvSpPr>
          <p:nvPr/>
        </p:nvSpPr>
        <p:spPr bwMode="auto">
          <a:xfrm>
            <a:off x="3830549" y="3501315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id="{C89EF839-4A1F-E643-8F00-2A1B14C966F0}"/>
              </a:ext>
            </a:extLst>
          </p:cNvPr>
          <p:cNvSpPr/>
          <p:nvPr/>
        </p:nvSpPr>
        <p:spPr>
          <a:xfrm>
            <a:off x="3305646" y="3421141"/>
            <a:ext cx="204321" cy="204321"/>
          </a:xfrm>
          <a:prstGeom prst="pie">
            <a:avLst>
              <a:gd name="adj1" fmla="val 10799983"/>
              <a:gd name="adj2" fmla="val 2154857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0" name="Freeform 31">
            <a:extLst>
              <a:ext uri="{FF2B5EF4-FFF2-40B4-BE49-F238E27FC236}">
                <a16:creationId xmlns:a16="http://schemas.microsoft.com/office/drawing/2014/main" id="{72740F5C-13D2-7645-9D22-AAA4395A7244}"/>
              </a:ext>
            </a:extLst>
          </p:cNvPr>
          <p:cNvSpPr>
            <a:spLocks/>
          </p:cNvSpPr>
          <p:nvPr/>
        </p:nvSpPr>
        <p:spPr bwMode="auto">
          <a:xfrm>
            <a:off x="3775824" y="3586246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Freeform 31">
            <a:extLst>
              <a:ext uri="{FF2B5EF4-FFF2-40B4-BE49-F238E27FC236}">
                <a16:creationId xmlns:a16="http://schemas.microsoft.com/office/drawing/2014/main" id="{7C6DE21E-B351-BB49-9E5C-A8A1CA4FCF99}"/>
              </a:ext>
            </a:extLst>
          </p:cNvPr>
          <p:cNvSpPr>
            <a:spLocks/>
          </p:cNvSpPr>
          <p:nvPr/>
        </p:nvSpPr>
        <p:spPr bwMode="auto">
          <a:xfrm>
            <a:off x="3886997" y="3591184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034EFA-362B-8045-B157-24A68083CCF4}"/>
              </a:ext>
            </a:extLst>
          </p:cNvPr>
          <p:cNvSpPr txBox="1"/>
          <p:nvPr/>
        </p:nvSpPr>
        <p:spPr>
          <a:xfrm>
            <a:off x="3112995" y="2480983"/>
            <a:ext cx="5680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17BBDBD-F7A9-924A-88FC-5C142490745A}"/>
              </a:ext>
            </a:extLst>
          </p:cNvPr>
          <p:cNvCxnSpPr>
            <a:stCxn id="99" idx="2"/>
            <a:endCxn id="46" idx="3"/>
          </p:cNvCxnSpPr>
          <p:nvPr/>
        </p:nvCxnSpPr>
        <p:spPr>
          <a:xfrm>
            <a:off x="3397042" y="2850315"/>
            <a:ext cx="10765" cy="57082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5C6C0E7-D019-3149-923C-200D5C44EF38}"/>
              </a:ext>
            </a:extLst>
          </p:cNvPr>
          <p:cNvCxnSpPr>
            <a:cxnSpLocks/>
          </p:cNvCxnSpPr>
          <p:nvPr/>
        </p:nvCxnSpPr>
        <p:spPr>
          <a:xfrm flipH="1">
            <a:off x="3681089" y="2765601"/>
            <a:ext cx="15191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377F5EB-75B1-8D49-8FFE-AE5382975CF1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2915450" y="2665649"/>
            <a:ext cx="197545" cy="8427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9ADFBDB-3B4F-F04F-808C-36272CE0F530}"/>
              </a:ext>
            </a:extLst>
          </p:cNvPr>
          <p:cNvCxnSpPr>
            <a:endCxn id="54" idx="35"/>
          </p:cNvCxnSpPr>
          <p:nvPr/>
        </p:nvCxnSpPr>
        <p:spPr>
          <a:xfrm flipH="1">
            <a:off x="3851324" y="2763371"/>
            <a:ext cx="1447" cy="341906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DD157649-73B6-9A4D-9867-1B99746641A8}"/>
              </a:ext>
            </a:extLst>
          </p:cNvPr>
          <p:cNvSpPr txBox="1"/>
          <p:nvPr/>
        </p:nvSpPr>
        <p:spPr>
          <a:xfrm>
            <a:off x="3050383" y="2857860"/>
            <a:ext cx="3751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PID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9135FAD-908E-5E44-89A7-FD89BAC26F68}"/>
              </a:ext>
            </a:extLst>
          </p:cNvPr>
          <p:cNvSpPr txBox="1"/>
          <p:nvPr/>
        </p:nvSpPr>
        <p:spPr>
          <a:xfrm>
            <a:off x="3373068" y="2862386"/>
            <a:ext cx="4797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1/3 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12307FD-5D86-9644-A14D-B2129BD76A88}"/>
              </a:ext>
            </a:extLst>
          </p:cNvPr>
          <p:cNvSpPr txBox="1"/>
          <p:nvPr/>
        </p:nvSpPr>
        <p:spPr>
          <a:xfrm>
            <a:off x="3112996" y="2487308"/>
            <a:ext cx="6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Pass 1 Flow Controller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E8FF5B2-FB1A-DC4E-B21E-7F34CBDFE13A}"/>
              </a:ext>
            </a:extLst>
          </p:cNvPr>
          <p:cNvSpPr txBox="1"/>
          <p:nvPr/>
        </p:nvSpPr>
        <p:spPr>
          <a:xfrm>
            <a:off x="2315287" y="2615177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FC1.SP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01C35C0-AB1B-BC4C-BFB2-829DF3E7F5AD}"/>
              </a:ext>
            </a:extLst>
          </p:cNvPr>
          <p:cNvSpPr txBox="1"/>
          <p:nvPr/>
        </p:nvSpPr>
        <p:spPr>
          <a:xfrm>
            <a:off x="2759832" y="3059924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FC1.CO</a:t>
            </a:r>
          </a:p>
        </p:txBody>
      </p:sp>
      <p:sp>
        <p:nvSpPr>
          <p:cNvPr id="191" name="Pie 190">
            <a:extLst>
              <a:ext uri="{FF2B5EF4-FFF2-40B4-BE49-F238E27FC236}">
                <a16:creationId xmlns:a16="http://schemas.microsoft.com/office/drawing/2014/main" id="{D54D8685-95F0-3D4B-B4CD-4B03C8763BDC}"/>
              </a:ext>
            </a:extLst>
          </p:cNvPr>
          <p:cNvSpPr/>
          <p:nvPr/>
        </p:nvSpPr>
        <p:spPr>
          <a:xfrm rot="10800000">
            <a:off x="3290202" y="4649399"/>
            <a:ext cx="204321" cy="204321"/>
          </a:xfrm>
          <a:prstGeom prst="pie">
            <a:avLst>
              <a:gd name="adj1" fmla="val 10799983"/>
              <a:gd name="adj2" fmla="val 2154857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Freeform 31">
            <a:extLst>
              <a:ext uri="{FF2B5EF4-FFF2-40B4-BE49-F238E27FC236}">
                <a16:creationId xmlns:a16="http://schemas.microsoft.com/office/drawing/2014/main" id="{59CE5EE2-68A5-8A4D-AC4F-80B71E39CDE0}"/>
              </a:ext>
            </a:extLst>
          </p:cNvPr>
          <p:cNvSpPr>
            <a:spLocks/>
          </p:cNvSpPr>
          <p:nvPr/>
        </p:nvSpPr>
        <p:spPr bwMode="auto">
          <a:xfrm>
            <a:off x="3772640" y="4499058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Freeform 31">
            <a:extLst>
              <a:ext uri="{FF2B5EF4-FFF2-40B4-BE49-F238E27FC236}">
                <a16:creationId xmlns:a16="http://schemas.microsoft.com/office/drawing/2014/main" id="{F0A39A1A-0F89-0F45-ADEC-7114B35DB09E}"/>
              </a:ext>
            </a:extLst>
          </p:cNvPr>
          <p:cNvSpPr>
            <a:spLocks/>
          </p:cNvSpPr>
          <p:nvPr/>
        </p:nvSpPr>
        <p:spPr bwMode="auto">
          <a:xfrm>
            <a:off x="3883813" y="4503996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31">
            <a:extLst>
              <a:ext uri="{FF2B5EF4-FFF2-40B4-BE49-F238E27FC236}">
                <a16:creationId xmlns:a16="http://schemas.microsoft.com/office/drawing/2014/main" id="{52E6CCFA-BC1B-0C40-9F88-B9B0983E3FF3}"/>
              </a:ext>
            </a:extLst>
          </p:cNvPr>
          <p:cNvSpPr>
            <a:spLocks/>
          </p:cNvSpPr>
          <p:nvPr/>
        </p:nvSpPr>
        <p:spPr bwMode="auto">
          <a:xfrm>
            <a:off x="3828974" y="4586371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B62466-FBC4-3A48-8CD8-D9FA6DE08449}"/>
              </a:ext>
            </a:extLst>
          </p:cNvPr>
          <p:cNvSpPr txBox="1"/>
          <p:nvPr/>
        </p:nvSpPr>
        <p:spPr>
          <a:xfrm>
            <a:off x="3095616" y="5262645"/>
            <a:ext cx="5680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24F828C-6469-D345-98EA-505D07D7AF7C}"/>
              </a:ext>
            </a:extLst>
          </p:cNvPr>
          <p:cNvCxnSpPr>
            <a:cxnSpLocks/>
            <a:endCxn id="195" idx="1"/>
          </p:cNvCxnSpPr>
          <p:nvPr/>
        </p:nvCxnSpPr>
        <p:spPr>
          <a:xfrm flipV="1">
            <a:off x="2898071" y="5447311"/>
            <a:ext cx="197545" cy="8427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DCC61E90-BC62-814C-8B26-BB0ACDBD6750}"/>
              </a:ext>
            </a:extLst>
          </p:cNvPr>
          <p:cNvSpPr txBox="1"/>
          <p:nvPr/>
        </p:nvSpPr>
        <p:spPr>
          <a:xfrm>
            <a:off x="3033004" y="5639522"/>
            <a:ext cx="3751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PID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DD6B372-6B33-5A4E-9716-C1379327FE4E}"/>
              </a:ext>
            </a:extLst>
          </p:cNvPr>
          <p:cNvSpPr txBox="1"/>
          <p:nvPr/>
        </p:nvSpPr>
        <p:spPr>
          <a:xfrm>
            <a:off x="3095617" y="5268970"/>
            <a:ext cx="6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Pass 2 Flow Controller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3002D77-F3F9-5846-B53F-28321E02B310}"/>
              </a:ext>
            </a:extLst>
          </p:cNvPr>
          <p:cNvSpPr txBox="1"/>
          <p:nvPr/>
        </p:nvSpPr>
        <p:spPr>
          <a:xfrm>
            <a:off x="2297908" y="5396839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FC2.SP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AD00D0C3-A365-CC4E-BF58-ABE78E8DCD06}"/>
              </a:ext>
            </a:extLst>
          </p:cNvPr>
          <p:cNvCxnSpPr/>
          <p:nvPr/>
        </p:nvCxnSpPr>
        <p:spPr>
          <a:xfrm>
            <a:off x="3393565" y="4844020"/>
            <a:ext cx="10765" cy="40227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AED535A6-6E9B-584D-A474-CAFB00AC8048}"/>
              </a:ext>
            </a:extLst>
          </p:cNvPr>
          <p:cNvSpPr txBox="1"/>
          <p:nvPr/>
        </p:nvSpPr>
        <p:spPr>
          <a:xfrm>
            <a:off x="2743467" y="4898392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FC2.CO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B09C6B9-62AD-4E4B-907C-65C3F3531636}"/>
              </a:ext>
            </a:extLst>
          </p:cNvPr>
          <p:cNvSpPr txBox="1"/>
          <p:nvPr/>
        </p:nvSpPr>
        <p:spPr>
          <a:xfrm>
            <a:off x="3811511" y="5320122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FC2.PV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7CC5325-7C61-8D49-A914-3B8B7036DDC1}"/>
              </a:ext>
            </a:extLst>
          </p:cNvPr>
          <p:cNvCxnSpPr>
            <a:cxnSpLocks/>
          </p:cNvCxnSpPr>
          <p:nvPr/>
        </p:nvCxnSpPr>
        <p:spPr>
          <a:xfrm flipH="1">
            <a:off x="3838251" y="5133837"/>
            <a:ext cx="1" cy="40820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DC995AFD-9D2D-7441-A32D-CF153F59F064}"/>
              </a:ext>
            </a:extLst>
          </p:cNvPr>
          <p:cNvCxnSpPr>
            <a:cxnSpLocks/>
          </p:cNvCxnSpPr>
          <p:nvPr/>
        </p:nvCxnSpPr>
        <p:spPr>
          <a:xfrm flipH="1">
            <a:off x="3661046" y="5542045"/>
            <a:ext cx="15191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3D652B3-4C0B-2E42-9C8D-2F811A1FBD28}"/>
              </a:ext>
            </a:extLst>
          </p:cNvPr>
          <p:cNvSpPr txBox="1"/>
          <p:nvPr/>
        </p:nvSpPr>
        <p:spPr>
          <a:xfrm>
            <a:off x="3337282" y="5645130"/>
            <a:ext cx="4797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1/3 S</a:t>
            </a:r>
          </a:p>
        </p:txBody>
      </p:sp>
      <p:sp>
        <p:nvSpPr>
          <p:cNvPr id="209" name="Freeform 31">
            <a:extLst>
              <a:ext uri="{FF2B5EF4-FFF2-40B4-BE49-F238E27FC236}">
                <a16:creationId xmlns:a16="http://schemas.microsoft.com/office/drawing/2014/main" id="{03CBED72-F61F-BB4E-B04E-677EBC94CE8E}"/>
              </a:ext>
            </a:extLst>
          </p:cNvPr>
          <p:cNvSpPr>
            <a:spLocks/>
          </p:cNvSpPr>
          <p:nvPr/>
        </p:nvSpPr>
        <p:spPr bwMode="auto">
          <a:xfrm rot="5400000">
            <a:off x="5842001" y="5179038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Freeform 31">
            <a:extLst>
              <a:ext uri="{FF2B5EF4-FFF2-40B4-BE49-F238E27FC236}">
                <a16:creationId xmlns:a16="http://schemas.microsoft.com/office/drawing/2014/main" id="{B95DCA20-359B-0F48-A774-E7948F203F9A}"/>
              </a:ext>
            </a:extLst>
          </p:cNvPr>
          <p:cNvSpPr>
            <a:spLocks/>
          </p:cNvSpPr>
          <p:nvPr/>
        </p:nvSpPr>
        <p:spPr bwMode="auto">
          <a:xfrm rot="5400000">
            <a:off x="5838034" y="5277727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Freeform 49">
            <a:extLst>
              <a:ext uri="{FF2B5EF4-FFF2-40B4-BE49-F238E27FC236}">
                <a16:creationId xmlns:a16="http://schemas.microsoft.com/office/drawing/2014/main" id="{76541CC5-CE33-E049-B23B-42232BE98175}"/>
              </a:ext>
            </a:extLst>
          </p:cNvPr>
          <p:cNvSpPr>
            <a:spLocks/>
          </p:cNvSpPr>
          <p:nvPr/>
        </p:nvSpPr>
        <p:spPr bwMode="auto">
          <a:xfrm>
            <a:off x="5861706" y="5702557"/>
            <a:ext cx="182563" cy="23813"/>
          </a:xfrm>
          <a:custGeom>
            <a:avLst/>
            <a:gdLst>
              <a:gd name="T0" fmla="*/ 214 w 229"/>
              <a:gd name="T1" fmla="*/ 31 h 31"/>
              <a:gd name="T2" fmla="*/ 218 w 229"/>
              <a:gd name="T3" fmla="*/ 29 h 31"/>
              <a:gd name="T4" fmla="*/ 222 w 229"/>
              <a:gd name="T5" fmla="*/ 29 h 31"/>
              <a:gd name="T6" fmla="*/ 224 w 229"/>
              <a:gd name="T7" fmla="*/ 25 h 31"/>
              <a:gd name="T8" fmla="*/ 228 w 229"/>
              <a:gd name="T9" fmla="*/ 23 h 31"/>
              <a:gd name="T10" fmla="*/ 228 w 229"/>
              <a:gd name="T11" fmla="*/ 19 h 31"/>
              <a:gd name="T12" fmla="*/ 229 w 229"/>
              <a:gd name="T13" fmla="*/ 15 h 31"/>
              <a:gd name="T14" fmla="*/ 228 w 229"/>
              <a:gd name="T15" fmla="*/ 12 h 31"/>
              <a:gd name="T16" fmla="*/ 228 w 229"/>
              <a:gd name="T17" fmla="*/ 8 h 31"/>
              <a:gd name="T18" fmla="*/ 222 w 229"/>
              <a:gd name="T19" fmla="*/ 2 h 31"/>
              <a:gd name="T20" fmla="*/ 218 w 229"/>
              <a:gd name="T21" fmla="*/ 0 h 31"/>
              <a:gd name="T22" fmla="*/ 11 w 229"/>
              <a:gd name="T23" fmla="*/ 0 h 31"/>
              <a:gd name="T24" fmla="*/ 7 w 229"/>
              <a:gd name="T25" fmla="*/ 2 h 31"/>
              <a:gd name="T26" fmla="*/ 3 w 229"/>
              <a:gd name="T27" fmla="*/ 4 h 31"/>
              <a:gd name="T28" fmla="*/ 2 w 229"/>
              <a:gd name="T29" fmla="*/ 8 h 31"/>
              <a:gd name="T30" fmla="*/ 0 w 229"/>
              <a:gd name="T31" fmla="*/ 12 h 31"/>
              <a:gd name="T32" fmla="*/ 0 w 229"/>
              <a:gd name="T33" fmla="*/ 19 h 31"/>
              <a:gd name="T34" fmla="*/ 2 w 229"/>
              <a:gd name="T35" fmla="*/ 23 h 31"/>
              <a:gd name="T36" fmla="*/ 7 w 229"/>
              <a:gd name="T37" fmla="*/ 29 h 31"/>
              <a:gd name="T38" fmla="*/ 11 w 229"/>
              <a:gd name="T39" fmla="*/ 29 h 31"/>
              <a:gd name="T40" fmla="*/ 15 w 229"/>
              <a:gd name="T41" fmla="*/ 31 h 31"/>
              <a:gd name="T42" fmla="*/ 214 w 229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9" h="31">
                <a:moveTo>
                  <a:pt x="214" y="31"/>
                </a:moveTo>
                <a:lnTo>
                  <a:pt x="218" y="29"/>
                </a:lnTo>
                <a:lnTo>
                  <a:pt x="222" y="29"/>
                </a:lnTo>
                <a:lnTo>
                  <a:pt x="224" y="25"/>
                </a:lnTo>
                <a:lnTo>
                  <a:pt x="228" y="23"/>
                </a:lnTo>
                <a:lnTo>
                  <a:pt x="228" y="19"/>
                </a:lnTo>
                <a:lnTo>
                  <a:pt x="229" y="15"/>
                </a:lnTo>
                <a:lnTo>
                  <a:pt x="228" y="12"/>
                </a:lnTo>
                <a:lnTo>
                  <a:pt x="228" y="8"/>
                </a:lnTo>
                <a:lnTo>
                  <a:pt x="222" y="2"/>
                </a:lnTo>
                <a:lnTo>
                  <a:pt x="218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9"/>
                </a:lnTo>
                <a:lnTo>
                  <a:pt x="2" y="23"/>
                </a:lnTo>
                <a:lnTo>
                  <a:pt x="7" y="29"/>
                </a:lnTo>
                <a:lnTo>
                  <a:pt x="11" y="29"/>
                </a:lnTo>
                <a:lnTo>
                  <a:pt x="15" y="31"/>
                </a:lnTo>
                <a:lnTo>
                  <a:pt x="214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Pie 211">
            <a:extLst>
              <a:ext uri="{FF2B5EF4-FFF2-40B4-BE49-F238E27FC236}">
                <a16:creationId xmlns:a16="http://schemas.microsoft.com/office/drawing/2014/main" id="{1A1F96AB-9527-D242-94EB-C6A8D223D2B9}"/>
              </a:ext>
            </a:extLst>
          </p:cNvPr>
          <p:cNvSpPr/>
          <p:nvPr/>
        </p:nvSpPr>
        <p:spPr>
          <a:xfrm rot="10800000">
            <a:off x="5941407" y="5607308"/>
            <a:ext cx="204321" cy="204321"/>
          </a:xfrm>
          <a:prstGeom prst="pie">
            <a:avLst>
              <a:gd name="adj1" fmla="val 5246272"/>
              <a:gd name="adj2" fmla="val 1623636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979EA75-EAAE-854D-8693-1CEFF1F8C42C}"/>
              </a:ext>
            </a:extLst>
          </p:cNvPr>
          <p:cNvSpPr txBox="1"/>
          <p:nvPr/>
        </p:nvSpPr>
        <p:spPr>
          <a:xfrm>
            <a:off x="6576453" y="5472045"/>
            <a:ext cx="5680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AE5A514-74E3-C949-95FA-96756E20C786}"/>
              </a:ext>
            </a:extLst>
          </p:cNvPr>
          <p:cNvSpPr txBox="1"/>
          <p:nvPr/>
        </p:nvSpPr>
        <p:spPr>
          <a:xfrm>
            <a:off x="6513841" y="5848922"/>
            <a:ext cx="3751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PID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B9A6488-308D-264B-8E4F-54083FBAA122}"/>
              </a:ext>
            </a:extLst>
          </p:cNvPr>
          <p:cNvSpPr txBox="1"/>
          <p:nvPr/>
        </p:nvSpPr>
        <p:spPr>
          <a:xfrm>
            <a:off x="6576454" y="5478369"/>
            <a:ext cx="65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Fuel Gas Flow Controller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92EE8664-E242-A548-AB23-E112313D2F16}"/>
              </a:ext>
            </a:extLst>
          </p:cNvPr>
          <p:cNvCxnSpPr>
            <a:cxnSpLocks/>
          </p:cNvCxnSpPr>
          <p:nvPr/>
        </p:nvCxnSpPr>
        <p:spPr>
          <a:xfrm flipH="1">
            <a:off x="6139519" y="5713785"/>
            <a:ext cx="43996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60C56D66-C8FC-844C-B389-1D0AFCFB4F3D}"/>
              </a:ext>
            </a:extLst>
          </p:cNvPr>
          <p:cNvSpPr txBox="1"/>
          <p:nvPr/>
        </p:nvSpPr>
        <p:spPr>
          <a:xfrm>
            <a:off x="6818119" y="5854530"/>
            <a:ext cx="4797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1/3 S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5026BEC3-701A-9848-9D61-5952FF78E46A}"/>
              </a:ext>
            </a:extLst>
          </p:cNvPr>
          <p:cNvCxnSpPr>
            <a:cxnSpLocks/>
            <a:stCxn id="138" idx="3"/>
          </p:cNvCxnSpPr>
          <p:nvPr/>
        </p:nvCxnSpPr>
        <p:spPr>
          <a:xfrm>
            <a:off x="6451227" y="5289632"/>
            <a:ext cx="377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35FDB62A-8B3E-8143-AEE3-6F111E8C33DF}"/>
              </a:ext>
            </a:extLst>
          </p:cNvPr>
          <p:cNvCxnSpPr>
            <a:cxnSpLocks/>
          </p:cNvCxnSpPr>
          <p:nvPr/>
        </p:nvCxnSpPr>
        <p:spPr>
          <a:xfrm>
            <a:off x="6849580" y="5289633"/>
            <a:ext cx="5157" cy="19272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9F8C4A8F-F09D-8940-8F66-7019BAD915D4}"/>
              </a:ext>
            </a:extLst>
          </p:cNvPr>
          <p:cNvCxnSpPr>
            <a:cxnSpLocks/>
          </p:cNvCxnSpPr>
          <p:nvPr/>
        </p:nvCxnSpPr>
        <p:spPr>
          <a:xfrm>
            <a:off x="7158175" y="5729837"/>
            <a:ext cx="197544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513B1A44-6F28-924A-A2E0-182B68C2BC3C}"/>
              </a:ext>
            </a:extLst>
          </p:cNvPr>
          <p:cNvSpPr txBox="1"/>
          <p:nvPr/>
        </p:nvSpPr>
        <p:spPr>
          <a:xfrm>
            <a:off x="7318283" y="559458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FG.SP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D8D2ED2-DA16-154E-BD75-DC7887327631}"/>
              </a:ext>
            </a:extLst>
          </p:cNvPr>
          <p:cNvSpPr txBox="1"/>
          <p:nvPr/>
        </p:nvSpPr>
        <p:spPr>
          <a:xfrm>
            <a:off x="6805249" y="516179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FG.PV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2ECA191-78B3-3144-8C2B-3AB8A06611E6}"/>
              </a:ext>
            </a:extLst>
          </p:cNvPr>
          <p:cNvSpPr txBox="1"/>
          <p:nvPr/>
        </p:nvSpPr>
        <p:spPr>
          <a:xfrm>
            <a:off x="5937158" y="5757769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FG.CO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FCAEA7E-C14E-E520-0528-49755BBE8120}"/>
              </a:ext>
            </a:extLst>
          </p:cNvPr>
          <p:cNvGrpSpPr/>
          <p:nvPr/>
        </p:nvGrpSpPr>
        <p:grpSpPr>
          <a:xfrm>
            <a:off x="2229549" y="4067188"/>
            <a:ext cx="400846" cy="169862"/>
            <a:chOff x="239886" y="4063289"/>
            <a:chExt cx="400846" cy="169862"/>
          </a:xfrm>
        </p:grpSpPr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BD12633-F67E-328A-1D65-A84895D51650}"/>
                </a:ext>
              </a:extLst>
            </p:cNvPr>
            <p:cNvCxnSpPr>
              <a:cxnSpLocks/>
            </p:cNvCxnSpPr>
            <p:nvPr/>
          </p:nvCxnSpPr>
          <p:spPr>
            <a:xfrm>
              <a:off x="239886" y="4148220"/>
              <a:ext cx="39823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5A158CF-A883-6B79-C79E-D556AB5124B9}"/>
                </a:ext>
              </a:extLst>
            </p:cNvPr>
            <p:cNvGrpSpPr/>
            <p:nvPr/>
          </p:nvGrpSpPr>
          <p:grpSpPr>
            <a:xfrm>
              <a:off x="466107" y="4063289"/>
              <a:ext cx="174625" cy="169862"/>
              <a:chOff x="10824510" y="4360552"/>
              <a:chExt cx="174625" cy="169862"/>
            </a:xfrm>
          </p:grpSpPr>
          <p:sp>
            <p:nvSpPr>
              <p:cNvPr id="218" name="Freeform 14">
                <a:extLst>
                  <a:ext uri="{FF2B5EF4-FFF2-40B4-BE49-F238E27FC236}">
                    <a16:creationId xmlns:a16="http://schemas.microsoft.com/office/drawing/2014/main" id="{4811B75A-C30F-2D64-7AA1-D4164B758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7210" y="4379602"/>
                <a:ext cx="134937" cy="131762"/>
              </a:xfrm>
              <a:custGeom>
                <a:avLst/>
                <a:gdLst>
                  <a:gd name="T0" fmla="*/ 0 w 171"/>
                  <a:gd name="T1" fmla="*/ 0 h 167"/>
                  <a:gd name="T2" fmla="*/ 171 w 171"/>
                  <a:gd name="T3" fmla="*/ 85 h 167"/>
                  <a:gd name="T4" fmla="*/ 0 w 171"/>
                  <a:gd name="T5" fmla="*/ 167 h 167"/>
                  <a:gd name="T6" fmla="*/ 0 w 171"/>
                  <a:gd name="T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67">
                    <a:moveTo>
                      <a:pt x="0" y="0"/>
                    </a:moveTo>
                    <a:lnTo>
                      <a:pt x="171" y="85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5">
                <a:extLst>
                  <a:ext uri="{FF2B5EF4-FFF2-40B4-BE49-F238E27FC236}">
                    <a16:creationId xmlns:a16="http://schemas.microsoft.com/office/drawing/2014/main" id="{CA05A5DE-4200-6157-3086-541C303C3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4510" y="4360552"/>
                <a:ext cx="174625" cy="169862"/>
              </a:xfrm>
              <a:custGeom>
                <a:avLst/>
                <a:gdLst>
                  <a:gd name="T0" fmla="*/ 31 w 220"/>
                  <a:gd name="T1" fmla="*/ 24 h 214"/>
                  <a:gd name="T2" fmla="*/ 8 w 220"/>
                  <a:gd name="T3" fmla="*/ 38 h 214"/>
                  <a:gd name="T4" fmla="*/ 178 w 220"/>
                  <a:gd name="T5" fmla="*/ 122 h 214"/>
                  <a:gd name="T6" fmla="*/ 178 w 220"/>
                  <a:gd name="T7" fmla="*/ 93 h 214"/>
                  <a:gd name="T8" fmla="*/ 8 w 220"/>
                  <a:gd name="T9" fmla="*/ 175 h 214"/>
                  <a:gd name="T10" fmla="*/ 31 w 220"/>
                  <a:gd name="T11" fmla="*/ 191 h 214"/>
                  <a:gd name="T12" fmla="*/ 31 w 220"/>
                  <a:gd name="T13" fmla="*/ 24 h 214"/>
                  <a:gd name="T14" fmla="*/ 0 w 220"/>
                  <a:gd name="T15" fmla="*/ 0 h 214"/>
                  <a:gd name="T16" fmla="*/ 0 w 220"/>
                  <a:gd name="T17" fmla="*/ 214 h 214"/>
                  <a:gd name="T18" fmla="*/ 220 w 220"/>
                  <a:gd name="T19" fmla="*/ 109 h 214"/>
                  <a:gd name="T20" fmla="*/ 0 w 220"/>
                  <a:gd name="T21" fmla="*/ 0 h 214"/>
                  <a:gd name="T22" fmla="*/ 31 w 220"/>
                  <a:gd name="T23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14">
                    <a:moveTo>
                      <a:pt x="31" y="24"/>
                    </a:moveTo>
                    <a:lnTo>
                      <a:pt x="8" y="38"/>
                    </a:lnTo>
                    <a:lnTo>
                      <a:pt x="178" y="122"/>
                    </a:lnTo>
                    <a:lnTo>
                      <a:pt x="178" y="93"/>
                    </a:lnTo>
                    <a:lnTo>
                      <a:pt x="8" y="175"/>
                    </a:lnTo>
                    <a:lnTo>
                      <a:pt x="31" y="191"/>
                    </a:lnTo>
                    <a:lnTo>
                      <a:pt x="31" y="24"/>
                    </a:lnTo>
                    <a:lnTo>
                      <a:pt x="0" y="0"/>
                    </a:lnTo>
                    <a:lnTo>
                      <a:pt x="0" y="214"/>
                    </a:lnTo>
                    <a:lnTo>
                      <a:pt x="220" y="109"/>
                    </a:lnTo>
                    <a:lnTo>
                      <a:pt x="0" y="0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42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3" y="229574"/>
            <a:ext cx="8229600" cy="786687"/>
          </a:xfrm>
        </p:spPr>
        <p:txBody>
          <a:bodyPr/>
          <a:lstStyle/>
          <a:p>
            <a:r>
              <a:rPr lang="en-US" sz="2400" dirty="0"/>
              <a:t>4.2 Fired Heater PID Control Solution: Total Flow and Pass Temp Balancing controllers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0D596D-EFC2-5EB3-2AA4-19C09AADB799}"/>
              </a:ext>
            </a:extLst>
          </p:cNvPr>
          <p:cNvGrpSpPr/>
          <p:nvPr/>
        </p:nvGrpSpPr>
        <p:grpSpPr>
          <a:xfrm>
            <a:off x="2403994" y="1217296"/>
            <a:ext cx="6860876" cy="5411131"/>
            <a:chOff x="871527" y="1158515"/>
            <a:chExt cx="6860876" cy="5411131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554103" y="2619987"/>
              <a:ext cx="1828800" cy="3195637"/>
            </a:xfrm>
            <a:custGeom>
              <a:avLst/>
              <a:gdLst>
                <a:gd name="T0" fmla="*/ 0 w 2304"/>
                <a:gd name="T1" fmla="*/ 4026 h 4026"/>
                <a:gd name="T2" fmla="*/ 0 w 2304"/>
                <a:gd name="T3" fmla="*/ 1725 h 4026"/>
                <a:gd name="T4" fmla="*/ 576 w 2304"/>
                <a:gd name="T5" fmla="*/ 1149 h 4026"/>
                <a:gd name="T6" fmla="*/ 576 w 2304"/>
                <a:gd name="T7" fmla="*/ 0 h 4026"/>
                <a:gd name="T8" fmla="*/ 1727 w 2304"/>
                <a:gd name="T9" fmla="*/ 0 h 4026"/>
                <a:gd name="T10" fmla="*/ 1727 w 2304"/>
                <a:gd name="T11" fmla="*/ 1149 h 4026"/>
                <a:gd name="T12" fmla="*/ 2304 w 2304"/>
                <a:gd name="T13" fmla="*/ 1725 h 4026"/>
                <a:gd name="T14" fmla="*/ 2304 w 2304"/>
                <a:gd name="T15" fmla="*/ 4026 h 4026"/>
                <a:gd name="T16" fmla="*/ 0 w 2304"/>
                <a:gd name="T17" fmla="*/ 4026 h 4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4" h="4026">
                  <a:moveTo>
                    <a:pt x="0" y="4026"/>
                  </a:moveTo>
                  <a:lnTo>
                    <a:pt x="0" y="1725"/>
                  </a:lnTo>
                  <a:lnTo>
                    <a:pt x="576" y="1149"/>
                  </a:lnTo>
                  <a:lnTo>
                    <a:pt x="576" y="0"/>
                  </a:lnTo>
                  <a:lnTo>
                    <a:pt x="1727" y="0"/>
                  </a:lnTo>
                  <a:lnTo>
                    <a:pt x="1727" y="1149"/>
                  </a:lnTo>
                  <a:lnTo>
                    <a:pt x="2304" y="1725"/>
                  </a:lnTo>
                  <a:lnTo>
                    <a:pt x="2304" y="4026"/>
                  </a:lnTo>
                  <a:lnTo>
                    <a:pt x="0" y="402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56990" y="4434499"/>
              <a:ext cx="5053013" cy="23813"/>
            </a:xfrm>
            <a:custGeom>
              <a:avLst/>
              <a:gdLst>
                <a:gd name="T0" fmla="*/ 15 w 6366"/>
                <a:gd name="T1" fmla="*/ 0 h 30"/>
                <a:gd name="T2" fmla="*/ 11 w 6366"/>
                <a:gd name="T3" fmla="*/ 0 h 30"/>
                <a:gd name="T4" fmla="*/ 8 w 6366"/>
                <a:gd name="T5" fmla="*/ 1 h 30"/>
                <a:gd name="T6" fmla="*/ 4 w 6366"/>
                <a:gd name="T7" fmla="*/ 3 h 30"/>
                <a:gd name="T8" fmla="*/ 2 w 6366"/>
                <a:gd name="T9" fmla="*/ 7 h 30"/>
                <a:gd name="T10" fmla="*/ 0 w 6366"/>
                <a:gd name="T11" fmla="*/ 11 h 30"/>
                <a:gd name="T12" fmla="*/ 0 w 6366"/>
                <a:gd name="T13" fmla="*/ 19 h 30"/>
                <a:gd name="T14" fmla="*/ 2 w 6366"/>
                <a:gd name="T15" fmla="*/ 22 h 30"/>
                <a:gd name="T16" fmla="*/ 8 w 6366"/>
                <a:gd name="T17" fmla="*/ 28 h 30"/>
                <a:gd name="T18" fmla="*/ 11 w 6366"/>
                <a:gd name="T19" fmla="*/ 28 h 30"/>
                <a:gd name="T20" fmla="*/ 15 w 6366"/>
                <a:gd name="T21" fmla="*/ 30 h 30"/>
                <a:gd name="T22" fmla="*/ 6350 w 6366"/>
                <a:gd name="T23" fmla="*/ 30 h 30"/>
                <a:gd name="T24" fmla="*/ 6354 w 6366"/>
                <a:gd name="T25" fmla="*/ 28 h 30"/>
                <a:gd name="T26" fmla="*/ 6358 w 6366"/>
                <a:gd name="T27" fmla="*/ 28 h 30"/>
                <a:gd name="T28" fmla="*/ 6360 w 6366"/>
                <a:gd name="T29" fmla="*/ 24 h 30"/>
                <a:gd name="T30" fmla="*/ 6364 w 6366"/>
                <a:gd name="T31" fmla="*/ 22 h 30"/>
                <a:gd name="T32" fmla="*/ 6364 w 6366"/>
                <a:gd name="T33" fmla="*/ 19 h 30"/>
                <a:gd name="T34" fmla="*/ 6366 w 6366"/>
                <a:gd name="T35" fmla="*/ 15 h 30"/>
                <a:gd name="T36" fmla="*/ 6364 w 6366"/>
                <a:gd name="T37" fmla="*/ 11 h 30"/>
                <a:gd name="T38" fmla="*/ 6364 w 6366"/>
                <a:gd name="T39" fmla="*/ 7 h 30"/>
                <a:gd name="T40" fmla="*/ 6358 w 6366"/>
                <a:gd name="T41" fmla="*/ 1 h 30"/>
                <a:gd name="T42" fmla="*/ 6354 w 6366"/>
                <a:gd name="T43" fmla="*/ 0 h 30"/>
                <a:gd name="T44" fmla="*/ 6350 w 6366"/>
                <a:gd name="T45" fmla="*/ 0 h 30"/>
                <a:gd name="T46" fmla="*/ 15 w 6366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66" h="30">
                  <a:moveTo>
                    <a:pt x="15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6350" y="30"/>
                  </a:lnTo>
                  <a:lnTo>
                    <a:pt x="6354" y="28"/>
                  </a:lnTo>
                  <a:lnTo>
                    <a:pt x="6358" y="28"/>
                  </a:lnTo>
                  <a:lnTo>
                    <a:pt x="6360" y="24"/>
                  </a:lnTo>
                  <a:lnTo>
                    <a:pt x="6364" y="22"/>
                  </a:lnTo>
                  <a:lnTo>
                    <a:pt x="6364" y="19"/>
                  </a:lnTo>
                  <a:lnTo>
                    <a:pt x="6366" y="15"/>
                  </a:lnTo>
                  <a:lnTo>
                    <a:pt x="6364" y="11"/>
                  </a:lnTo>
                  <a:lnTo>
                    <a:pt x="6364" y="7"/>
                  </a:lnTo>
                  <a:lnTo>
                    <a:pt x="6358" y="1"/>
                  </a:lnTo>
                  <a:lnTo>
                    <a:pt x="6354" y="0"/>
                  </a:lnTo>
                  <a:lnTo>
                    <a:pt x="635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197290" y="4378937"/>
              <a:ext cx="134938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184590" y="4359887"/>
              <a:ext cx="174625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8 h 216"/>
                <a:gd name="T4" fmla="*/ 178 w 220"/>
                <a:gd name="T5" fmla="*/ 122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8"/>
                  </a:lnTo>
                  <a:lnTo>
                    <a:pt x="178" y="122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56990" y="5347312"/>
              <a:ext cx="5053013" cy="23812"/>
            </a:xfrm>
            <a:custGeom>
              <a:avLst/>
              <a:gdLst>
                <a:gd name="T0" fmla="*/ 15 w 6366"/>
                <a:gd name="T1" fmla="*/ 0 h 31"/>
                <a:gd name="T2" fmla="*/ 11 w 6366"/>
                <a:gd name="T3" fmla="*/ 0 h 31"/>
                <a:gd name="T4" fmla="*/ 8 w 6366"/>
                <a:gd name="T5" fmla="*/ 2 h 31"/>
                <a:gd name="T6" fmla="*/ 4 w 6366"/>
                <a:gd name="T7" fmla="*/ 4 h 31"/>
                <a:gd name="T8" fmla="*/ 2 w 6366"/>
                <a:gd name="T9" fmla="*/ 8 h 31"/>
                <a:gd name="T10" fmla="*/ 0 w 6366"/>
                <a:gd name="T11" fmla="*/ 11 h 31"/>
                <a:gd name="T12" fmla="*/ 0 w 6366"/>
                <a:gd name="T13" fmla="*/ 19 h 31"/>
                <a:gd name="T14" fmla="*/ 2 w 6366"/>
                <a:gd name="T15" fmla="*/ 23 h 31"/>
                <a:gd name="T16" fmla="*/ 8 w 6366"/>
                <a:gd name="T17" fmla="*/ 29 h 31"/>
                <a:gd name="T18" fmla="*/ 11 w 6366"/>
                <a:gd name="T19" fmla="*/ 29 h 31"/>
                <a:gd name="T20" fmla="*/ 15 w 6366"/>
                <a:gd name="T21" fmla="*/ 31 h 31"/>
                <a:gd name="T22" fmla="*/ 6350 w 6366"/>
                <a:gd name="T23" fmla="*/ 31 h 31"/>
                <a:gd name="T24" fmla="*/ 6354 w 6366"/>
                <a:gd name="T25" fmla="*/ 29 h 31"/>
                <a:gd name="T26" fmla="*/ 6358 w 6366"/>
                <a:gd name="T27" fmla="*/ 29 h 31"/>
                <a:gd name="T28" fmla="*/ 6360 w 6366"/>
                <a:gd name="T29" fmla="*/ 25 h 31"/>
                <a:gd name="T30" fmla="*/ 6364 w 6366"/>
                <a:gd name="T31" fmla="*/ 23 h 31"/>
                <a:gd name="T32" fmla="*/ 6364 w 6366"/>
                <a:gd name="T33" fmla="*/ 19 h 31"/>
                <a:gd name="T34" fmla="*/ 6366 w 6366"/>
                <a:gd name="T35" fmla="*/ 15 h 31"/>
                <a:gd name="T36" fmla="*/ 6364 w 6366"/>
                <a:gd name="T37" fmla="*/ 11 h 31"/>
                <a:gd name="T38" fmla="*/ 6364 w 6366"/>
                <a:gd name="T39" fmla="*/ 8 h 31"/>
                <a:gd name="T40" fmla="*/ 6358 w 6366"/>
                <a:gd name="T41" fmla="*/ 2 h 31"/>
                <a:gd name="T42" fmla="*/ 6354 w 6366"/>
                <a:gd name="T43" fmla="*/ 0 h 31"/>
                <a:gd name="T44" fmla="*/ 6350 w 6366"/>
                <a:gd name="T45" fmla="*/ 0 h 31"/>
                <a:gd name="T46" fmla="*/ 15 w 6366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66" h="31">
                  <a:moveTo>
                    <a:pt x="15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6350" y="31"/>
                  </a:lnTo>
                  <a:lnTo>
                    <a:pt x="6354" y="29"/>
                  </a:lnTo>
                  <a:lnTo>
                    <a:pt x="6358" y="29"/>
                  </a:lnTo>
                  <a:lnTo>
                    <a:pt x="6360" y="25"/>
                  </a:lnTo>
                  <a:lnTo>
                    <a:pt x="6364" y="23"/>
                  </a:lnTo>
                  <a:lnTo>
                    <a:pt x="6364" y="19"/>
                  </a:lnTo>
                  <a:lnTo>
                    <a:pt x="6366" y="15"/>
                  </a:lnTo>
                  <a:lnTo>
                    <a:pt x="6364" y="11"/>
                  </a:lnTo>
                  <a:lnTo>
                    <a:pt x="6364" y="8"/>
                  </a:lnTo>
                  <a:lnTo>
                    <a:pt x="6358" y="2"/>
                  </a:lnTo>
                  <a:lnTo>
                    <a:pt x="6354" y="0"/>
                  </a:lnTo>
                  <a:lnTo>
                    <a:pt x="635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197290" y="5291749"/>
              <a:ext cx="134938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184590" y="5272699"/>
              <a:ext cx="174625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9 h 216"/>
                <a:gd name="T4" fmla="*/ 178 w 220"/>
                <a:gd name="T5" fmla="*/ 123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9"/>
                  </a:lnTo>
                  <a:lnTo>
                    <a:pt x="178" y="123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341753" y="4434499"/>
              <a:ext cx="23812" cy="936625"/>
            </a:xfrm>
            <a:custGeom>
              <a:avLst/>
              <a:gdLst>
                <a:gd name="T0" fmla="*/ 31 w 31"/>
                <a:gd name="T1" fmla="*/ 15 h 1180"/>
                <a:gd name="T2" fmla="*/ 29 w 31"/>
                <a:gd name="T3" fmla="*/ 11 h 1180"/>
                <a:gd name="T4" fmla="*/ 29 w 31"/>
                <a:gd name="T5" fmla="*/ 7 h 1180"/>
                <a:gd name="T6" fmla="*/ 23 w 31"/>
                <a:gd name="T7" fmla="*/ 1 h 1180"/>
                <a:gd name="T8" fmla="*/ 19 w 31"/>
                <a:gd name="T9" fmla="*/ 0 h 1180"/>
                <a:gd name="T10" fmla="*/ 11 w 31"/>
                <a:gd name="T11" fmla="*/ 0 h 1180"/>
                <a:gd name="T12" fmla="*/ 8 w 31"/>
                <a:gd name="T13" fmla="*/ 1 h 1180"/>
                <a:gd name="T14" fmla="*/ 4 w 31"/>
                <a:gd name="T15" fmla="*/ 3 h 1180"/>
                <a:gd name="T16" fmla="*/ 2 w 31"/>
                <a:gd name="T17" fmla="*/ 7 h 1180"/>
                <a:gd name="T18" fmla="*/ 0 w 31"/>
                <a:gd name="T19" fmla="*/ 11 h 1180"/>
                <a:gd name="T20" fmla="*/ 0 w 31"/>
                <a:gd name="T21" fmla="*/ 1168 h 1180"/>
                <a:gd name="T22" fmla="*/ 2 w 31"/>
                <a:gd name="T23" fmla="*/ 1172 h 1180"/>
                <a:gd name="T24" fmla="*/ 8 w 31"/>
                <a:gd name="T25" fmla="*/ 1178 h 1180"/>
                <a:gd name="T26" fmla="*/ 11 w 31"/>
                <a:gd name="T27" fmla="*/ 1178 h 1180"/>
                <a:gd name="T28" fmla="*/ 15 w 31"/>
                <a:gd name="T29" fmla="*/ 1180 h 1180"/>
                <a:gd name="T30" fmla="*/ 19 w 31"/>
                <a:gd name="T31" fmla="*/ 1178 h 1180"/>
                <a:gd name="T32" fmla="*/ 23 w 31"/>
                <a:gd name="T33" fmla="*/ 1178 h 1180"/>
                <a:gd name="T34" fmla="*/ 25 w 31"/>
                <a:gd name="T35" fmla="*/ 1174 h 1180"/>
                <a:gd name="T36" fmla="*/ 29 w 31"/>
                <a:gd name="T37" fmla="*/ 1172 h 1180"/>
                <a:gd name="T38" fmla="*/ 29 w 31"/>
                <a:gd name="T39" fmla="*/ 1168 h 1180"/>
                <a:gd name="T40" fmla="*/ 31 w 31"/>
                <a:gd name="T41" fmla="*/ 1164 h 1180"/>
                <a:gd name="T42" fmla="*/ 31 w 31"/>
                <a:gd name="T43" fmla="*/ 15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1180">
                  <a:moveTo>
                    <a:pt x="31" y="15"/>
                  </a:moveTo>
                  <a:lnTo>
                    <a:pt x="29" y="11"/>
                  </a:lnTo>
                  <a:lnTo>
                    <a:pt x="29" y="7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68"/>
                  </a:lnTo>
                  <a:lnTo>
                    <a:pt x="2" y="1172"/>
                  </a:lnTo>
                  <a:lnTo>
                    <a:pt x="8" y="1178"/>
                  </a:lnTo>
                  <a:lnTo>
                    <a:pt x="11" y="1178"/>
                  </a:lnTo>
                  <a:lnTo>
                    <a:pt x="15" y="1180"/>
                  </a:lnTo>
                  <a:lnTo>
                    <a:pt x="19" y="1178"/>
                  </a:lnTo>
                  <a:lnTo>
                    <a:pt x="23" y="1178"/>
                  </a:lnTo>
                  <a:lnTo>
                    <a:pt x="25" y="1174"/>
                  </a:lnTo>
                  <a:lnTo>
                    <a:pt x="29" y="1172"/>
                  </a:lnTo>
                  <a:lnTo>
                    <a:pt x="29" y="1168"/>
                  </a:lnTo>
                  <a:lnTo>
                    <a:pt x="31" y="1164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341753" y="4891699"/>
              <a:ext cx="1339850" cy="23813"/>
            </a:xfrm>
            <a:custGeom>
              <a:avLst/>
              <a:gdLst>
                <a:gd name="T0" fmla="*/ 15 w 1687"/>
                <a:gd name="T1" fmla="*/ 0 h 31"/>
                <a:gd name="T2" fmla="*/ 11 w 1687"/>
                <a:gd name="T3" fmla="*/ 0 h 31"/>
                <a:gd name="T4" fmla="*/ 8 w 1687"/>
                <a:gd name="T5" fmla="*/ 2 h 31"/>
                <a:gd name="T6" fmla="*/ 4 w 1687"/>
                <a:gd name="T7" fmla="*/ 4 h 31"/>
                <a:gd name="T8" fmla="*/ 2 w 1687"/>
                <a:gd name="T9" fmla="*/ 8 h 31"/>
                <a:gd name="T10" fmla="*/ 0 w 1687"/>
                <a:gd name="T11" fmla="*/ 12 h 31"/>
                <a:gd name="T12" fmla="*/ 0 w 1687"/>
                <a:gd name="T13" fmla="*/ 19 h 31"/>
                <a:gd name="T14" fmla="*/ 2 w 1687"/>
                <a:gd name="T15" fmla="*/ 23 h 31"/>
                <a:gd name="T16" fmla="*/ 8 w 1687"/>
                <a:gd name="T17" fmla="*/ 29 h 31"/>
                <a:gd name="T18" fmla="*/ 11 w 1687"/>
                <a:gd name="T19" fmla="*/ 29 h 31"/>
                <a:gd name="T20" fmla="*/ 15 w 1687"/>
                <a:gd name="T21" fmla="*/ 31 h 31"/>
                <a:gd name="T22" fmla="*/ 1672 w 1687"/>
                <a:gd name="T23" fmla="*/ 31 h 31"/>
                <a:gd name="T24" fmla="*/ 1676 w 1687"/>
                <a:gd name="T25" fmla="*/ 29 h 31"/>
                <a:gd name="T26" fmla="*/ 1680 w 1687"/>
                <a:gd name="T27" fmla="*/ 29 h 31"/>
                <a:gd name="T28" fmla="*/ 1681 w 1687"/>
                <a:gd name="T29" fmla="*/ 25 h 31"/>
                <a:gd name="T30" fmla="*/ 1685 w 1687"/>
                <a:gd name="T31" fmla="*/ 23 h 31"/>
                <a:gd name="T32" fmla="*/ 1685 w 1687"/>
                <a:gd name="T33" fmla="*/ 19 h 31"/>
                <a:gd name="T34" fmla="*/ 1687 w 1687"/>
                <a:gd name="T35" fmla="*/ 16 h 31"/>
                <a:gd name="T36" fmla="*/ 1685 w 1687"/>
                <a:gd name="T37" fmla="*/ 12 h 31"/>
                <a:gd name="T38" fmla="*/ 1685 w 1687"/>
                <a:gd name="T39" fmla="*/ 8 h 31"/>
                <a:gd name="T40" fmla="*/ 1680 w 1687"/>
                <a:gd name="T41" fmla="*/ 2 h 31"/>
                <a:gd name="T42" fmla="*/ 1676 w 1687"/>
                <a:gd name="T43" fmla="*/ 0 h 31"/>
                <a:gd name="T44" fmla="*/ 1672 w 1687"/>
                <a:gd name="T45" fmla="*/ 0 h 31"/>
                <a:gd name="T46" fmla="*/ 15 w 1687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7" h="31">
                  <a:moveTo>
                    <a:pt x="15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1672" y="31"/>
                  </a:lnTo>
                  <a:lnTo>
                    <a:pt x="1676" y="29"/>
                  </a:lnTo>
                  <a:lnTo>
                    <a:pt x="1680" y="29"/>
                  </a:lnTo>
                  <a:lnTo>
                    <a:pt x="1681" y="25"/>
                  </a:lnTo>
                  <a:lnTo>
                    <a:pt x="1685" y="23"/>
                  </a:lnTo>
                  <a:lnTo>
                    <a:pt x="1685" y="19"/>
                  </a:lnTo>
                  <a:lnTo>
                    <a:pt x="1687" y="16"/>
                  </a:lnTo>
                  <a:lnTo>
                    <a:pt x="1685" y="12"/>
                  </a:lnTo>
                  <a:lnTo>
                    <a:pt x="1685" y="8"/>
                  </a:lnTo>
                  <a:lnTo>
                    <a:pt x="1680" y="2"/>
                  </a:lnTo>
                  <a:lnTo>
                    <a:pt x="1676" y="0"/>
                  </a:lnTo>
                  <a:lnTo>
                    <a:pt x="167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570478" y="4836137"/>
              <a:ext cx="134937" cy="131762"/>
            </a:xfrm>
            <a:custGeom>
              <a:avLst/>
              <a:gdLst>
                <a:gd name="T0" fmla="*/ 0 w 171"/>
                <a:gd name="T1" fmla="*/ 0 h 167"/>
                <a:gd name="T2" fmla="*/ 171 w 171"/>
                <a:gd name="T3" fmla="*/ 85 h 167"/>
                <a:gd name="T4" fmla="*/ 0 w 171"/>
                <a:gd name="T5" fmla="*/ 167 h 167"/>
                <a:gd name="T6" fmla="*/ 0 w 171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7">
                  <a:moveTo>
                    <a:pt x="0" y="0"/>
                  </a:moveTo>
                  <a:lnTo>
                    <a:pt x="171" y="85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557778" y="4817087"/>
              <a:ext cx="174625" cy="169862"/>
            </a:xfrm>
            <a:custGeom>
              <a:avLst/>
              <a:gdLst>
                <a:gd name="T0" fmla="*/ 31 w 220"/>
                <a:gd name="T1" fmla="*/ 24 h 214"/>
                <a:gd name="T2" fmla="*/ 8 w 220"/>
                <a:gd name="T3" fmla="*/ 38 h 214"/>
                <a:gd name="T4" fmla="*/ 178 w 220"/>
                <a:gd name="T5" fmla="*/ 122 h 214"/>
                <a:gd name="T6" fmla="*/ 178 w 220"/>
                <a:gd name="T7" fmla="*/ 93 h 214"/>
                <a:gd name="T8" fmla="*/ 8 w 220"/>
                <a:gd name="T9" fmla="*/ 175 h 214"/>
                <a:gd name="T10" fmla="*/ 31 w 220"/>
                <a:gd name="T11" fmla="*/ 191 h 214"/>
                <a:gd name="T12" fmla="*/ 31 w 220"/>
                <a:gd name="T13" fmla="*/ 24 h 214"/>
                <a:gd name="T14" fmla="*/ 0 w 220"/>
                <a:gd name="T15" fmla="*/ 0 h 214"/>
                <a:gd name="T16" fmla="*/ 0 w 220"/>
                <a:gd name="T17" fmla="*/ 214 h 214"/>
                <a:gd name="T18" fmla="*/ 220 w 220"/>
                <a:gd name="T19" fmla="*/ 109 h 214"/>
                <a:gd name="T20" fmla="*/ 0 w 220"/>
                <a:gd name="T21" fmla="*/ 0 h 214"/>
                <a:gd name="T22" fmla="*/ 31 w 220"/>
                <a:gd name="T23" fmla="*/ 2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4">
                  <a:moveTo>
                    <a:pt x="31" y="24"/>
                  </a:moveTo>
                  <a:lnTo>
                    <a:pt x="8" y="38"/>
                  </a:lnTo>
                  <a:lnTo>
                    <a:pt x="178" y="122"/>
                  </a:lnTo>
                  <a:lnTo>
                    <a:pt x="178" y="93"/>
                  </a:lnTo>
                  <a:lnTo>
                    <a:pt x="8" y="175"/>
                  </a:lnTo>
                  <a:lnTo>
                    <a:pt x="31" y="191"/>
                  </a:lnTo>
                  <a:lnTo>
                    <a:pt x="31" y="24"/>
                  </a:lnTo>
                  <a:lnTo>
                    <a:pt x="0" y="0"/>
                  </a:lnTo>
                  <a:lnTo>
                    <a:pt x="0" y="214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169803" y="4434499"/>
              <a:ext cx="196850" cy="23813"/>
            </a:xfrm>
            <a:custGeom>
              <a:avLst/>
              <a:gdLst>
                <a:gd name="T0" fmla="*/ 15 w 247"/>
                <a:gd name="T1" fmla="*/ 0 h 30"/>
                <a:gd name="T2" fmla="*/ 11 w 247"/>
                <a:gd name="T3" fmla="*/ 0 h 30"/>
                <a:gd name="T4" fmla="*/ 8 w 247"/>
                <a:gd name="T5" fmla="*/ 1 h 30"/>
                <a:gd name="T6" fmla="*/ 4 w 247"/>
                <a:gd name="T7" fmla="*/ 3 h 30"/>
                <a:gd name="T8" fmla="*/ 2 w 247"/>
                <a:gd name="T9" fmla="*/ 7 h 30"/>
                <a:gd name="T10" fmla="*/ 0 w 247"/>
                <a:gd name="T11" fmla="*/ 11 h 30"/>
                <a:gd name="T12" fmla="*/ 0 w 247"/>
                <a:gd name="T13" fmla="*/ 19 h 30"/>
                <a:gd name="T14" fmla="*/ 2 w 247"/>
                <a:gd name="T15" fmla="*/ 22 h 30"/>
                <a:gd name="T16" fmla="*/ 8 w 247"/>
                <a:gd name="T17" fmla="*/ 28 h 30"/>
                <a:gd name="T18" fmla="*/ 11 w 247"/>
                <a:gd name="T19" fmla="*/ 28 h 30"/>
                <a:gd name="T20" fmla="*/ 15 w 247"/>
                <a:gd name="T21" fmla="*/ 30 h 30"/>
                <a:gd name="T22" fmla="*/ 232 w 247"/>
                <a:gd name="T23" fmla="*/ 30 h 30"/>
                <a:gd name="T24" fmla="*/ 235 w 247"/>
                <a:gd name="T25" fmla="*/ 28 h 30"/>
                <a:gd name="T26" fmla="*/ 239 w 247"/>
                <a:gd name="T27" fmla="*/ 28 h 30"/>
                <a:gd name="T28" fmla="*/ 241 w 247"/>
                <a:gd name="T29" fmla="*/ 24 h 30"/>
                <a:gd name="T30" fmla="*/ 245 w 247"/>
                <a:gd name="T31" fmla="*/ 22 h 30"/>
                <a:gd name="T32" fmla="*/ 245 w 247"/>
                <a:gd name="T33" fmla="*/ 19 h 30"/>
                <a:gd name="T34" fmla="*/ 247 w 247"/>
                <a:gd name="T35" fmla="*/ 15 h 30"/>
                <a:gd name="T36" fmla="*/ 245 w 247"/>
                <a:gd name="T37" fmla="*/ 11 h 30"/>
                <a:gd name="T38" fmla="*/ 245 w 247"/>
                <a:gd name="T39" fmla="*/ 7 h 30"/>
                <a:gd name="T40" fmla="*/ 239 w 247"/>
                <a:gd name="T41" fmla="*/ 1 h 30"/>
                <a:gd name="T42" fmla="*/ 235 w 247"/>
                <a:gd name="T43" fmla="*/ 0 h 30"/>
                <a:gd name="T44" fmla="*/ 232 w 247"/>
                <a:gd name="T45" fmla="*/ 0 h 30"/>
                <a:gd name="T46" fmla="*/ 15 w 247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30">
                  <a:moveTo>
                    <a:pt x="15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232" y="30"/>
                  </a:lnTo>
                  <a:lnTo>
                    <a:pt x="235" y="28"/>
                  </a:lnTo>
                  <a:lnTo>
                    <a:pt x="239" y="28"/>
                  </a:lnTo>
                  <a:lnTo>
                    <a:pt x="241" y="24"/>
                  </a:lnTo>
                  <a:lnTo>
                    <a:pt x="245" y="22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7"/>
                  </a:lnTo>
                  <a:lnTo>
                    <a:pt x="239" y="1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450790" y="4434499"/>
              <a:ext cx="195263" cy="23813"/>
            </a:xfrm>
            <a:custGeom>
              <a:avLst/>
              <a:gdLst>
                <a:gd name="T0" fmla="*/ 232 w 247"/>
                <a:gd name="T1" fmla="*/ 30 h 30"/>
                <a:gd name="T2" fmla="*/ 236 w 247"/>
                <a:gd name="T3" fmla="*/ 28 h 30"/>
                <a:gd name="T4" fmla="*/ 240 w 247"/>
                <a:gd name="T5" fmla="*/ 28 h 30"/>
                <a:gd name="T6" fmla="*/ 242 w 247"/>
                <a:gd name="T7" fmla="*/ 24 h 30"/>
                <a:gd name="T8" fmla="*/ 245 w 247"/>
                <a:gd name="T9" fmla="*/ 22 h 30"/>
                <a:gd name="T10" fmla="*/ 245 w 247"/>
                <a:gd name="T11" fmla="*/ 19 h 30"/>
                <a:gd name="T12" fmla="*/ 247 w 247"/>
                <a:gd name="T13" fmla="*/ 15 h 30"/>
                <a:gd name="T14" fmla="*/ 245 w 247"/>
                <a:gd name="T15" fmla="*/ 11 h 30"/>
                <a:gd name="T16" fmla="*/ 245 w 247"/>
                <a:gd name="T17" fmla="*/ 7 h 30"/>
                <a:gd name="T18" fmla="*/ 240 w 247"/>
                <a:gd name="T19" fmla="*/ 1 h 30"/>
                <a:gd name="T20" fmla="*/ 236 w 247"/>
                <a:gd name="T21" fmla="*/ 0 h 30"/>
                <a:gd name="T22" fmla="*/ 12 w 247"/>
                <a:gd name="T23" fmla="*/ 0 h 30"/>
                <a:gd name="T24" fmla="*/ 8 w 247"/>
                <a:gd name="T25" fmla="*/ 1 h 30"/>
                <a:gd name="T26" fmla="*/ 4 w 247"/>
                <a:gd name="T27" fmla="*/ 3 h 30"/>
                <a:gd name="T28" fmla="*/ 2 w 247"/>
                <a:gd name="T29" fmla="*/ 7 h 30"/>
                <a:gd name="T30" fmla="*/ 0 w 247"/>
                <a:gd name="T31" fmla="*/ 11 h 30"/>
                <a:gd name="T32" fmla="*/ 0 w 247"/>
                <a:gd name="T33" fmla="*/ 19 h 30"/>
                <a:gd name="T34" fmla="*/ 2 w 247"/>
                <a:gd name="T35" fmla="*/ 22 h 30"/>
                <a:gd name="T36" fmla="*/ 8 w 247"/>
                <a:gd name="T37" fmla="*/ 28 h 30"/>
                <a:gd name="T38" fmla="*/ 12 w 247"/>
                <a:gd name="T39" fmla="*/ 28 h 30"/>
                <a:gd name="T40" fmla="*/ 16 w 247"/>
                <a:gd name="T41" fmla="*/ 30 h 30"/>
                <a:gd name="T42" fmla="*/ 232 w 247"/>
                <a:gd name="T4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30">
                  <a:moveTo>
                    <a:pt x="232" y="30"/>
                  </a:moveTo>
                  <a:lnTo>
                    <a:pt x="236" y="28"/>
                  </a:lnTo>
                  <a:lnTo>
                    <a:pt x="240" y="28"/>
                  </a:lnTo>
                  <a:lnTo>
                    <a:pt x="242" y="24"/>
                  </a:lnTo>
                  <a:lnTo>
                    <a:pt x="245" y="22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7"/>
                  </a:lnTo>
                  <a:lnTo>
                    <a:pt x="240" y="1"/>
                  </a:lnTo>
                  <a:lnTo>
                    <a:pt x="236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23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411353" y="5850549"/>
              <a:ext cx="133350" cy="134938"/>
            </a:xfrm>
            <a:custGeom>
              <a:avLst/>
              <a:gdLst>
                <a:gd name="T0" fmla="*/ 0 w 168"/>
                <a:gd name="T1" fmla="*/ 170 h 170"/>
                <a:gd name="T2" fmla="*/ 84 w 168"/>
                <a:gd name="T3" fmla="*/ 0 h 170"/>
                <a:gd name="T4" fmla="*/ 168 w 168"/>
                <a:gd name="T5" fmla="*/ 170 h 170"/>
                <a:gd name="T6" fmla="*/ 0 w 168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0">
                  <a:moveTo>
                    <a:pt x="0" y="170"/>
                  </a:moveTo>
                  <a:lnTo>
                    <a:pt x="84" y="0"/>
                  </a:lnTo>
                  <a:lnTo>
                    <a:pt x="168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390715" y="5823562"/>
              <a:ext cx="173038" cy="174625"/>
            </a:xfrm>
            <a:custGeom>
              <a:avLst/>
              <a:gdLst>
                <a:gd name="T0" fmla="*/ 25 w 216"/>
                <a:gd name="T1" fmla="*/ 189 h 220"/>
                <a:gd name="T2" fmla="*/ 38 w 216"/>
                <a:gd name="T3" fmla="*/ 210 h 220"/>
                <a:gd name="T4" fmla="*/ 122 w 216"/>
                <a:gd name="T5" fmla="*/ 40 h 220"/>
                <a:gd name="T6" fmla="*/ 94 w 216"/>
                <a:gd name="T7" fmla="*/ 40 h 220"/>
                <a:gd name="T8" fmla="*/ 178 w 216"/>
                <a:gd name="T9" fmla="*/ 210 h 220"/>
                <a:gd name="T10" fmla="*/ 193 w 216"/>
                <a:gd name="T11" fmla="*/ 189 h 220"/>
                <a:gd name="T12" fmla="*/ 25 w 216"/>
                <a:gd name="T13" fmla="*/ 189 h 220"/>
                <a:gd name="T14" fmla="*/ 0 w 216"/>
                <a:gd name="T15" fmla="*/ 220 h 220"/>
                <a:gd name="T16" fmla="*/ 216 w 216"/>
                <a:gd name="T17" fmla="*/ 220 h 220"/>
                <a:gd name="T18" fmla="*/ 109 w 216"/>
                <a:gd name="T19" fmla="*/ 0 h 220"/>
                <a:gd name="T20" fmla="*/ 0 w 216"/>
                <a:gd name="T21" fmla="*/ 220 h 220"/>
                <a:gd name="T22" fmla="*/ 25 w 216"/>
                <a:gd name="T23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220">
                  <a:moveTo>
                    <a:pt x="25" y="189"/>
                  </a:moveTo>
                  <a:lnTo>
                    <a:pt x="38" y="210"/>
                  </a:lnTo>
                  <a:lnTo>
                    <a:pt x="122" y="40"/>
                  </a:lnTo>
                  <a:lnTo>
                    <a:pt x="94" y="40"/>
                  </a:lnTo>
                  <a:lnTo>
                    <a:pt x="178" y="210"/>
                  </a:lnTo>
                  <a:lnTo>
                    <a:pt x="193" y="189"/>
                  </a:lnTo>
                  <a:lnTo>
                    <a:pt x="25" y="189"/>
                  </a:lnTo>
                  <a:lnTo>
                    <a:pt x="0" y="220"/>
                  </a:lnTo>
                  <a:lnTo>
                    <a:pt x="216" y="220"/>
                  </a:lnTo>
                  <a:lnTo>
                    <a:pt x="109" y="0"/>
                  </a:lnTo>
                  <a:lnTo>
                    <a:pt x="0" y="220"/>
                  </a:lnTo>
                  <a:lnTo>
                    <a:pt x="25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748153" y="4723424"/>
              <a:ext cx="23812" cy="174625"/>
            </a:xfrm>
            <a:custGeom>
              <a:avLst/>
              <a:gdLst>
                <a:gd name="T0" fmla="*/ 31 w 31"/>
                <a:gd name="T1" fmla="*/ 16 h 220"/>
                <a:gd name="T2" fmla="*/ 29 w 31"/>
                <a:gd name="T3" fmla="*/ 12 h 220"/>
                <a:gd name="T4" fmla="*/ 29 w 31"/>
                <a:gd name="T5" fmla="*/ 8 h 220"/>
                <a:gd name="T6" fmla="*/ 23 w 31"/>
                <a:gd name="T7" fmla="*/ 2 h 220"/>
                <a:gd name="T8" fmla="*/ 19 w 31"/>
                <a:gd name="T9" fmla="*/ 0 h 220"/>
                <a:gd name="T10" fmla="*/ 12 w 31"/>
                <a:gd name="T11" fmla="*/ 0 h 220"/>
                <a:gd name="T12" fmla="*/ 8 w 31"/>
                <a:gd name="T13" fmla="*/ 2 h 220"/>
                <a:gd name="T14" fmla="*/ 4 w 31"/>
                <a:gd name="T15" fmla="*/ 4 h 220"/>
                <a:gd name="T16" fmla="*/ 2 w 31"/>
                <a:gd name="T17" fmla="*/ 8 h 220"/>
                <a:gd name="T18" fmla="*/ 0 w 31"/>
                <a:gd name="T19" fmla="*/ 12 h 220"/>
                <a:gd name="T20" fmla="*/ 0 w 31"/>
                <a:gd name="T21" fmla="*/ 209 h 220"/>
                <a:gd name="T22" fmla="*/ 2 w 31"/>
                <a:gd name="T23" fmla="*/ 213 h 220"/>
                <a:gd name="T24" fmla="*/ 8 w 31"/>
                <a:gd name="T25" fmla="*/ 218 h 220"/>
                <a:gd name="T26" fmla="*/ 12 w 31"/>
                <a:gd name="T27" fmla="*/ 218 h 220"/>
                <a:gd name="T28" fmla="*/ 16 w 31"/>
                <a:gd name="T29" fmla="*/ 220 h 220"/>
                <a:gd name="T30" fmla="*/ 19 w 31"/>
                <a:gd name="T31" fmla="*/ 218 h 220"/>
                <a:gd name="T32" fmla="*/ 23 w 31"/>
                <a:gd name="T33" fmla="*/ 218 h 220"/>
                <a:gd name="T34" fmla="*/ 25 w 31"/>
                <a:gd name="T35" fmla="*/ 214 h 220"/>
                <a:gd name="T36" fmla="*/ 29 w 31"/>
                <a:gd name="T37" fmla="*/ 213 h 220"/>
                <a:gd name="T38" fmla="*/ 29 w 31"/>
                <a:gd name="T39" fmla="*/ 209 h 220"/>
                <a:gd name="T40" fmla="*/ 31 w 31"/>
                <a:gd name="T41" fmla="*/ 205 h 220"/>
                <a:gd name="T42" fmla="*/ 31 w 31"/>
                <a:gd name="T43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220">
                  <a:moveTo>
                    <a:pt x="31" y="16"/>
                  </a:move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3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560034" y="4320199"/>
              <a:ext cx="423862" cy="422275"/>
            </a:xfrm>
            <a:custGeom>
              <a:avLst/>
              <a:gdLst>
                <a:gd name="T0" fmla="*/ 6 w 535"/>
                <a:gd name="T1" fmla="*/ 320 h 534"/>
                <a:gd name="T2" fmla="*/ 22 w 535"/>
                <a:gd name="T3" fmla="*/ 369 h 534"/>
                <a:gd name="T4" fmla="*/ 52 w 535"/>
                <a:gd name="T5" fmla="*/ 425 h 534"/>
                <a:gd name="T6" fmla="*/ 108 w 535"/>
                <a:gd name="T7" fmla="*/ 478 h 534"/>
                <a:gd name="T8" fmla="*/ 152 w 535"/>
                <a:gd name="T9" fmla="*/ 507 h 534"/>
                <a:gd name="T10" fmla="*/ 213 w 535"/>
                <a:gd name="T11" fmla="*/ 528 h 534"/>
                <a:gd name="T12" fmla="*/ 265 w 535"/>
                <a:gd name="T13" fmla="*/ 534 h 534"/>
                <a:gd name="T14" fmla="*/ 305 w 535"/>
                <a:gd name="T15" fmla="*/ 530 h 534"/>
                <a:gd name="T16" fmla="*/ 368 w 535"/>
                <a:gd name="T17" fmla="*/ 511 h 534"/>
                <a:gd name="T18" fmla="*/ 426 w 535"/>
                <a:gd name="T19" fmla="*/ 478 h 534"/>
                <a:gd name="T20" fmla="*/ 472 w 535"/>
                <a:gd name="T21" fmla="*/ 434 h 534"/>
                <a:gd name="T22" fmla="*/ 500 w 535"/>
                <a:gd name="T23" fmla="*/ 392 h 534"/>
                <a:gd name="T24" fmla="*/ 521 w 535"/>
                <a:gd name="T25" fmla="*/ 344 h 534"/>
                <a:gd name="T26" fmla="*/ 533 w 535"/>
                <a:gd name="T27" fmla="*/ 279 h 534"/>
                <a:gd name="T28" fmla="*/ 533 w 535"/>
                <a:gd name="T29" fmla="*/ 237 h 534"/>
                <a:gd name="T30" fmla="*/ 521 w 535"/>
                <a:gd name="T31" fmla="*/ 188 h 534"/>
                <a:gd name="T32" fmla="*/ 500 w 535"/>
                <a:gd name="T33" fmla="*/ 140 h 534"/>
                <a:gd name="T34" fmla="*/ 472 w 535"/>
                <a:gd name="T35" fmla="*/ 98 h 534"/>
                <a:gd name="T36" fmla="*/ 424 w 535"/>
                <a:gd name="T37" fmla="*/ 52 h 534"/>
                <a:gd name="T38" fmla="*/ 380 w 535"/>
                <a:gd name="T39" fmla="*/ 25 h 534"/>
                <a:gd name="T40" fmla="*/ 332 w 535"/>
                <a:gd name="T41" fmla="*/ 8 h 534"/>
                <a:gd name="T42" fmla="*/ 251 w 535"/>
                <a:gd name="T43" fmla="*/ 0 h 534"/>
                <a:gd name="T44" fmla="*/ 188 w 535"/>
                <a:gd name="T45" fmla="*/ 12 h 534"/>
                <a:gd name="T46" fmla="*/ 140 w 535"/>
                <a:gd name="T47" fmla="*/ 33 h 534"/>
                <a:gd name="T48" fmla="*/ 98 w 535"/>
                <a:gd name="T49" fmla="*/ 61 h 534"/>
                <a:gd name="T50" fmla="*/ 46 w 535"/>
                <a:gd name="T51" fmla="*/ 117 h 534"/>
                <a:gd name="T52" fmla="*/ 22 w 535"/>
                <a:gd name="T53" fmla="*/ 163 h 534"/>
                <a:gd name="T54" fmla="*/ 6 w 535"/>
                <a:gd name="T55" fmla="*/ 212 h 534"/>
                <a:gd name="T56" fmla="*/ 0 w 535"/>
                <a:gd name="T57" fmla="*/ 266 h 534"/>
                <a:gd name="T58" fmla="*/ 33 w 535"/>
                <a:gd name="T59" fmla="*/ 230 h 534"/>
                <a:gd name="T60" fmla="*/ 45 w 535"/>
                <a:gd name="T61" fmla="*/ 186 h 534"/>
                <a:gd name="T62" fmla="*/ 66 w 535"/>
                <a:gd name="T63" fmla="*/ 144 h 534"/>
                <a:gd name="T64" fmla="*/ 100 w 535"/>
                <a:gd name="T65" fmla="*/ 100 h 534"/>
                <a:gd name="T66" fmla="*/ 144 w 535"/>
                <a:gd name="T67" fmla="*/ 65 h 534"/>
                <a:gd name="T68" fmla="*/ 186 w 535"/>
                <a:gd name="T69" fmla="*/ 44 h 534"/>
                <a:gd name="T70" fmla="*/ 230 w 535"/>
                <a:gd name="T71" fmla="*/ 33 h 534"/>
                <a:gd name="T72" fmla="*/ 313 w 535"/>
                <a:gd name="T73" fmla="*/ 35 h 534"/>
                <a:gd name="T74" fmla="*/ 357 w 535"/>
                <a:gd name="T75" fmla="*/ 48 h 534"/>
                <a:gd name="T76" fmla="*/ 397 w 535"/>
                <a:gd name="T77" fmla="*/ 71 h 534"/>
                <a:gd name="T78" fmla="*/ 456 w 535"/>
                <a:gd name="T79" fmla="*/ 126 h 534"/>
                <a:gd name="T80" fmla="*/ 479 w 535"/>
                <a:gd name="T81" fmla="*/ 165 h 534"/>
                <a:gd name="T82" fmla="*/ 496 w 535"/>
                <a:gd name="T83" fmla="*/ 209 h 534"/>
                <a:gd name="T84" fmla="*/ 502 w 535"/>
                <a:gd name="T85" fmla="*/ 253 h 534"/>
                <a:gd name="T86" fmla="*/ 502 w 535"/>
                <a:gd name="T87" fmla="*/ 289 h 534"/>
                <a:gd name="T88" fmla="*/ 489 w 535"/>
                <a:gd name="T89" fmla="*/ 346 h 534"/>
                <a:gd name="T90" fmla="*/ 468 w 535"/>
                <a:gd name="T91" fmla="*/ 387 h 534"/>
                <a:gd name="T92" fmla="*/ 416 w 535"/>
                <a:gd name="T93" fmla="*/ 448 h 534"/>
                <a:gd name="T94" fmla="*/ 366 w 535"/>
                <a:gd name="T95" fmla="*/ 478 h 534"/>
                <a:gd name="T96" fmla="*/ 313 w 535"/>
                <a:gd name="T97" fmla="*/ 497 h 534"/>
                <a:gd name="T98" fmla="*/ 265 w 535"/>
                <a:gd name="T99" fmla="*/ 503 h 534"/>
                <a:gd name="T100" fmla="*/ 230 w 535"/>
                <a:gd name="T101" fmla="*/ 499 h 534"/>
                <a:gd name="T102" fmla="*/ 175 w 535"/>
                <a:gd name="T103" fmla="*/ 484 h 534"/>
                <a:gd name="T104" fmla="*/ 135 w 535"/>
                <a:gd name="T105" fmla="*/ 461 h 534"/>
                <a:gd name="T106" fmla="*/ 85 w 535"/>
                <a:gd name="T107" fmla="*/ 415 h 534"/>
                <a:gd name="T108" fmla="*/ 54 w 535"/>
                <a:gd name="T109" fmla="*/ 367 h 534"/>
                <a:gd name="T110" fmla="*/ 39 w 535"/>
                <a:gd name="T111" fmla="*/ 323 h 534"/>
                <a:gd name="T112" fmla="*/ 31 w 535"/>
                <a:gd name="T113" fmla="*/ 26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5" h="534">
                  <a:moveTo>
                    <a:pt x="0" y="266"/>
                  </a:moveTo>
                  <a:lnTo>
                    <a:pt x="0" y="279"/>
                  </a:lnTo>
                  <a:lnTo>
                    <a:pt x="2" y="306"/>
                  </a:lnTo>
                  <a:lnTo>
                    <a:pt x="6" y="320"/>
                  </a:lnTo>
                  <a:lnTo>
                    <a:pt x="8" y="331"/>
                  </a:lnTo>
                  <a:lnTo>
                    <a:pt x="12" y="344"/>
                  </a:lnTo>
                  <a:lnTo>
                    <a:pt x="16" y="356"/>
                  </a:lnTo>
                  <a:lnTo>
                    <a:pt x="22" y="369"/>
                  </a:lnTo>
                  <a:lnTo>
                    <a:pt x="25" y="381"/>
                  </a:lnTo>
                  <a:lnTo>
                    <a:pt x="33" y="392"/>
                  </a:lnTo>
                  <a:lnTo>
                    <a:pt x="39" y="404"/>
                  </a:lnTo>
                  <a:lnTo>
                    <a:pt x="52" y="425"/>
                  </a:lnTo>
                  <a:lnTo>
                    <a:pt x="62" y="434"/>
                  </a:lnTo>
                  <a:lnTo>
                    <a:pt x="79" y="453"/>
                  </a:lnTo>
                  <a:lnTo>
                    <a:pt x="98" y="471"/>
                  </a:lnTo>
                  <a:lnTo>
                    <a:pt x="108" y="478"/>
                  </a:lnTo>
                  <a:lnTo>
                    <a:pt x="117" y="486"/>
                  </a:lnTo>
                  <a:lnTo>
                    <a:pt x="129" y="494"/>
                  </a:lnTo>
                  <a:lnTo>
                    <a:pt x="140" y="499"/>
                  </a:lnTo>
                  <a:lnTo>
                    <a:pt x="152" y="507"/>
                  </a:lnTo>
                  <a:lnTo>
                    <a:pt x="163" y="511"/>
                  </a:lnTo>
                  <a:lnTo>
                    <a:pt x="188" y="520"/>
                  </a:lnTo>
                  <a:lnTo>
                    <a:pt x="200" y="524"/>
                  </a:lnTo>
                  <a:lnTo>
                    <a:pt x="213" y="528"/>
                  </a:lnTo>
                  <a:lnTo>
                    <a:pt x="226" y="530"/>
                  </a:lnTo>
                  <a:lnTo>
                    <a:pt x="240" y="532"/>
                  </a:lnTo>
                  <a:lnTo>
                    <a:pt x="251" y="532"/>
                  </a:lnTo>
                  <a:lnTo>
                    <a:pt x="265" y="534"/>
                  </a:lnTo>
                  <a:lnTo>
                    <a:pt x="267" y="534"/>
                  </a:lnTo>
                  <a:lnTo>
                    <a:pt x="280" y="532"/>
                  </a:lnTo>
                  <a:lnTo>
                    <a:pt x="292" y="532"/>
                  </a:lnTo>
                  <a:lnTo>
                    <a:pt x="305" y="530"/>
                  </a:lnTo>
                  <a:lnTo>
                    <a:pt x="318" y="528"/>
                  </a:lnTo>
                  <a:lnTo>
                    <a:pt x="332" y="524"/>
                  </a:lnTo>
                  <a:lnTo>
                    <a:pt x="345" y="520"/>
                  </a:lnTo>
                  <a:lnTo>
                    <a:pt x="368" y="511"/>
                  </a:lnTo>
                  <a:lnTo>
                    <a:pt x="380" y="507"/>
                  </a:lnTo>
                  <a:lnTo>
                    <a:pt x="393" y="499"/>
                  </a:lnTo>
                  <a:lnTo>
                    <a:pt x="414" y="488"/>
                  </a:lnTo>
                  <a:lnTo>
                    <a:pt x="426" y="478"/>
                  </a:lnTo>
                  <a:lnTo>
                    <a:pt x="435" y="471"/>
                  </a:lnTo>
                  <a:lnTo>
                    <a:pt x="445" y="463"/>
                  </a:lnTo>
                  <a:lnTo>
                    <a:pt x="464" y="444"/>
                  </a:lnTo>
                  <a:lnTo>
                    <a:pt x="472" y="434"/>
                  </a:lnTo>
                  <a:lnTo>
                    <a:pt x="479" y="425"/>
                  </a:lnTo>
                  <a:lnTo>
                    <a:pt x="487" y="413"/>
                  </a:lnTo>
                  <a:lnTo>
                    <a:pt x="495" y="404"/>
                  </a:lnTo>
                  <a:lnTo>
                    <a:pt x="500" y="392"/>
                  </a:lnTo>
                  <a:lnTo>
                    <a:pt x="506" y="381"/>
                  </a:lnTo>
                  <a:lnTo>
                    <a:pt x="512" y="369"/>
                  </a:lnTo>
                  <a:lnTo>
                    <a:pt x="518" y="356"/>
                  </a:lnTo>
                  <a:lnTo>
                    <a:pt x="521" y="344"/>
                  </a:lnTo>
                  <a:lnTo>
                    <a:pt x="525" y="333"/>
                  </a:lnTo>
                  <a:lnTo>
                    <a:pt x="529" y="318"/>
                  </a:lnTo>
                  <a:lnTo>
                    <a:pt x="533" y="293"/>
                  </a:lnTo>
                  <a:lnTo>
                    <a:pt x="533" y="279"/>
                  </a:lnTo>
                  <a:lnTo>
                    <a:pt x="535" y="266"/>
                  </a:lnTo>
                  <a:lnTo>
                    <a:pt x="535" y="264"/>
                  </a:lnTo>
                  <a:lnTo>
                    <a:pt x="533" y="251"/>
                  </a:lnTo>
                  <a:lnTo>
                    <a:pt x="533" y="237"/>
                  </a:lnTo>
                  <a:lnTo>
                    <a:pt x="531" y="226"/>
                  </a:lnTo>
                  <a:lnTo>
                    <a:pt x="529" y="212"/>
                  </a:lnTo>
                  <a:lnTo>
                    <a:pt x="525" y="199"/>
                  </a:lnTo>
                  <a:lnTo>
                    <a:pt x="521" y="188"/>
                  </a:lnTo>
                  <a:lnTo>
                    <a:pt x="518" y="174"/>
                  </a:lnTo>
                  <a:lnTo>
                    <a:pt x="512" y="163"/>
                  </a:lnTo>
                  <a:lnTo>
                    <a:pt x="506" y="151"/>
                  </a:lnTo>
                  <a:lnTo>
                    <a:pt x="500" y="140"/>
                  </a:lnTo>
                  <a:lnTo>
                    <a:pt x="495" y="128"/>
                  </a:lnTo>
                  <a:lnTo>
                    <a:pt x="487" y="117"/>
                  </a:lnTo>
                  <a:lnTo>
                    <a:pt x="479" y="107"/>
                  </a:lnTo>
                  <a:lnTo>
                    <a:pt x="472" y="98"/>
                  </a:lnTo>
                  <a:lnTo>
                    <a:pt x="464" y="88"/>
                  </a:lnTo>
                  <a:lnTo>
                    <a:pt x="445" y="69"/>
                  </a:lnTo>
                  <a:lnTo>
                    <a:pt x="435" y="61"/>
                  </a:lnTo>
                  <a:lnTo>
                    <a:pt x="424" y="52"/>
                  </a:lnTo>
                  <a:lnTo>
                    <a:pt x="414" y="46"/>
                  </a:lnTo>
                  <a:lnTo>
                    <a:pt x="403" y="38"/>
                  </a:lnTo>
                  <a:lnTo>
                    <a:pt x="393" y="33"/>
                  </a:lnTo>
                  <a:lnTo>
                    <a:pt x="380" y="25"/>
                  </a:lnTo>
                  <a:lnTo>
                    <a:pt x="368" y="21"/>
                  </a:lnTo>
                  <a:lnTo>
                    <a:pt x="357" y="15"/>
                  </a:lnTo>
                  <a:lnTo>
                    <a:pt x="343" y="12"/>
                  </a:lnTo>
                  <a:lnTo>
                    <a:pt x="332" y="8"/>
                  </a:lnTo>
                  <a:lnTo>
                    <a:pt x="318" y="6"/>
                  </a:lnTo>
                  <a:lnTo>
                    <a:pt x="305" y="2"/>
                  </a:lnTo>
                  <a:lnTo>
                    <a:pt x="280" y="0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0" y="8"/>
                  </a:lnTo>
                  <a:lnTo>
                    <a:pt x="188" y="12"/>
                  </a:lnTo>
                  <a:lnTo>
                    <a:pt x="175" y="15"/>
                  </a:lnTo>
                  <a:lnTo>
                    <a:pt x="163" y="21"/>
                  </a:lnTo>
                  <a:lnTo>
                    <a:pt x="152" y="25"/>
                  </a:lnTo>
                  <a:lnTo>
                    <a:pt x="140" y="33"/>
                  </a:lnTo>
                  <a:lnTo>
                    <a:pt x="129" y="38"/>
                  </a:lnTo>
                  <a:lnTo>
                    <a:pt x="117" y="46"/>
                  </a:lnTo>
                  <a:lnTo>
                    <a:pt x="108" y="52"/>
                  </a:lnTo>
                  <a:lnTo>
                    <a:pt x="98" y="61"/>
                  </a:lnTo>
                  <a:lnTo>
                    <a:pt x="79" y="79"/>
                  </a:lnTo>
                  <a:lnTo>
                    <a:pt x="62" y="98"/>
                  </a:lnTo>
                  <a:lnTo>
                    <a:pt x="52" y="107"/>
                  </a:lnTo>
                  <a:lnTo>
                    <a:pt x="46" y="117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5" y="151"/>
                  </a:lnTo>
                  <a:lnTo>
                    <a:pt x="22" y="163"/>
                  </a:lnTo>
                  <a:lnTo>
                    <a:pt x="16" y="174"/>
                  </a:lnTo>
                  <a:lnTo>
                    <a:pt x="12" y="188"/>
                  </a:lnTo>
                  <a:lnTo>
                    <a:pt x="8" y="199"/>
                  </a:lnTo>
                  <a:lnTo>
                    <a:pt x="6" y="212"/>
                  </a:lnTo>
                  <a:lnTo>
                    <a:pt x="2" y="226"/>
                  </a:lnTo>
                  <a:lnTo>
                    <a:pt x="0" y="25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53"/>
                  </a:lnTo>
                  <a:lnTo>
                    <a:pt x="33" y="230"/>
                  </a:lnTo>
                  <a:lnTo>
                    <a:pt x="35" y="218"/>
                  </a:lnTo>
                  <a:lnTo>
                    <a:pt x="39" y="207"/>
                  </a:lnTo>
                  <a:lnTo>
                    <a:pt x="41" y="195"/>
                  </a:lnTo>
                  <a:lnTo>
                    <a:pt x="45" y="186"/>
                  </a:lnTo>
                  <a:lnTo>
                    <a:pt x="48" y="174"/>
                  </a:lnTo>
                  <a:lnTo>
                    <a:pt x="54" y="165"/>
                  </a:lnTo>
                  <a:lnTo>
                    <a:pt x="60" y="155"/>
                  </a:lnTo>
                  <a:lnTo>
                    <a:pt x="66" y="144"/>
                  </a:lnTo>
                  <a:lnTo>
                    <a:pt x="71" y="134"/>
                  </a:lnTo>
                  <a:lnTo>
                    <a:pt x="77" y="126"/>
                  </a:lnTo>
                  <a:lnTo>
                    <a:pt x="85" y="117"/>
                  </a:lnTo>
                  <a:lnTo>
                    <a:pt x="100" y="100"/>
                  </a:lnTo>
                  <a:lnTo>
                    <a:pt x="117" y="84"/>
                  </a:lnTo>
                  <a:lnTo>
                    <a:pt x="127" y="77"/>
                  </a:lnTo>
                  <a:lnTo>
                    <a:pt x="135" y="71"/>
                  </a:lnTo>
                  <a:lnTo>
                    <a:pt x="144" y="65"/>
                  </a:lnTo>
                  <a:lnTo>
                    <a:pt x="156" y="59"/>
                  </a:lnTo>
                  <a:lnTo>
                    <a:pt x="165" y="54"/>
                  </a:lnTo>
                  <a:lnTo>
                    <a:pt x="175" y="48"/>
                  </a:lnTo>
                  <a:lnTo>
                    <a:pt x="186" y="44"/>
                  </a:lnTo>
                  <a:lnTo>
                    <a:pt x="196" y="40"/>
                  </a:lnTo>
                  <a:lnTo>
                    <a:pt x="207" y="38"/>
                  </a:lnTo>
                  <a:lnTo>
                    <a:pt x="219" y="35"/>
                  </a:lnTo>
                  <a:lnTo>
                    <a:pt x="230" y="33"/>
                  </a:lnTo>
                  <a:lnTo>
                    <a:pt x="253" y="31"/>
                  </a:lnTo>
                  <a:lnTo>
                    <a:pt x="278" y="31"/>
                  </a:lnTo>
                  <a:lnTo>
                    <a:pt x="301" y="33"/>
                  </a:lnTo>
                  <a:lnTo>
                    <a:pt x="313" y="35"/>
                  </a:lnTo>
                  <a:lnTo>
                    <a:pt x="324" y="38"/>
                  </a:lnTo>
                  <a:lnTo>
                    <a:pt x="336" y="40"/>
                  </a:lnTo>
                  <a:lnTo>
                    <a:pt x="345" y="44"/>
                  </a:lnTo>
                  <a:lnTo>
                    <a:pt x="357" y="48"/>
                  </a:lnTo>
                  <a:lnTo>
                    <a:pt x="366" y="54"/>
                  </a:lnTo>
                  <a:lnTo>
                    <a:pt x="378" y="59"/>
                  </a:lnTo>
                  <a:lnTo>
                    <a:pt x="387" y="65"/>
                  </a:lnTo>
                  <a:lnTo>
                    <a:pt x="397" y="71"/>
                  </a:lnTo>
                  <a:lnTo>
                    <a:pt x="406" y="77"/>
                  </a:lnTo>
                  <a:lnTo>
                    <a:pt x="416" y="84"/>
                  </a:lnTo>
                  <a:lnTo>
                    <a:pt x="449" y="117"/>
                  </a:lnTo>
                  <a:lnTo>
                    <a:pt x="456" y="126"/>
                  </a:lnTo>
                  <a:lnTo>
                    <a:pt x="462" y="134"/>
                  </a:lnTo>
                  <a:lnTo>
                    <a:pt x="468" y="144"/>
                  </a:lnTo>
                  <a:lnTo>
                    <a:pt x="473" y="153"/>
                  </a:lnTo>
                  <a:lnTo>
                    <a:pt x="479" y="165"/>
                  </a:lnTo>
                  <a:lnTo>
                    <a:pt x="485" y="174"/>
                  </a:lnTo>
                  <a:lnTo>
                    <a:pt x="489" y="186"/>
                  </a:lnTo>
                  <a:lnTo>
                    <a:pt x="493" y="197"/>
                  </a:lnTo>
                  <a:lnTo>
                    <a:pt x="496" y="209"/>
                  </a:lnTo>
                  <a:lnTo>
                    <a:pt x="498" y="218"/>
                  </a:lnTo>
                  <a:lnTo>
                    <a:pt x="500" y="230"/>
                  </a:lnTo>
                  <a:lnTo>
                    <a:pt x="502" y="241"/>
                  </a:lnTo>
                  <a:lnTo>
                    <a:pt x="502" y="253"/>
                  </a:lnTo>
                  <a:lnTo>
                    <a:pt x="504" y="266"/>
                  </a:lnTo>
                  <a:lnTo>
                    <a:pt x="504" y="264"/>
                  </a:lnTo>
                  <a:lnTo>
                    <a:pt x="502" y="278"/>
                  </a:lnTo>
                  <a:lnTo>
                    <a:pt x="502" y="289"/>
                  </a:lnTo>
                  <a:lnTo>
                    <a:pt x="498" y="312"/>
                  </a:lnTo>
                  <a:lnTo>
                    <a:pt x="496" y="323"/>
                  </a:lnTo>
                  <a:lnTo>
                    <a:pt x="493" y="335"/>
                  </a:lnTo>
                  <a:lnTo>
                    <a:pt x="489" y="346"/>
                  </a:lnTo>
                  <a:lnTo>
                    <a:pt x="485" y="356"/>
                  </a:lnTo>
                  <a:lnTo>
                    <a:pt x="479" y="367"/>
                  </a:lnTo>
                  <a:lnTo>
                    <a:pt x="473" y="377"/>
                  </a:lnTo>
                  <a:lnTo>
                    <a:pt x="468" y="387"/>
                  </a:lnTo>
                  <a:lnTo>
                    <a:pt x="462" y="396"/>
                  </a:lnTo>
                  <a:lnTo>
                    <a:pt x="454" y="406"/>
                  </a:lnTo>
                  <a:lnTo>
                    <a:pt x="449" y="415"/>
                  </a:lnTo>
                  <a:lnTo>
                    <a:pt x="416" y="448"/>
                  </a:lnTo>
                  <a:lnTo>
                    <a:pt x="406" y="455"/>
                  </a:lnTo>
                  <a:lnTo>
                    <a:pt x="397" y="461"/>
                  </a:lnTo>
                  <a:lnTo>
                    <a:pt x="378" y="473"/>
                  </a:lnTo>
                  <a:lnTo>
                    <a:pt x="366" y="478"/>
                  </a:lnTo>
                  <a:lnTo>
                    <a:pt x="357" y="484"/>
                  </a:lnTo>
                  <a:lnTo>
                    <a:pt x="336" y="492"/>
                  </a:lnTo>
                  <a:lnTo>
                    <a:pt x="324" y="496"/>
                  </a:lnTo>
                  <a:lnTo>
                    <a:pt x="313" y="497"/>
                  </a:lnTo>
                  <a:lnTo>
                    <a:pt x="301" y="499"/>
                  </a:lnTo>
                  <a:lnTo>
                    <a:pt x="290" y="501"/>
                  </a:lnTo>
                  <a:lnTo>
                    <a:pt x="278" y="501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53" y="501"/>
                  </a:lnTo>
                  <a:lnTo>
                    <a:pt x="242" y="501"/>
                  </a:lnTo>
                  <a:lnTo>
                    <a:pt x="230" y="499"/>
                  </a:lnTo>
                  <a:lnTo>
                    <a:pt x="219" y="497"/>
                  </a:lnTo>
                  <a:lnTo>
                    <a:pt x="207" y="496"/>
                  </a:lnTo>
                  <a:lnTo>
                    <a:pt x="198" y="492"/>
                  </a:lnTo>
                  <a:lnTo>
                    <a:pt x="175" y="484"/>
                  </a:lnTo>
                  <a:lnTo>
                    <a:pt x="165" y="478"/>
                  </a:lnTo>
                  <a:lnTo>
                    <a:pt x="156" y="473"/>
                  </a:lnTo>
                  <a:lnTo>
                    <a:pt x="144" y="467"/>
                  </a:lnTo>
                  <a:lnTo>
                    <a:pt x="135" y="461"/>
                  </a:lnTo>
                  <a:lnTo>
                    <a:pt x="127" y="455"/>
                  </a:lnTo>
                  <a:lnTo>
                    <a:pt x="117" y="448"/>
                  </a:lnTo>
                  <a:lnTo>
                    <a:pt x="100" y="432"/>
                  </a:lnTo>
                  <a:lnTo>
                    <a:pt x="85" y="415"/>
                  </a:lnTo>
                  <a:lnTo>
                    <a:pt x="77" y="406"/>
                  </a:lnTo>
                  <a:lnTo>
                    <a:pt x="66" y="387"/>
                  </a:lnTo>
                  <a:lnTo>
                    <a:pt x="60" y="377"/>
                  </a:lnTo>
                  <a:lnTo>
                    <a:pt x="54" y="367"/>
                  </a:lnTo>
                  <a:lnTo>
                    <a:pt x="48" y="356"/>
                  </a:lnTo>
                  <a:lnTo>
                    <a:pt x="45" y="346"/>
                  </a:lnTo>
                  <a:lnTo>
                    <a:pt x="41" y="335"/>
                  </a:lnTo>
                  <a:lnTo>
                    <a:pt x="39" y="323"/>
                  </a:lnTo>
                  <a:lnTo>
                    <a:pt x="35" y="312"/>
                  </a:lnTo>
                  <a:lnTo>
                    <a:pt x="33" y="300"/>
                  </a:lnTo>
                  <a:lnTo>
                    <a:pt x="31" y="278"/>
                  </a:lnTo>
                  <a:lnTo>
                    <a:pt x="31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640996" y="4469342"/>
              <a:ext cx="238125" cy="133350"/>
              <a:chOff x="6449173" y="4445082"/>
              <a:chExt cx="238125" cy="133350"/>
            </a:xfrm>
          </p:grpSpPr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6449173" y="4448257"/>
                <a:ext cx="106363" cy="128588"/>
              </a:xfrm>
              <a:custGeom>
                <a:avLst/>
                <a:gdLst>
                  <a:gd name="T0" fmla="*/ 0 w 132"/>
                  <a:gd name="T1" fmla="*/ 0 h 161"/>
                  <a:gd name="T2" fmla="*/ 0 w 132"/>
                  <a:gd name="T3" fmla="*/ 19 h 161"/>
                  <a:gd name="T4" fmla="*/ 56 w 132"/>
                  <a:gd name="T5" fmla="*/ 19 h 161"/>
                  <a:gd name="T6" fmla="*/ 56 w 132"/>
                  <a:gd name="T7" fmla="*/ 161 h 161"/>
                  <a:gd name="T8" fmla="*/ 77 w 132"/>
                  <a:gd name="T9" fmla="*/ 161 h 161"/>
                  <a:gd name="T10" fmla="*/ 77 w 132"/>
                  <a:gd name="T11" fmla="*/ 19 h 161"/>
                  <a:gd name="T12" fmla="*/ 132 w 132"/>
                  <a:gd name="T13" fmla="*/ 19 h 161"/>
                  <a:gd name="T14" fmla="*/ 132 w 132"/>
                  <a:gd name="T15" fmla="*/ 0 h 161"/>
                  <a:gd name="T16" fmla="*/ 0 w 132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61">
                    <a:moveTo>
                      <a:pt x="0" y="0"/>
                    </a:moveTo>
                    <a:lnTo>
                      <a:pt x="0" y="19"/>
                    </a:lnTo>
                    <a:lnTo>
                      <a:pt x="56" y="19"/>
                    </a:lnTo>
                    <a:lnTo>
                      <a:pt x="56" y="161"/>
                    </a:lnTo>
                    <a:lnTo>
                      <a:pt x="77" y="161"/>
                    </a:lnTo>
                    <a:lnTo>
                      <a:pt x="77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6566648" y="4445082"/>
                <a:ext cx="120650" cy="133350"/>
              </a:xfrm>
              <a:custGeom>
                <a:avLst/>
                <a:gdLst>
                  <a:gd name="T0" fmla="*/ 54 w 152"/>
                  <a:gd name="T1" fmla="*/ 3 h 168"/>
                  <a:gd name="T2" fmla="*/ 44 w 152"/>
                  <a:gd name="T3" fmla="*/ 7 h 168"/>
                  <a:gd name="T4" fmla="*/ 29 w 152"/>
                  <a:gd name="T5" fmla="*/ 13 h 168"/>
                  <a:gd name="T6" fmla="*/ 22 w 152"/>
                  <a:gd name="T7" fmla="*/ 21 h 168"/>
                  <a:gd name="T8" fmla="*/ 14 w 152"/>
                  <a:gd name="T9" fmla="*/ 32 h 168"/>
                  <a:gd name="T10" fmla="*/ 8 w 152"/>
                  <a:gd name="T11" fmla="*/ 42 h 168"/>
                  <a:gd name="T12" fmla="*/ 4 w 152"/>
                  <a:gd name="T13" fmla="*/ 57 h 168"/>
                  <a:gd name="T14" fmla="*/ 0 w 152"/>
                  <a:gd name="T15" fmla="*/ 103 h 168"/>
                  <a:gd name="T16" fmla="*/ 4 w 152"/>
                  <a:gd name="T17" fmla="*/ 120 h 168"/>
                  <a:gd name="T18" fmla="*/ 10 w 152"/>
                  <a:gd name="T19" fmla="*/ 132 h 168"/>
                  <a:gd name="T20" fmla="*/ 18 w 152"/>
                  <a:gd name="T21" fmla="*/ 143 h 168"/>
                  <a:gd name="T22" fmla="*/ 23 w 152"/>
                  <a:gd name="T23" fmla="*/ 149 h 168"/>
                  <a:gd name="T24" fmla="*/ 35 w 152"/>
                  <a:gd name="T25" fmla="*/ 156 h 168"/>
                  <a:gd name="T26" fmla="*/ 44 w 152"/>
                  <a:gd name="T27" fmla="*/ 162 h 168"/>
                  <a:gd name="T28" fmla="*/ 54 w 152"/>
                  <a:gd name="T29" fmla="*/ 166 h 168"/>
                  <a:gd name="T30" fmla="*/ 104 w 152"/>
                  <a:gd name="T31" fmla="*/ 166 h 168"/>
                  <a:gd name="T32" fmla="*/ 112 w 152"/>
                  <a:gd name="T33" fmla="*/ 162 h 168"/>
                  <a:gd name="T34" fmla="*/ 123 w 152"/>
                  <a:gd name="T35" fmla="*/ 154 h 168"/>
                  <a:gd name="T36" fmla="*/ 131 w 152"/>
                  <a:gd name="T37" fmla="*/ 149 h 168"/>
                  <a:gd name="T38" fmla="*/ 138 w 152"/>
                  <a:gd name="T39" fmla="*/ 141 h 168"/>
                  <a:gd name="T40" fmla="*/ 142 w 152"/>
                  <a:gd name="T41" fmla="*/ 133 h 168"/>
                  <a:gd name="T42" fmla="*/ 148 w 152"/>
                  <a:gd name="T43" fmla="*/ 120 h 168"/>
                  <a:gd name="T44" fmla="*/ 152 w 152"/>
                  <a:gd name="T45" fmla="*/ 103 h 168"/>
                  <a:gd name="T46" fmla="*/ 148 w 152"/>
                  <a:gd name="T47" fmla="*/ 57 h 168"/>
                  <a:gd name="T48" fmla="*/ 144 w 152"/>
                  <a:gd name="T49" fmla="*/ 42 h 168"/>
                  <a:gd name="T50" fmla="*/ 140 w 152"/>
                  <a:gd name="T51" fmla="*/ 34 h 168"/>
                  <a:gd name="T52" fmla="*/ 133 w 152"/>
                  <a:gd name="T53" fmla="*/ 22 h 168"/>
                  <a:gd name="T54" fmla="*/ 87 w 152"/>
                  <a:gd name="T55" fmla="*/ 21 h 168"/>
                  <a:gd name="T56" fmla="*/ 102 w 152"/>
                  <a:gd name="T57" fmla="*/ 26 h 168"/>
                  <a:gd name="T58" fmla="*/ 112 w 152"/>
                  <a:gd name="T59" fmla="*/ 34 h 168"/>
                  <a:gd name="T60" fmla="*/ 119 w 152"/>
                  <a:gd name="T61" fmla="*/ 45 h 168"/>
                  <a:gd name="T62" fmla="*/ 123 w 152"/>
                  <a:gd name="T63" fmla="*/ 59 h 168"/>
                  <a:gd name="T64" fmla="*/ 127 w 152"/>
                  <a:gd name="T65" fmla="*/ 99 h 168"/>
                  <a:gd name="T66" fmla="*/ 123 w 152"/>
                  <a:gd name="T67" fmla="*/ 116 h 168"/>
                  <a:gd name="T68" fmla="*/ 117 w 152"/>
                  <a:gd name="T69" fmla="*/ 130 h 168"/>
                  <a:gd name="T70" fmla="*/ 110 w 152"/>
                  <a:gd name="T71" fmla="*/ 137 h 168"/>
                  <a:gd name="T72" fmla="*/ 102 w 152"/>
                  <a:gd name="T73" fmla="*/ 143 h 168"/>
                  <a:gd name="T74" fmla="*/ 87 w 152"/>
                  <a:gd name="T75" fmla="*/ 147 h 168"/>
                  <a:gd name="T76" fmla="*/ 54 w 152"/>
                  <a:gd name="T77" fmla="*/ 147 h 168"/>
                  <a:gd name="T78" fmla="*/ 43 w 152"/>
                  <a:gd name="T79" fmla="*/ 141 h 168"/>
                  <a:gd name="T80" fmla="*/ 35 w 152"/>
                  <a:gd name="T81" fmla="*/ 133 h 168"/>
                  <a:gd name="T82" fmla="*/ 29 w 152"/>
                  <a:gd name="T83" fmla="*/ 122 h 168"/>
                  <a:gd name="T84" fmla="*/ 25 w 152"/>
                  <a:gd name="T85" fmla="*/ 110 h 168"/>
                  <a:gd name="T86" fmla="*/ 22 w 152"/>
                  <a:gd name="T87" fmla="*/ 68 h 168"/>
                  <a:gd name="T88" fmla="*/ 25 w 152"/>
                  <a:gd name="T89" fmla="*/ 53 h 168"/>
                  <a:gd name="T90" fmla="*/ 29 w 152"/>
                  <a:gd name="T91" fmla="*/ 44 h 168"/>
                  <a:gd name="T92" fmla="*/ 37 w 152"/>
                  <a:gd name="T93" fmla="*/ 32 h 168"/>
                  <a:gd name="T94" fmla="*/ 48 w 152"/>
                  <a:gd name="T95" fmla="*/ 26 h 168"/>
                  <a:gd name="T96" fmla="*/ 64 w 152"/>
                  <a:gd name="T97" fmla="*/ 21 h 168"/>
                  <a:gd name="T98" fmla="*/ 123 w 152"/>
                  <a:gd name="T99" fmla="*/ 15 h 168"/>
                  <a:gd name="T100" fmla="*/ 113 w 152"/>
                  <a:gd name="T101" fmla="*/ 9 h 168"/>
                  <a:gd name="T102" fmla="*/ 104 w 152"/>
                  <a:gd name="T103" fmla="*/ 5 h 168"/>
                  <a:gd name="T104" fmla="*/ 89 w 152"/>
                  <a:gd name="T105" fmla="*/ 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2" h="168">
                    <a:moveTo>
                      <a:pt x="62" y="0"/>
                    </a:moveTo>
                    <a:lnTo>
                      <a:pt x="6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2" y="135"/>
                    </a:lnTo>
                    <a:lnTo>
                      <a:pt x="14" y="139"/>
                    </a:lnTo>
                    <a:lnTo>
                      <a:pt x="16" y="143"/>
                    </a:lnTo>
                    <a:lnTo>
                      <a:pt x="18" y="143"/>
                    </a:lnTo>
                    <a:lnTo>
                      <a:pt x="18" y="147"/>
                    </a:lnTo>
                    <a:lnTo>
                      <a:pt x="20" y="147"/>
                    </a:lnTo>
                    <a:lnTo>
                      <a:pt x="20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6"/>
                    </a:lnTo>
                    <a:lnTo>
                      <a:pt x="35" y="156"/>
                    </a:lnTo>
                    <a:lnTo>
                      <a:pt x="37" y="160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4" y="162"/>
                    </a:lnTo>
                    <a:lnTo>
                      <a:pt x="44" y="164"/>
                    </a:lnTo>
                    <a:lnTo>
                      <a:pt x="48" y="164"/>
                    </a:lnTo>
                    <a:lnTo>
                      <a:pt x="48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104" y="166"/>
                    </a:lnTo>
                    <a:lnTo>
                      <a:pt x="104" y="164"/>
                    </a:lnTo>
                    <a:lnTo>
                      <a:pt x="108" y="164"/>
                    </a:lnTo>
                    <a:lnTo>
                      <a:pt x="108" y="162"/>
                    </a:lnTo>
                    <a:lnTo>
                      <a:pt x="112" y="162"/>
                    </a:lnTo>
                    <a:lnTo>
                      <a:pt x="112" y="160"/>
                    </a:lnTo>
                    <a:lnTo>
                      <a:pt x="115" y="158"/>
                    </a:lnTo>
                    <a:lnTo>
                      <a:pt x="119" y="156"/>
                    </a:lnTo>
                    <a:lnTo>
                      <a:pt x="123" y="154"/>
                    </a:lnTo>
                    <a:lnTo>
                      <a:pt x="123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31" y="149"/>
                    </a:lnTo>
                    <a:lnTo>
                      <a:pt x="131" y="147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8" y="141"/>
                    </a:lnTo>
                    <a:lnTo>
                      <a:pt x="138" y="137"/>
                    </a:lnTo>
                    <a:lnTo>
                      <a:pt x="140" y="137"/>
                    </a:lnTo>
                    <a:lnTo>
                      <a:pt x="140" y="133"/>
                    </a:lnTo>
                    <a:lnTo>
                      <a:pt x="142" y="133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50" y="110"/>
                    </a:lnTo>
                    <a:lnTo>
                      <a:pt x="150" y="103"/>
                    </a:lnTo>
                    <a:lnTo>
                      <a:pt x="152" y="103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57"/>
                    </a:lnTo>
                    <a:lnTo>
                      <a:pt x="148" y="57"/>
                    </a:lnTo>
                    <a:lnTo>
                      <a:pt x="148" y="49"/>
                    </a:lnTo>
                    <a:lnTo>
                      <a:pt x="146" y="49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5" y="26"/>
                    </a:lnTo>
                    <a:lnTo>
                      <a:pt x="133" y="22"/>
                    </a:lnTo>
                    <a:lnTo>
                      <a:pt x="131" y="22"/>
                    </a:lnTo>
                    <a:lnTo>
                      <a:pt x="129" y="19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100" y="22"/>
                    </a:lnTo>
                    <a:lnTo>
                      <a:pt x="102" y="26"/>
                    </a:lnTo>
                    <a:lnTo>
                      <a:pt x="106" y="26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12" y="34"/>
                    </a:lnTo>
                    <a:lnTo>
                      <a:pt x="113" y="34"/>
                    </a:lnTo>
                    <a:lnTo>
                      <a:pt x="115" y="38"/>
                    </a:lnTo>
                    <a:lnTo>
                      <a:pt x="117" y="42"/>
                    </a:lnTo>
                    <a:lnTo>
                      <a:pt x="119" y="45"/>
                    </a:lnTo>
                    <a:lnTo>
                      <a:pt x="121" y="49"/>
                    </a:lnTo>
                    <a:lnTo>
                      <a:pt x="121" y="53"/>
                    </a:lnTo>
                    <a:lnTo>
                      <a:pt x="123" y="53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5" y="68"/>
                    </a:lnTo>
                    <a:lnTo>
                      <a:pt x="127" y="68"/>
                    </a:lnTo>
                    <a:lnTo>
                      <a:pt x="127" y="99"/>
                    </a:lnTo>
                    <a:lnTo>
                      <a:pt x="125" y="99"/>
                    </a:lnTo>
                    <a:lnTo>
                      <a:pt x="125" y="110"/>
                    </a:lnTo>
                    <a:lnTo>
                      <a:pt x="123" y="110"/>
                    </a:lnTo>
                    <a:lnTo>
                      <a:pt x="123" y="116"/>
                    </a:lnTo>
                    <a:lnTo>
                      <a:pt x="121" y="116"/>
                    </a:lnTo>
                    <a:lnTo>
                      <a:pt x="121" y="122"/>
                    </a:lnTo>
                    <a:lnTo>
                      <a:pt x="117" y="124"/>
                    </a:lnTo>
                    <a:lnTo>
                      <a:pt x="117" y="130"/>
                    </a:lnTo>
                    <a:lnTo>
                      <a:pt x="113" y="132"/>
                    </a:lnTo>
                    <a:lnTo>
                      <a:pt x="113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06" y="139"/>
                    </a:lnTo>
                    <a:lnTo>
                      <a:pt x="106" y="141"/>
                    </a:lnTo>
                    <a:lnTo>
                      <a:pt x="102" y="141"/>
                    </a:lnTo>
                    <a:lnTo>
                      <a:pt x="102" y="143"/>
                    </a:lnTo>
                    <a:lnTo>
                      <a:pt x="98" y="145"/>
                    </a:lnTo>
                    <a:lnTo>
                      <a:pt x="94" y="145"/>
                    </a:lnTo>
                    <a:lnTo>
                      <a:pt x="94" y="147"/>
                    </a:lnTo>
                    <a:lnTo>
                      <a:pt x="87" y="147"/>
                    </a:lnTo>
                    <a:lnTo>
                      <a:pt x="87" y="149"/>
                    </a:lnTo>
                    <a:lnTo>
                      <a:pt x="64" y="149"/>
                    </a:lnTo>
                    <a:lnTo>
                      <a:pt x="64" y="147"/>
                    </a:lnTo>
                    <a:lnTo>
                      <a:pt x="54" y="147"/>
                    </a:lnTo>
                    <a:lnTo>
                      <a:pt x="54" y="145"/>
                    </a:lnTo>
                    <a:lnTo>
                      <a:pt x="50" y="145"/>
                    </a:lnTo>
                    <a:lnTo>
                      <a:pt x="48" y="141"/>
                    </a:lnTo>
                    <a:lnTo>
                      <a:pt x="43" y="141"/>
                    </a:lnTo>
                    <a:lnTo>
                      <a:pt x="41" y="137"/>
                    </a:lnTo>
                    <a:lnTo>
                      <a:pt x="39" y="137"/>
                    </a:lnTo>
                    <a:lnTo>
                      <a:pt x="37" y="133"/>
                    </a:lnTo>
                    <a:lnTo>
                      <a:pt x="35" y="133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0"/>
                    </a:lnTo>
                    <a:lnTo>
                      <a:pt x="23" y="110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7" y="47"/>
                    </a:lnTo>
                    <a:lnTo>
                      <a:pt x="29" y="47"/>
                    </a:lnTo>
                    <a:lnTo>
                      <a:pt x="29" y="44"/>
                    </a:lnTo>
                    <a:lnTo>
                      <a:pt x="33" y="42"/>
                    </a:lnTo>
                    <a:lnTo>
                      <a:pt x="33" y="36"/>
                    </a:lnTo>
                    <a:lnTo>
                      <a:pt x="37" y="34"/>
                    </a:lnTo>
                    <a:lnTo>
                      <a:pt x="37" y="32"/>
                    </a:lnTo>
                    <a:lnTo>
                      <a:pt x="41" y="30"/>
                    </a:lnTo>
                    <a:lnTo>
                      <a:pt x="41" y="28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52" y="22"/>
                    </a:lnTo>
                    <a:lnTo>
                      <a:pt x="56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127" y="19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21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3" y="9"/>
                    </a:lnTo>
                    <a:lnTo>
                      <a:pt x="113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3"/>
                    </a:lnTo>
                    <a:lnTo>
                      <a:pt x="96" y="3"/>
                    </a:lnTo>
                    <a:lnTo>
                      <a:pt x="96" y="1"/>
                    </a:lnTo>
                    <a:lnTo>
                      <a:pt x="89" y="1"/>
                    </a:lnTo>
                    <a:lnTo>
                      <a:pt x="89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6584111" y="4459370"/>
                <a:ext cx="82550" cy="104775"/>
              </a:xfrm>
              <a:custGeom>
                <a:avLst/>
                <a:gdLst>
                  <a:gd name="T0" fmla="*/ 63 w 105"/>
                  <a:gd name="T1" fmla="*/ 0 h 132"/>
                  <a:gd name="T2" fmla="*/ 70 w 105"/>
                  <a:gd name="T3" fmla="*/ 2 h 132"/>
                  <a:gd name="T4" fmla="*/ 74 w 105"/>
                  <a:gd name="T5" fmla="*/ 4 h 132"/>
                  <a:gd name="T6" fmla="*/ 80 w 105"/>
                  <a:gd name="T7" fmla="*/ 7 h 132"/>
                  <a:gd name="T8" fmla="*/ 93 w 105"/>
                  <a:gd name="T9" fmla="*/ 19 h 132"/>
                  <a:gd name="T10" fmla="*/ 95 w 105"/>
                  <a:gd name="T11" fmla="*/ 25 h 132"/>
                  <a:gd name="T12" fmla="*/ 99 w 105"/>
                  <a:gd name="T13" fmla="*/ 30 h 132"/>
                  <a:gd name="T14" fmla="*/ 101 w 105"/>
                  <a:gd name="T15" fmla="*/ 36 h 132"/>
                  <a:gd name="T16" fmla="*/ 103 w 105"/>
                  <a:gd name="T17" fmla="*/ 42 h 132"/>
                  <a:gd name="T18" fmla="*/ 105 w 105"/>
                  <a:gd name="T19" fmla="*/ 51 h 132"/>
                  <a:gd name="T20" fmla="*/ 103 w 105"/>
                  <a:gd name="T21" fmla="*/ 84 h 132"/>
                  <a:gd name="T22" fmla="*/ 101 w 105"/>
                  <a:gd name="T23" fmla="*/ 93 h 132"/>
                  <a:gd name="T24" fmla="*/ 99 w 105"/>
                  <a:gd name="T25" fmla="*/ 99 h 132"/>
                  <a:gd name="T26" fmla="*/ 95 w 105"/>
                  <a:gd name="T27" fmla="*/ 107 h 132"/>
                  <a:gd name="T28" fmla="*/ 82 w 105"/>
                  <a:gd name="T29" fmla="*/ 124 h 132"/>
                  <a:gd name="T30" fmla="*/ 78 w 105"/>
                  <a:gd name="T31" fmla="*/ 126 h 132"/>
                  <a:gd name="T32" fmla="*/ 72 w 105"/>
                  <a:gd name="T33" fmla="*/ 128 h 132"/>
                  <a:gd name="T34" fmla="*/ 65 w 105"/>
                  <a:gd name="T35" fmla="*/ 130 h 132"/>
                  <a:gd name="T36" fmla="*/ 44 w 105"/>
                  <a:gd name="T37" fmla="*/ 132 h 132"/>
                  <a:gd name="T38" fmla="*/ 36 w 105"/>
                  <a:gd name="T39" fmla="*/ 130 h 132"/>
                  <a:gd name="T40" fmla="*/ 30 w 105"/>
                  <a:gd name="T41" fmla="*/ 128 h 132"/>
                  <a:gd name="T42" fmla="*/ 22 w 105"/>
                  <a:gd name="T43" fmla="*/ 124 h 132"/>
                  <a:gd name="T44" fmla="*/ 11 w 105"/>
                  <a:gd name="T45" fmla="*/ 111 h 132"/>
                  <a:gd name="T46" fmla="*/ 5 w 105"/>
                  <a:gd name="T47" fmla="*/ 103 h 132"/>
                  <a:gd name="T48" fmla="*/ 3 w 105"/>
                  <a:gd name="T49" fmla="*/ 97 h 132"/>
                  <a:gd name="T50" fmla="*/ 1 w 105"/>
                  <a:gd name="T51" fmla="*/ 92 h 132"/>
                  <a:gd name="T52" fmla="*/ 0 w 105"/>
                  <a:gd name="T53" fmla="*/ 80 h 132"/>
                  <a:gd name="T54" fmla="*/ 1 w 105"/>
                  <a:gd name="T55" fmla="*/ 48 h 132"/>
                  <a:gd name="T56" fmla="*/ 3 w 105"/>
                  <a:gd name="T57" fmla="*/ 38 h 132"/>
                  <a:gd name="T58" fmla="*/ 5 w 105"/>
                  <a:gd name="T59" fmla="*/ 32 h 132"/>
                  <a:gd name="T60" fmla="*/ 7 w 105"/>
                  <a:gd name="T61" fmla="*/ 27 h 132"/>
                  <a:gd name="T62" fmla="*/ 11 w 105"/>
                  <a:gd name="T63" fmla="*/ 19 h 132"/>
                  <a:gd name="T64" fmla="*/ 26 w 105"/>
                  <a:gd name="T65" fmla="*/ 7 h 132"/>
                  <a:gd name="T66" fmla="*/ 32 w 105"/>
                  <a:gd name="T67" fmla="*/ 4 h 132"/>
                  <a:gd name="T68" fmla="*/ 42 w 105"/>
                  <a:gd name="T69" fmla="*/ 2 h 132"/>
                  <a:gd name="T70" fmla="*/ 53 w 105"/>
                  <a:gd name="T7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32">
                    <a:moveTo>
                      <a:pt x="53" y="0"/>
                    </a:moveTo>
                    <a:lnTo>
                      <a:pt x="63" y="0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93" y="19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7" y="27"/>
                    </a:lnTo>
                    <a:lnTo>
                      <a:pt x="99" y="30"/>
                    </a:lnTo>
                    <a:lnTo>
                      <a:pt x="99" y="32"/>
                    </a:lnTo>
                    <a:lnTo>
                      <a:pt x="101" y="36"/>
                    </a:lnTo>
                    <a:lnTo>
                      <a:pt x="101" y="38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5" y="51"/>
                    </a:lnTo>
                    <a:lnTo>
                      <a:pt x="105" y="80"/>
                    </a:lnTo>
                    <a:lnTo>
                      <a:pt x="103" y="84"/>
                    </a:lnTo>
                    <a:lnTo>
                      <a:pt x="103" y="92"/>
                    </a:lnTo>
                    <a:lnTo>
                      <a:pt x="101" y="93"/>
                    </a:lnTo>
                    <a:lnTo>
                      <a:pt x="101" y="97"/>
                    </a:lnTo>
                    <a:lnTo>
                      <a:pt x="99" y="99"/>
                    </a:lnTo>
                    <a:lnTo>
                      <a:pt x="99" y="103"/>
                    </a:lnTo>
                    <a:lnTo>
                      <a:pt x="95" y="107"/>
                    </a:lnTo>
                    <a:lnTo>
                      <a:pt x="95" y="111"/>
                    </a:lnTo>
                    <a:lnTo>
                      <a:pt x="82" y="124"/>
                    </a:lnTo>
                    <a:lnTo>
                      <a:pt x="80" y="124"/>
                    </a:lnTo>
                    <a:lnTo>
                      <a:pt x="78" y="126"/>
                    </a:lnTo>
                    <a:lnTo>
                      <a:pt x="74" y="128"/>
                    </a:lnTo>
                    <a:lnTo>
                      <a:pt x="72" y="128"/>
                    </a:lnTo>
                    <a:lnTo>
                      <a:pt x="70" y="130"/>
                    </a:lnTo>
                    <a:lnTo>
                      <a:pt x="65" y="130"/>
                    </a:lnTo>
                    <a:lnTo>
                      <a:pt x="63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6" y="130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1" y="113"/>
                    </a:lnTo>
                    <a:lnTo>
                      <a:pt x="11" y="111"/>
                    </a:lnTo>
                    <a:lnTo>
                      <a:pt x="9" y="107"/>
                    </a:lnTo>
                    <a:lnTo>
                      <a:pt x="5" y="103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1" y="92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51"/>
                    </a:lnTo>
                    <a:lnTo>
                      <a:pt x="1" y="48"/>
                    </a:lnTo>
                    <a:lnTo>
                      <a:pt x="1" y="42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7" y="27"/>
                    </a:lnTo>
                    <a:lnTo>
                      <a:pt x="11" y="23"/>
                    </a:lnTo>
                    <a:lnTo>
                      <a:pt x="11" y="19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6566648" y="4445082"/>
                <a:ext cx="120650" cy="133350"/>
              </a:xfrm>
              <a:custGeom>
                <a:avLst/>
                <a:gdLst>
                  <a:gd name="T0" fmla="*/ 62 w 152"/>
                  <a:gd name="T1" fmla="*/ 0 h 168"/>
                  <a:gd name="T2" fmla="*/ 54 w 152"/>
                  <a:gd name="T3" fmla="*/ 1 h 168"/>
                  <a:gd name="T4" fmla="*/ 48 w 152"/>
                  <a:gd name="T5" fmla="*/ 3 h 168"/>
                  <a:gd name="T6" fmla="*/ 41 w 152"/>
                  <a:gd name="T7" fmla="*/ 7 h 168"/>
                  <a:gd name="T8" fmla="*/ 35 w 152"/>
                  <a:gd name="T9" fmla="*/ 9 h 168"/>
                  <a:gd name="T10" fmla="*/ 23 w 152"/>
                  <a:gd name="T11" fmla="*/ 19 h 168"/>
                  <a:gd name="T12" fmla="*/ 18 w 152"/>
                  <a:gd name="T13" fmla="*/ 24 h 168"/>
                  <a:gd name="T14" fmla="*/ 14 w 152"/>
                  <a:gd name="T15" fmla="*/ 30 h 168"/>
                  <a:gd name="T16" fmla="*/ 10 w 152"/>
                  <a:gd name="T17" fmla="*/ 36 h 168"/>
                  <a:gd name="T18" fmla="*/ 6 w 152"/>
                  <a:gd name="T19" fmla="*/ 44 h 168"/>
                  <a:gd name="T20" fmla="*/ 4 w 152"/>
                  <a:gd name="T21" fmla="*/ 51 h 168"/>
                  <a:gd name="T22" fmla="*/ 2 w 152"/>
                  <a:gd name="T23" fmla="*/ 59 h 168"/>
                  <a:gd name="T24" fmla="*/ 0 w 152"/>
                  <a:gd name="T25" fmla="*/ 68 h 168"/>
                  <a:gd name="T26" fmla="*/ 2 w 152"/>
                  <a:gd name="T27" fmla="*/ 103 h 168"/>
                  <a:gd name="T28" fmla="*/ 4 w 152"/>
                  <a:gd name="T29" fmla="*/ 110 h 168"/>
                  <a:gd name="T30" fmla="*/ 6 w 152"/>
                  <a:gd name="T31" fmla="*/ 120 h 168"/>
                  <a:gd name="T32" fmla="*/ 8 w 152"/>
                  <a:gd name="T33" fmla="*/ 128 h 168"/>
                  <a:gd name="T34" fmla="*/ 12 w 152"/>
                  <a:gd name="T35" fmla="*/ 133 h 168"/>
                  <a:gd name="T36" fmla="*/ 16 w 152"/>
                  <a:gd name="T37" fmla="*/ 141 h 168"/>
                  <a:gd name="T38" fmla="*/ 20 w 152"/>
                  <a:gd name="T39" fmla="*/ 147 h 168"/>
                  <a:gd name="T40" fmla="*/ 25 w 152"/>
                  <a:gd name="T41" fmla="*/ 151 h 168"/>
                  <a:gd name="T42" fmla="*/ 31 w 152"/>
                  <a:gd name="T43" fmla="*/ 154 h 168"/>
                  <a:gd name="T44" fmla="*/ 37 w 152"/>
                  <a:gd name="T45" fmla="*/ 158 h 168"/>
                  <a:gd name="T46" fmla="*/ 44 w 152"/>
                  <a:gd name="T47" fmla="*/ 162 h 168"/>
                  <a:gd name="T48" fmla="*/ 50 w 152"/>
                  <a:gd name="T49" fmla="*/ 164 h 168"/>
                  <a:gd name="T50" fmla="*/ 58 w 152"/>
                  <a:gd name="T51" fmla="*/ 166 h 168"/>
                  <a:gd name="T52" fmla="*/ 89 w 152"/>
                  <a:gd name="T53" fmla="*/ 168 h 168"/>
                  <a:gd name="T54" fmla="*/ 96 w 152"/>
                  <a:gd name="T55" fmla="*/ 166 h 168"/>
                  <a:gd name="T56" fmla="*/ 104 w 152"/>
                  <a:gd name="T57" fmla="*/ 164 h 168"/>
                  <a:gd name="T58" fmla="*/ 112 w 152"/>
                  <a:gd name="T59" fmla="*/ 160 h 168"/>
                  <a:gd name="T60" fmla="*/ 117 w 152"/>
                  <a:gd name="T61" fmla="*/ 156 h 168"/>
                  <a:gd name="T62" fmla="*/ 123 w 152"/>
                  <a:gd name="T63" fmla="*/ 153 h 168"/>
                  <a:gd name="T64" fmla="*/ 136 w 152"/>
                  <a:gd name="T65" fmla="*/ 141 h 168"/>
                  <a:gd name="T66" fmla="*/ 140 w 152"/>
                  <a:gd name="T67" fmla="*/ 133 h 168"/>
                  <a:gd name="T68" fmla="*/ 144 w 152"/>
                  <a:gd name="T69" fmla="*/ 128 h 168"/>
                  <a:gd name="T70" fmla="*/ 146 w 152"/>
                  <a:gd name="T71" fmla="*/ 120 h 168"/>
                  <a:gd name="T72" fmla="*/ 148 w 152"/>
                  <a:gd name="T73" fmla="*/ 110 h 168"/>
                  <a:gd name="T74" fmla="*/ 150 w 152"/>
                  <a:gd name="T75" fmla="*/ 103 h 168"/>
                  <a:gd name="T76" fmla="*/ 152 w 152"/>
                  <a:gd name="T77" fmla="*/ 68 h 168"/>
                  <a:gd name="T78" fmla="*/ 150 w 152"/>
                  <a:gd name="T79" fmla="*/ 59 h 168"/>
                  <a:gd name="T80" fmla="*/ 148 w 152"/>
                  <a:gd name="T81" fmla="*/ 51 h 168"/>
                  <a:gd name="T82" fmla="*/ 146 w 152"/>
                  <a:gd name="T83" fmla="*/ 44 h 168"/>
                  <a:gd name="T84" fmla="*/ 142 w 152"/>
                  <a:gd name="T85" fmla="*/ 36 h 168"/>
                  <a:gd name="T86" fmla="*/ 138 w 152"/>
                  <a:gd name="T87" fmla="*/ 30 h 168"/>
                  <a:gd name="T88" fmla="*/ 121 w 152"/>
                  <a:gd name="T89" fmla="*/ 11 h 168"/>
                  <a:gd name="T90" fmla="*/ 113 w 152"/>
                  <a:gd name="T91" fmla="*/ 7 h 168"/>
                  <a:gd name="T92" fmla="*/ 108 w 152"/>
                  <a:gd name="T93" fmla="*/ 5 h 168"/>
                  <a:gd name="T94" fmla="*/ 100 w 152"/>
                  <a:gd name="T95" fmla="*/ 3 h 168"/>
                  <a:gd name="T96" fmla="*/ 92 w 152"/>
                  <a:gd name="T97" fmla="*/ 1 h 168"/>
                  <a:gd name="T98" fmla="*/ 75 w 152"/>
                  <a:gd name="T9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68">
                    <a:moveTo>
                      <a:pt x="75" y="0"/>
                    </a:moveTo>
                    <a:lnTo>
                      <a:pt x="62" y="0"/>
                    </a:lnTo>
                    <a:lnTo>
                      <a:pt x="58" y="1"/>
                    </a:lnTo>
                    <a:lnTo>
                      <a:pt x="54" y="1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1" y="7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1" y="11"/>
                    </a:lnTo>
                    <a:lnTo>
                      <a:pt x="23" y="19"/>
                    </a:lnTo>
                    <a:lnTo>
                      <a:pt x="20" y="21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30"/>
                    </a:lnTo>
                    <a:lnTo>
                      <a:pt x="12" y="32"/>
                    </a:lnTo>
                    <a:lnTo>
                      <a:pt x="10" y="36"/>
                    </a:lnTo>
                    <a:lnTo>
                      <a:pt x="8" y="40"/>
                    </a:lnTo>
                    <a:lnTo>
                      <a:pt x="6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6"/>
                    </a:lnTo>
                    <a:lnTo>
                      <a:pt x="6" y="120"/>
                    </a:lnTo>
                    <a:lnTo>
                      <a:pt x="6" y="124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4" y="137"/>
                    </a:lnTo>
                    <a:lnTo>
                      <a:pt x="16" y="141"/>
                    </a:lnTo>
                    <a:lnTo>
                      <a:pt x="18" y="143"/>
                    </a:lnTo>
                    <a:lnTo>
                      <a:pt x="20" y="147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4"/>
                    </a:lnTo>
                    <a:lnTo>
                      <a:pt x="35" y="156"/>
                    </a:lnTo>
                    <a:lnTo>
                      <a:pt x="37" y="158"/>
                    </a:lnTo>
                    <a:lnTo>
                      <a:pt x="41" y="160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50" y="164"/>
                    </a:lnTo>
                    <a:lnTo>
                      <a:pt x="54" y="166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89" y="168"/>
                    </a:lnTo>
                    <a:lnTo>
                      <a:pt x="92" y="166"/>
                    </a:lnTo>
                    <a:lnTo>
                      <a:pt x="96" y="166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08" y="162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7" y="156"/>
                    </a:lnTo>
                    <a:lnTo>
                      <a:pt x="121" y="154"/>
                    </a:lnTo>
                    <a:lnTo>
                      <a:pt x="123" y="153"/>
                    </a:lnTo>
                    <a:lnTo>
                      <a:pt x="127" y="151"/>
                    </a:lnTo>
                    <a:lnTo>
                      <a:pt x="136" y="141"/>
                    </a:lnTo>
                    <a:lnTo>
                      <a:pt x="138" y="137"/>
                    </a:lnTo>
                    <a:lnTo>
                      <a:pt x="140" y="133"/>
                    </a:lnTo>
                    <a:lnTo>
                      <a:pt x="142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6" y="120"/>
                    </a:lnTo>
                    <a:lnTo>
                      <a:pt x="148" y="116"/>
                    </a:lnTo>
                    <a:lnTo>
                      <a:pt x="148" y="110"/>
                    </a:lnTo>
                    <a:lnTo>
                      <a:pt x="150" y="107"/>
                    </a:lnTo>
                    <a:lnTo>
                      <a:pt x="150" y="103"/>
                    </a:lnTo>
                    <a:lnTo>
                      <a:pt x="152" y="99"/>
                    </a:lnTo>
                    <a:lnTo>
                      <a:pt x="152" y="68"/>
                    </a:lnTo>
                    <a:lnTo>
                      <a:pt x="150" y="65"/>
                    </a:lnTo>
                    <a:lnTo>
                      <a:pt x="150" y="59"/>
                    </a:lnTo>
                    <a:lnTo>
                      <a:pt x="148" y="55"/>
                    </a:lnTo>
                    <a:lnTo>
                      <a:pt x="148" y="51"/>
                    </a:lnTo>
                    <a:lnTo>
                      <a:pt x="146" y="47"/>
                    </a:lnTo>
                    <a:lnTo>
                      <a:pt x="146" y="44"/>
                    </a:lnTo>
                    <a:lnTo>
                      <a:pt x="144" y="40"/>
                    </a:lnTo>
                    <a:lnTo>
                      <a:pt x="142" y="36"/>
                    </a:lnTo>
                    <a:lnTo>
                      <a:pt x="140" y="32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21" y="11"/>
                    </a:lnTo>
                    <a:lnTo>
                      <a:pt x="117" y="9"/>
                    </a:lnTo>
                    <a:lnTo>
                      <a:pt x="113" y="7"/>
                    </a:lnTo>
                    <a:lnTo>
                      <a:pt x="112" y="7"/>
                    </a:lnTo>
                    <a:lnTo>
                      <a:pt x="108" y="5"/>
                    </a:lnTo>
                    <a:lnTo>
                      <a:pt x="104" y="3"/>
                    </a:lnTo>
                    <a:lnTo>
                      <a:pt x="100" y="3"/>
                    </a:lnTo>
                    <a:lnTo>
                      <a:pt x="96" y="1"/>
                    </a:lnTo>
                    <a:lnTo>
                      <a:pt x="92" y="1"/>
                    </a:lnTo>
                    <a:lnTo>
                      <a:pt x="89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939864" y="4277254"/>
              <a:ext cx="23813" cy="174625"/>
            </a:xfrm>
            <a:custGeom>
              <a:avLst/>
              <a:gdLst>
                <a:gd name="T0" fmla="*/ 0 w 30"/>
                <a:gd name="T1" fmla="*/ 205 h 220"/>
                <a:gd name="T2" fmla="*/ 0 w 30"/>
                <a:gd name="T3" fmla="*/ 209 h 220"/>
                <a:gd name="T4" fmla="*/ 2 w 30"/>
                <a:gd name="T5" fmla="*/ 212 h 220"/>
                <a:gd name="T6" fmla="*/ 7 w 30"/>
                <a:gd name="T7" fmla="*/ 218 h 220"/>
                <a:gd name="T8" fmla="*/ 11 w 30"/>
                <a:gd name="T9" fmla="*/ 218 h 220"/>
                <a:gd name="T10" fmla="*/ 15 w 30"/>
                <a:gd name="T11" fmla="*/ 220 h 220"/>
                <a:gd name="T12" fmla="*/ 19 w 30"/>
                <a:gd name="T13" fmla="*/ 218 h 220"/>
                <a:gd name="T14" fmla="*/ 23 w 30"/>
                <a:gd name="T15" fmla="*/ 218 h 220"/>
                <a:gd name="T16" fmla="*/ 24 w 30"/>
                <a:gd name="T17" fmla="*/ 214 h 220"/>
                <a:gd name="T18" fmla="*/ 28 w 30"/>
                <a:gd name="T19" fmla="*/ 212 h 220"/>
                <a:gd name="T20" fmla="*/ 28 w 30"/>
                <a:gd name="T21" fmla="*/ 209 h 220"/>
                <a:gd name="T22" fmla="*/ 30 w 30"/>
                <a:gd name="T23" fmla="*/ 205 h 220"/>
                <a:gd name="T24" fmla="*/ 30 w 30"/>
                <a:gd name="T25" fmla="*/ 15 h 220"/>
                <a:gd name="T26" fmla="*/ 28 w 30"/>
                <a:gd name="T27" fmla="*/ 12 h 220"/>
                <a:gd name="T28" fmla="*/ 28 w 30"/>
                <a:gd name="T29" fmla="*/ 8 h 220"/>
                <a:gd name="T30" fmla="*/ 23 w 30"/>
                <a:gd name="T31" fmla="*/ 2 h 220"/>
                <a:gd name="T32" fmla="*/ 19 w 30"/>
                <a:gd name="T33" fmla="*/ 0 h 220"/>
                <a:gd name="T34" fmla="*/ 11 w 30"/>
                <a:gd name="T35" fmla="*/ 0 h 220"/>
                <a:gd name="T36" fmla="*/ 7 w 30"/>
                <a:gd name="T37" fmla="*/ 2 h 220"/>
                <a:gd name="T38" fmla="*/ 3 w 30"/>
                <a:gd name="T39" fmla="*/ 4 h 220"/>
                <a:gd name="T40" fmla="*/ 2 w 30"/>
                <a:gd name="T41" fmla="*/ 8 h 220"/>
                <a:gd name="T42" fmla="*/ 0 w 30"/>
                <a:gd name="T43" fmla="*/ 12 h 220"/>
                <a:gd name="T44" fmla="*/ 0 w 30"/>
                <a:gd name="T45" fmla="*/ 15 h 220"/>
                <a:gd name="T46" fmla="*/ 0 w 30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7" y="218"/>
                  </a:lnTo>
                  <a:lnTo>
                    <a:pt x="11" y="218"/>
                  </a:lnTo>
                  <a:lnTo>
                    <a:pt x="15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4" y="214"/>
                  </a:lnTo>
                  <a:lnTo>
                    <a:pt x="28" y="212"/>
                  </a:lnTo>
                  <a:lnTo>
                    <a:pt x="28" y="209"/>
                  </a:lnTo>
                  <a:lnTo>
                    <a:pt x="30" y="205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451040" y="5199674"/>
              <a:ext cx="23813" cy="174625"/>
            </a:xfrm>
            <a:custGeom>
              <a:avLst/>
              <a:gdLst>
                <a:gd name="T0" fmla="*/ 0 w 30"/>
                <a:gd name="T1" fmla="*/ 205 h 220"/>
                <a:gd name="T2" fmla="*/ 0 w 30"/>
                <a:gd name="T3" fmla="*/ 209 h 220"/>
                <a:gd name="T4" fmla="*/ 2 w 30"/>
                <a:gd name="T5" fmla="*/ 213 h 220"/>
                <a:gd name="T6" fmla="*/ 7 w 30"/>
                <a:gd name="T7" fmla="*/ 219 h 220"/>
                <a:gd name="T8" fmla="*/ 11 w 30"/>
                <a:gd name="T9" fmla="*/ 219 h 220"/>
                <a:gd name="T10" fmla="*/ 15 w 30"/>
                <a:gd name="T11" fmla="*/ 220 h 220"/>
                <a:gd name="T12" fmla="*/ 19 w 30"/>
                <a:gd name="T13" fmla="*/ 219 h 220"/>
                <a:gd name="T14" fmla="*/ 23 w 30"/>
                <a:gd name="T15" fmla="*/ 219 h 220"/>
                <a:gd name="T16" fmla="*/ 24 w 30"/>
                <a:gd name="T17" fmla="*/ 215 h 220"/>
                <a:gd name="T18" fmla="*/ 28 w 30"/>
                <a:gd name="T19" fmla="*/ 213 h 220"/>
                <a:gd name="T20" fmla="*/ 28 w 30"/>
                <a:gd name="T21" fmla="*/ 209 h 220"/>
                <a:gd name="T22" fmla="*/ 30 w 30"/>
                <a:gd name="T23" fmla="*/ 205 h 220"/>
                <a:gd name="T24" fmla="*/ 30 w 30"/>
                <a:gd name="T25" fmla="*/ 16 h 220"/>
                <a:gd name="T26" fmla="*/ 28 w 30"/>
                <a:gd name="T27" fmla="*/ 12 h 220"/>
                <a:gd name="T28" fmla="*/ 28 w 30"/>
                <a:gd name="T29" fmla="*/ 8 h 220"/>
                <a:gd name="T30" fmla="*/ 23 w 30"/>
                <a:gd name="T31" fmla="*/ 2 h 220"/>
                <a:gd name="T32" fmla="*/ 19 w 30"/>
                <a:gd name="T33" fmla="*/ 0 h 220"/>
                <a:gd name="T34" fmla="*/ 11 w 30"/>
                <a:gd name="T35" fmla="*/ 0 h 220"/>
                <a:gd name="T36" fmla="*/ 7 w 30"/>
                <a:gd name="T37" fmla="*/ 2 h 220"/>
                <a:gd name="T38" fmla="*/ 3 w 30"/>
                <a:gd name="T39" fmla="*/ 4 h 220"/>
                <a:gd name="T40" fmla="*/ 2 w 30"/>
                <a:gd name="T41" fmla="*/ 8 h 220"/>
                <a:gd name="T42" fmla="*/ 0 w 30"/>
                <a:gd name="T43" fmla="*/ 12 h 220"/>
                <a:gd name="T44" fmla="*/ 0 w 30"/>
                <a:gd name="T45" fmla="*/ 16 h 220"/>
                <a:gd name="T46" fmla="*/ 0 w 30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0">
                  <a:moveTo>
                    <a:pt x="0" y="205"/>
                  </a:moveTo>
                  <a:lnTo>
                    <a:pt x="0" y="209"/>
                  </a:lnTo>
                  <a:lnTo>
                    <a:pt x="2" y="213"/>
                  </a:lnTo>
                  <a:lnTo>
                    <a:pt x="7" y="219"/>
                  </a:lnTo>
                  <a:lnTo>
                    <a:pt x="11" y="219"/>
                  </a:lnTo>
                  <a:lnTo>
                    <a:pt x="15" y="220"/>
                  </a:lnTo>
                  <a:lnTo>
                    <a:pt x="19" y="219"/>
                  </a:lnTo>
                  <a:lnTo>
                    <a:pt x="23" y="219"/>
                  </a:lnTo>
                  <a:lnTo>
                    <a:pt x="24" y="215"/>
                  </a:lnTo>
                  <a:lnTo>
                    <a:pt x="28" y="213"/>
                  </a:lnTo>
                  <a:lnTo>
                    <a:pt x="28" y="209"/>
                  </a:lnTo>
                  <a:lnTo>
                    <a:pt x="30" y="205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 rot="-5400000">
              <a:off x="3408053" y="6001321"/>
              <a:ext cx="660400" cy="476250"/>
              <a:chOff x="4250486" y="5346782"/>
              <a:chExt cx="660400" cy="476250"/>
            </a:xfrm>
          </p:grpSpPr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4304461" y="5626182"/>
                <a:ext cx="25400" cy="196850"/>
              </a:xfrm>
              <a:custGeom>
                <a:avLst/>
                <a:gdLst>
                  <a:gd name="T0" fmla="*/ 0 w 30"/>
                  <a:gd name="T1" fmla="*/ 231 h 246"/>
                  <a:gd name="T2" fmla="*/ 0 w 30"/>
                  <a:gd name="T3" fmla="*/ 235 h 246"/>
                  <a:gd name="T4" fmla="*/ 2 w 30"/>
                  <a:gd name="T5" fmla="*/ 239 h 246"/>
                  <a:gd name="T6" fmla="*/ 7 w 30"/>
                  <a:gd name="T7" fmla="*/ 244 h 246"/>
                  <a:gd name="T8" fmla="*/ 11 w 30"/>
                  <a:gd name="T9" fmla="*/ 244 h 246"/>
                  <a:gd name="T10" fmla="*/ 15 w 30"/>
                  <a:gd name="T11" fmla="*/ 246 h 246"/>
                  <a:gd name="T12" fmla="*/ 19 w 30"/>
                  <a:gd name="T13" fmla="*/ 244 h 246"/>
                  <a:gd name="T14" fmla="*/ 23 w 30"/>
                  <a:gd name="T15" fmla="*/ 244 h 246"/>
                  <a:gd name="T16" fmla="*/ 25 w 30"/>
                  <a:gd name="T17" fmla="*/ 241 h 246"/>
                  <a:gd name="T18" fmla="*/ 28 w 30"/>
                  <a:gd name="T19" fmla="*/ 239 h 246"/>
                  <a:gd name="T20" fmla="*/ 28 w 30"/>
                  <a:gd name="T21" fmla="*/ 235 h 246"/>
                  <a:gd name="T22" fmla="*/ 30 w 30"/>
                  <a:gd name="T23" fmla="*/ 231 h 246"/>
                  <a:gd name="T24" fmla="*/ 30 w 30"/>
                  <a:gd name="T25" fmla="*/ 15 h 246"/>
                  <a:gd name="T26" fmla="*/ 28 w 30"/>
                  <a:gd name="T27" fmla="*/ 11 h 246"/>
                  <a:gd name="T28" fmla="*/ 28 w 30"/>
                  <a:gd name="T29" fmla="*/ 7 h 246"/>
                  <a:gd name="T30" fmla="*/ 23 w 30"/>
                  <a:gd name="T31" fmla="*/ 1 h 246"/>
                  <a:gd name="T32" fmla="*/ 19 w 30"/>
                  <a:gd name="T33" fmla="*/ 0 h 246"/>
                  <a:gd name="T34" fmla="*/ 11 w 30"/>
                  <a:gd name="T35" fmla="*/ 0 h 246"/>
                  <a:gd name="T36" fmla="*/ 7 w 30"/>
                  <a:gd name="T37" fmla="*/ 1 h 246"/>
                  <a:gd name="T38" fmla="*/ 4 w 30"/>
                  <a:gd name="T39" fmla="*/ 3 h 246"/>
                  <a:gd name="T40" fmla="*/ 2 w 30"/>
                  <a:gd name="T41" fmla="*/ 7 h 246"/>
                  <a:gd name="T42" fmla="*/ 0 w 30"/>
                  <a:gd name="T43" fmla="*/ 11 h 246"/>
                  <a:gd name="T44" fmla="*/ 0 w 30"/>
                  <a:gd name="T45" fmla="*/ 15 h 246"/>
                  <a:gd name="T46" fmla="*/ 0 w 30"/>
                  <a:gd name="T47" fmla="*/ 23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246">
                    <a:moveTo>
                      <a:pt x="0" y="231"/>
                    </a:moveTo>
                    <a:lnTo>
                      <a:pt x="0" y="235"/>
                    </a:lnTo>
                    <a:lnTo>
                      <a:pt x="2" y="239"/>
                    </a:lnTo>
                    <a:lnTo>
                      <a:pt x="7" y="244"/>
                    </a:lnTo>
                    <a:lnTo>
                      <a:pt x="11" y="244"/>
                    </a:lnTo>
                    <a:lnTo>
                      <a:pt x="15" y="246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30" y="231"/>
                    </a:lnTo>
                    <a:lnTo>
                      <a:pt x="30" y="15"/>
                    </a:lnTo>
                    <a:lnTo>
                      <a:pt x="28" y="11"/>
                    </a:lnTo>
                    <a:lnTo>
                      <a:pt x="28" y="7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4250486" y="5602370"/>
                <a:ext cx="133350" cy="134937"/>
              </a:xfrm>
              <a:custGeom>
                <a:avLst/>
                <a:gdLst>
                  <a:gd name="T0" fmla="*/ 0 w 168"/>
                  <a:gd name="T1" fmla="*/ 170 h 170"/>
                  <a:gd name="T2" fmla="*/ 84 w 168"/>
                  <a:gd name="T3" fmla="*/ 0 h 170"/>
                  <a:gd name="T4" fmla="*/ 168 w 168"/>
                  <a:gd name="T5" fmla="*/ 170 h 170"/>
                  <a:gd name="T6" fmla="*/ 0 w 168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70">
                    <a:moveTo>
                      <a:pt x="0" y="170"/>
                    </a:moveTo>
                    <a:lnTo>
                      <a:pt x="84" y="0"/>
                    </a:lnTo>
                    <a:lnTo>
                      <a:pt x="168" y="17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4304461" y="5346782"/>
                <a:ext cx="25400" cy="195263"/>
              </a:xfrm>
              <a:custGeom>
                <a:avLst/>
                <a:gdLst>
                  <a:gd name="T0" fmla="*/ 30 w 30"/>
                  <a:gd name="T1" fmla="*/ 15 h 244"/>
                  <a:gd name="T2" fmla="*/ 28 w 30"/>
                  <a:gd name="T3" fmla="*/ 11 h 244"/>
                  <a:gd name="T4" fmla="*/ 28 w 30"/>
                  <a:gd name="T5" fmla="*/ 7 h 244"/>
                  <a:gd name="T6" fmla="*/ 23 w 30"/>
                  <a:gd name="T7" fmla="*/ 2 h 244"/>
                  <a:gd name="T8" fmla="*/ 19 w 30"/>
                  <a:gd name="T9" fmla="*/ 0 h 244"/>
                  <a:gd name="T10" fmla="*/ 11 w 30"/>
                  <a:gd name="T11" fmla="*/ 0 h 244"/>
                  <a:gd name="T12" fmla="*/ 7 w 30"/>
                  <a:gd name="T13" fmla="*/ 2 h 244"/>
                  <a:gd name="T14" fmla="*/ 4 w 30"/>
                  <a:gd name="T15" fmla="*/ 3 h 244"/>
                  <a:gd name="T16" fmla="*/ 2 w 30"/>
                  <a:gd name="T17" fmla="*/ 7 h 244"/>
                  <a:gd name="T18" fmla="*/ 0 w 30"/>
                  <a:gd name="T19" fmla="*/ 11 h 244"/>
                  <a:gd name="T20" fmla="*/ 0 w 30"/>
                  <a:gd name="T21" fmla="*/ 233 h 244"/>
                  <a:gd name="T22" fmla="*/ 2 w 30"/>
                  <a:gd name="T23" fmla="*/ 237 h 244"/>
                  <a:gd name="T24" fmla="*/ 7 w 30"/>
                  <a:gd name="T25" fmla="*/ 243 h 244"/>
                  <a:gd name="T26" fmla="*/ 11 w 30"/>
                  <a:gd name="T27" fmla="*/ 243 h 244"/>
                  <a:gd name="T28" fmla="*/ 15 w 30"/>
                  <a:gd name="T29" fmla="*/ 244 h 244"/>
                  <a:gd name="T30" fmla="*/ 19 w 30"/>
                  <a:gd name="T31" fmla="*/ 243 h 244"/>
                  <a:gd name="T32" fmla="*/ 23 w 30"/>
                  <a:gd name="T33" fmla="*/ 243 h 244"/>
                  <a:gd name="T34" fmla="*/ 25 w 30"/>
                  <a:gd name="T35" fmla="*/ 239 h 244"/>
                  <a:gd name="T36" fmla="*/ 28 w 30"/>
                  <a:gd name="T37" fmla="*/ 237 h 244"/>
                  <a:gd name="T38" fmla="*/ 28 w 30"/>
                  <a:gd name="T39" fmla="*/ 233 h 244"/>
                  <a:gd name="T40" fmla="*/ 30 w 30"/>
                  <a:gd name="T41" fmla="*/ 229 h 244"/>
                  <a:gd name="T42" fmla="*/ 30 w 30"/>
                  <a:gd name="T43" fmla="*/ 1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44">
                    <a:moveTo>
                      <a:pt x="30" y="15"/>
                    </a:moveTo>
                    <a:lnTo>
                      <a:pt x="28" y="11"/>
                    </a:lnTo>
                    <a:lnTo>
                      <a:pt x="28" y="7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233"/>
                    </a:lnTo>
                    <a:lnTo>
                      <a:pt x="2" y="237"/>
                    </a:lnTo>
                    <a:lnTo>
                      <a:pt x="7" y="243"/>
                    </a:lnTo>
                    <a:lnTo>
                      <a:pt x="11" y="243"/>
                    </a:lnTo>
                    <a:lnTo>
                      <a:pt x="15" y="244"/>
                    </a:lnTo>
                    <a:lnTo>
                      <a:pt x="19" y="243"/>
                    </a:lnTo>
                    <a:lnTo>
                      <a:pt x="23" y="243"/>
                    </a:lnTo>
                    <a:lnTo>
                      <a:pt x="25" y="239"/>
                    </a:lnTo>
                    <a:lnTo>
                      <a:pt x="28" y="237"/>
                    </a:lnTo>
                    <a:lnTo>
                      <a:pt x="28" y="233"/>
                    </a:lnTo>
                    <a:lnTo>
                      <a:pt x="30" y="229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4250486" y="5430920"/>
                <a:ext cx="133350" cy="134937"/>
              </a:xfrm>
              <a:custGeom>
                <a:avLst/>
                <a:gdLst>
                  <a:gd name="T0" fmla="*/ 168 w 168"/>
                  <a:gd name="T1" fmla="*/ 0 h 170"/>
                  <a:gd name="T2" fmla="*/ 84 w 168"/>
                  <a:gd name="T3" fmla="*/ 170 h 170"/>
                  <a:gd name="T4" fmla="*/ 0 w 168"/>
                  <a:gd name="T5" fmla="*/ 0 h 170"/>
                  <a:gd name="T6" fmla="*/ 168 w 168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70">
                    <a:moveTo>
                      <a:pt x="168" y="0"/>
                    </a:moveTo>
                    <a:lnTo>
                      <a:pt x="84" y="170"/>
                    </a:lnTo>
                    <a:lnTo>
                      <a:pt x="0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4306048" y="5581732"/>
                <a:ext cx="182563" cy="23813"/>
              </a:xfrm>
              <a:custGeom>
                <a:avLst/>
                <a:gdLst>
                  <a:gd name="T0" fmla="*/ 214 w 229"/>
                  <a:gd name="T1" fmla="*/ 31 h 31"/>
                  <a:gd name="T2" fmla="*/ 218 w 229"/>
                  <a:gd name="T3" fmla="*/ 29 h 31"/>
                  <a:gd name="T4" fmla="*/ 222 w 229"/>
                  <a:gd name="T5" fmla="*/ 29 h 31"/>
                  <a:gd name="T6" fmla="*/ 224 w 229"/>
                  <a:gd name="T7" fmla="*/ 25 h 31"/>
                  <a:gd name="T8" fmla="*/ 228 w 229"/>
                  <a:gd name="T9" fmla="*/ 23 h 31"/>
                  <a:gd name="T10" fmla="*/ 228 w 229"/>
                  <a:gd name="T11" fmla="*/ 19 h 31"/>
                  <a:gd name="T12" fmla="*/ 229 w 229"/>
                  <a:gd name="T13" fmla="*/ 15 h 31"/>
                  <a:gd name="T14" fmla="*/ 228 w 229"/>
                  <a:gd name="T15" fmla="*/ 12 h 31"/>
                  <a:gd name="T16" fmla="*/ 228 w 229"/>
                  <a:gd name="T17" fmla="*/ 8 h 31"/>
                  <a:gd name="T18" fmla="*/ 222 w 229"/>
                  <a:gd name="T19" fmla="*/ 2 h 31"/>
                  <a:gd name="T20" fmla="*/ 218 w 229"/>
                  <a:gd name="T21" fmla="*/ 0 h 31"/>
                  <a:gd name="T22" fmla="*/ 11 w 229"/>
                  <a:gd name="T23" fmla="*/ 0 h 31"/>
                  <a:gd name="T24" fmla="*/ 7 w 229"/>
                  <a:gd name="T25" fmla="*/ 2 h 31"/>
                  <a:gd name="T26" fmla="*/ 3 w 229"/>
                  <a:gd name="T27" fmla="*/ 4 h 31"/>
                  <a:gd name="T28" fmla="*/ 2 w 229"/>
                  <a:gd name="T29" fmla="*/ 8 h 31"/>
                  <a:gd name="T30" fmla="*/ 0 w 229"/>
                  <a:gd name="T31" fmla="*/ 12 h 31"/>
                  <a:gd name="T32" fmla="*/ 0 w 229"/>
                  <a:gd name="T33" fmla="*/ 19 h 31"/>
                  <a:gd name="T34" fmla="*/ 2 w 229"/>
                  <a:gd name="T35" fmla="*/ 23 h 31"/>
                  <a:gd name="T36" fmla="*/ 7 w 229"/>
                  <a:gd name="T37" fmla="*/ 29 h 31"/>
                  <a:gd name="T38" fmla="*/ 11 w 229"/>
                  <a:gd name="T39" fmla="*/ 29 h 31"/>
                  <a:gd name="T40" fmla="*/ 15 w 229"/>
                  <a:gd name="T41" fmla="*/ 31 h 31"/>
                  <a:gd name="T42" fmla="*/ 214 w 229"/>
                  <a:gd name="T4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" h="31">
                    <a:moveTo>
                      <a:pt x="214" y="31"/>
                    </a:moveTo>
                    <a:lnTo>
                      <a:pt x="218" y="29"/>
                    </a:lnTo>
                    <a:lnTo>
                      <a:pt x="222" y="29"/>
                    </a:lnTo>
                    <a:lnTo>
                      <a:pt x="224" y="25"/>
                    </a:lnTo>
                    <a:lnTo>
                      <a:pt x="228" y="23"/>
                    </a:lnTo>
                    <a:lnTo>
                      <a:pt x="228" y="19"/>
                    </a:lnTo>
                    <a:lnTo>
                      <a:pt x="229" y="15"/>
                    </a:lnTo>
                    <a:lnTo>
                      <a:pt x="228" y="12"/>
                    </a:lnTo>
                    <a:lnTo>
                      <a:pt x="228" y="8"/>
                    </a:lnTo>
                    <a:lnTo>
                      <a:pt x="222" y="2"/>
                    </a:lnTo>
                    <a:lnTo>
                      <a:pt x="2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5" y="31"/>
                    </a:lnTo>
                    <a:lnTo>
                      <a:pt x="21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4487023" y="5364245"/>
                <a:ext cx="423863" cy="423862"/>
              </a:xfrm>
              <a:custGeom>
                <a:avLst/>
                <a:gdLst>
                  <a:gd name="T0" fmla="*/ 5 w 534"/>
                  <a:gd name="T1" fmla="*/ 319 h 533"/>
                  <a:gd name="T2" fmla="*/ 21 w 534"/>
                  <a:gd name="T3" fmla="*/ 369 h 533"/>
                  <a:gd name="T4" fmla="*/ 46 w 534"/>
                  <a:gd name="T5" fmla="*/ 415 h 533"/>
                  <a:gd name="T6" fmla="*/ 88 w 534"/>
                  <a:gd name="T7" fmla="*/ 463 h 533"/>
                  <a:gd name="T8" fmla="*/ 130 w 534"/>
                  <a:gd name="T9" fmla="*/ 493 h 533"/>
                  <a:gd name="T10" fmla="*/ 201 w 534"/>
                  <a:gd name="T11" fmla="*/ 524 h 533"/>
                  <a:gd name="T12" fmla="*/ 252 w 534"/>
                  <a:gd name="T13" fmla="*/ 531 h 533"/>
                  <a:gd name="T14" fmla="*/ 293 w 534"/>
                  <a:gd name="T15" fmla="*/ 531 h 533"/>
                  <a:gd name="T16" fmla="*/ 346 w 534"/>
                  <a:gd name="T17" fmla="*/ 520 h 533"/>
                  <a:gd name="T18" fmla="*/ 404 w 534"/>
                  <a:gd name="T19" fmla="*/ 493 h 533"/>
                  <a:gd name="T20" fmla="*/ 446 w 534"/>
                  <a:gd name="T21" fmla="*/ 463 h 533"/>
                  <a:gd name="T22" fmla="*/ 486 w 534"/>
                  <a:gd name="T23" fmla="*/ 415 h 533"/>
                  <a:gd name="T24" fmla="*/ 517 w 534"/>
                  <a:gd name="T25" fmla="*/ 357 h 533"/>
                  <a:gd name="T26" fmla="*/ 530 w 534"/>
                  <a:gd name="T27" fmla="*/ 306 h 533"/>
                  <a:gd name="T28" fmla="*/ 534 w 534"/>
                  <a:gd name="T29" fmla="*/ 266 h 533"/>
                  <a:gd name="T30" fmla="*/ 528 w 534"/>
                  <a:gd name="T31" fmla="*/ 212 h 533"/>
                  <a:gd name="T32" fmla="*/ 507 w 534"/>
                  <a:gd name="T33" fmla="*/ 151 h 533"/>
                  <a:gd name="T34" fmla="*/ 471 w 534"/>
                  <a:gd name="T35" fmla="*/ 97 h 533"/>
                  <a:gd name="T36" fmla="*/ 425 w 534"/>
                  <a:gd name="T37" fmla="*/ 53 h 533"/>
                  <a:gd name="T38" fmla="*/ 381 w 534"/>
                  <a:gd name="T39" fmla="*/ 25 h 533"/>
                  <a:gd name="T40" fmla="*/ 333 w 534"/>
                  <a:gd name="T41" fmla="*/ 7 h 533"/>
                  <a:gd name="T42" fmla="*/ 239 w 534"/>
                  <a:gd name="T43" fmla="*/ 0 h 533"/>
                  <a:gd name="T44" fmla="*/ 187 w 534"/>
                  <a:gd name="T45" fmla="*/ 11 h 533"/>
                  <a:gd name="T46" fmla="*/ 128 w 534"/>
                  <a:gd name="T47" fmla="*/ 38 h 533"/>
                  <a:gd name="T48" fmla="*/ 88 w 534"/>
                  <a:gd name="T49" fmla="*/ 69 h 533"/>
                  <a:gd name="T50" fmla="*/ 46 w 534"/>
                  <a:gd name="T51" fmla="*/ 118 h 533"/>
                  <a:gd name="T52" fmla="*/ 15 w 534"/>
                  <a:gd name="T53" fmla="*/ 176 h 533"/>
                  <a:gd name="T54" fmla="*/ 1 w 534"/>
                  <a:gd name="T55" fmla="*/ 225 h 533"/>
                  <a:gd name="T56" fmla="*/ 30 w 534"/>
                  <a:gd name="T57" fmla="*/ 267 h 533"/>
                  <a:gd name="T58" fmla="*/ 34 w 534"/>
                  <a:gd name="T59" fmla="*/ 220 h 533"/>
                  <a:gd name="T60" fmla="*/ 53 w 534"/>
                  <a:gd name="T61" fmla="*/ 164 h 533"/>
                  <a:gd name="T62" fmla="*/ 78 w 534"/>
                  <a:gd name="T63" fmla="*/ 126 h 533"/>
                  <a:gd name="T64" fmla="*/ 136 w 534"/>
                  <a:gd name="T65" fmla="*/ 70 h 533"/>
                  <a:gd name="T66" fmla="*/ 185 w 534"/>
                  <a:gd name="T67" fmla="*/ 44 h 533"/>
                  <a:gd name="T68" fmla="*/ 231 w 534"/>
                  <a:gd name="T69" fmla="*/ 32 h 533"/>
                  <a:gd name="T70" fmla="*/ 314 w 534"/>
                  <a:gd name="T71" fmla="*/ 34 h 533"/>
                  <a:gd name="T72" fmla="*/ 358 w 534"/>
                  <a:gd name="T73" fmla="*/ 47 h 533"/>
                  <a:gd name="T74" fmla="*/ 398 w 534"/>
                  <a:gd name="T75" fmla="*/ 70 h 533"/>
                  <a:gd name="T76" fmla="*/ 440 w 534"/>
                  <a:gd name="T77" fmla="*/ 109 h 533"/>
                  <a:gd name="T78" fmla="*/ 467 w 534"/>
                  <a:gd name="T79" fmla="*/ 145 h 533"/>
                  <a:gd name="T80" fmla="*/ 496 w 534"/>
                  <a:gd name="T81" fmla="*/ 208 h 533"/>
                  <a:gd name="T82" fmla="*/ 501 w 534"/>
                  <a:gd name="T83" fmla="*/ 254 h 533"/>
                  <a:gd name="T84" fmla="*/ 501 w 534"/>
                  <a:gd name="T85" fmla="*/ 290 h 533"/>
                  <a:gd name="T86" fmla="*/ 492 w 534"/>
                  <a:gd name="T87" fmla="*/ 336 h 533"/>
                  <a:gd name="T88" fmla="*/ 469 w 534"/>
                  <a:gd name="T89" fmla="*/ 388 h 533"/>
                  <a:gd name="T90" fmla="*/ 440 w 534"/>
                  <a:gd name="T91" fmla="*/ 424 h 533"/>
                  <a:gd name="T92" fmla="*/ 398 w 534"/>
                  <a:gd name="T93" fmla="*/ 461 h 533"/>
                  <a:gd name="T94" fmla="*/ 346 w 534"/>
                  <a:gd name="T95" fmla="*/ 487 h 533"/>
                  <a:gd name="T96" fmla="*/ 302 w 534"/>
                  <a:gd name="T97" fmla="*/ 499 h 533"/>
                  <a:gd name="T98" fmla="*/ 268 w 534"/>
                  <a:gd name="T99" fmla="*/ 503 h 533"/>
                  <a:gd name="T100" fmla="*/ 220 w 534"/>
                  <a:gd name="T101" fmla="*/ 497 h 533"/>
                  <a:gd name="T102" fmla="*/ 164 w 534"/>
                  <a:gd name="T103" fmla="*/ 478 h 533"/>
                  <a:gd name="T104" fmla="*/ 116 w 534"/>
                  <a:gd name="T105" fmla="*/ 447 h 533"/>
                  <a:gd name="T106" fmla="*/ 78 w 534"/>
                  <a:gd name="T107" fmla="*/ 407 h 533"/>
                  <a:gd name="T108" fmla="*/ 53 w 534"/>
                  <a:gd name="T109" fmla="*/ 367 h 533"/>
                  <a:gd name="T110" fmla="*/ 38 w 534"/>
                  <a:gd name="T111" fmla="*/ 325 h 533"/>
                  <a:gd name="T112" fmla="*/ 30 w 534"/>
                  <a:gd name="T113" fmla="*/ 267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3">
                    <a:moveTo>
                      <a:pt x="0" y="267"/>
                    </a:moveTo>
                    <a:lnTo>
                      <a:pt x="0" y="281"/>
                    </a:lnTo>
                    <a:lnTo>
                      <a:pt x="1" y="306"/>
                    </a:lnTo>
                    <a:lnTo>
                      <a:pt x="5" y="319"/>
                    </a:lnTo>
                    <a:lnTo>
                      <a:pt x="7" y="332"/>
                    </a:lnTo>
                    <a:lnTo>
                      <a:pt x="11" y="344"/>
                    </a:lnTo>
                    <a:lnTo>
                      <a:pt x="15" y="357"/>
                    </a:lnTo>
                    <a:lnTo>
                      <a:pt x="21" y="369"/>
                    </a:lnTo>
                    <a:lnTo>
                      <a:pt x="24" y="380"/>
                    </a:lnTo>
                    <a:lnTo>
                      <a:pt x="32" y="392"/>
                    </a:lnTo>
                    <a:lnTo>
                      <a:pt x="38" y="403"/>
                    </a:lnTo>
                    <a:lnTo>
                      <a:pt x="46" y="415"/>
                    </a:lnTo>
                    <a:lnTo>
                      <a:pt x="53" y="424"/>
                    </a:lnTo>
                    <a:lnTo>
                      <a:pt x="61" y="434"/>
                    </a:lnTo>
                    <a:lnTo>
                      <a:pt x="68" y="445"/>
                    </a:lnTo>
                    <a:lnTo>
                      <a:pt x="88" y="463"/>
                    </a:lnTo>
                    <a:lnTo>
                      <a:pt x="97" y="470"/>
                    </a:lnTo>
                    <a:lnTo>
                      <a:pt x="107" y="480"/>
                    </a:lnTo>
                    <a:lnTo>
                      <a:pt x="118" y="487"/>
                    </a:lnTo>
                    <a:lnTo>
                      <a:pt x="130" y="493"/>
                    </a:lnTo>
                    <a:lnTo>
                      <a:pt x="151" y="507"/>
                    </a:lnTo>
                    <a:lnTo>
                      <a:pt x="164" y="512"/>
                    </a:lnTo>
                    <a:lnTo>
                      <a:pt x="187" y="520"/>
                    </a:lnTo>
                    <a:lnTo>
                      <a:pt x="201" y="524"/>
                    </a:lnTo>
                    <a:lnTo>
                      <a:pt x="212" y="528"/>
                    </a:lnTo>
                    <a:lnTo>
                      <a:pt x="226" y="529"/>
                    </a:lnTo>
                    <a:lnTo>
                      <a:pt x="239" y="531"/>
                    </a:lnTo>
                    <a:lnTo>
                      <a:pt x="252" y="531"/>
                    </a:lnTo>
                    <a:lnTo>
                      <a:pt x="266" y="533"/>
                    </a:lnTo>
                    <a:lnTo>
                      <a:pt x="268" y="533"/>
                    </a:lnTo>
                    <a:lnTo>
                      <a:pt x="281" y="531"/>
                    </a:lnTo>
                    <a:lnTo>
                      <a:pt x="293" y="531"/>
                    </a:lnTo>
                    <a:lnTo>
                      <a:pt x="306" y="529"/>
                    </a:lnTo>
                    <a:lnTo>
                      <a:pt x="319" y="528"/>
                    </a:lnTo>
                    <a:lnTo>
                      <a:pt x="333" y="524"/>
                    </a:lnTo>
                    <a:lnTo>
                      <a:pt x="346" y="520"/>
                    </a:lnTo>
                    <a:lnTo>
                      <a:pt x="358" y="516"/>
                    </a:lnTo>
                    <a:lnTo>
                      <a:pt x="369" y="510"/>
                    </a:lnTo>
                    <a:lnTo>
                      <a:pt x="381" y="507"/>
                    </a:lnTo>
                    <a:lnTo>
                      <a:pt x="404" y="493"/>
                    </a:lnTo>
                    <a:lnTo>
                      <a:pt x="415" y="485"/>
                    </a:lnTo>
                    <a:lnTo>
                      <a:pt x="425" y="480"/>
                    </a:lnTo>
                    <a:lnTo>
                      <a:pt x="434" y="470"/>
                    </a:lnTo>
                    <a:lnTo>
                      <a:pt x="446" y="463"/>
                    </a:lnTo>
                    <a:lnTo>
                      <a:pt x="463" y="445"/>
                    </a:lnTo>
                    <a:lnTo>
                      <a:pt x="471" y="434"/>
                    </a:lnTo>
                    <a:lnTo>
                      <a:pt x="480" y="424"/>
                    </a:lnTo>
                    <a:lnTo>
                      <a:pt x="486" y="415"/>
                    </a:lnTo>
                    <a:lnTo>
                      <a:pt x="494" y="403"/>
                    </a:lnTo>
                    <a:lnTo>
                      <a:pt x="507" y="380"/>
                    </a:lnTo>
                    <a:lnTo>
                      <a:pt x="511" y="369"/>
                    </a:lnTo>
                    <a:lnTo>
                      <a:pt x="517" y="357"/>
                    </a:lnTo>
                    <a:lnTo>
                      <a:pt x="520" y="346"/>
                    </a:lnTo>
                    <a:lnTo>
                      <a:pt x="524" y="332"/>
                    </a:lnTo>
                    <a:lnTo>
                      <a:pt x="528" y="319"/>
                    </a:lnTo>
                    <a:lnTo>
                      <a:pt x="530" y="306"/>
                    </a:lnTo>
                    <a:lnTo>
                      <a:pt x="532" y="292"/>
                    </a:lnTo>
                    <a:lnTo>
                      <a:pt x="532" y="281"/>
                    </a:lnTo>
                    <a:lnTo>
                      <a:pt x="534" y="267"/>
                    </a:lnTo>
                    <a:lnTo>
                      <a:pt x="534" y="266"/>
                    </a:lnTo>
                    <a:lnTo>
                      <a:pt x="532" y="252"/>
                    </a:lnTo>
                    <a:lnTo>
                      <a:pt x="532" y="239"/>
                    </a:lnTo>
                    <a:lnTo>
                      <a:pt x="530" y="225"/>
                    </a:lnTo>
                    <a:lnTo>
                      <a:pt x="528" y="212"/>
                    </a:lnTo>
                    <a:lnTo>
                      <a:pt x="524" y="201"/>
                    </a:lnTo>
                    <a:lnTo>
                      <a:pt x="520" y="187"/>
                    </a:lnTo>
                    <a:lnTo>
                      <a:pt x="513" y="164"/>
                    </a:lnTo>
                    <a:lnTo>
                      <a:pt x="507" y="151"/>
                    </a:lnTo>
                    <a:lnTo>
                      <a:pt x="494" y="130"/>
                    </a:lnTo>
                    <a:lnTo>
                      <a:pt x="488" y="118"/>
                    </a:lnTo>
                    <a:lnTo>
                      <a:pt x="480" y="107"/>
                    </a:lnTo>
                    <a:lnTo>
                      <a:pt x="471" y="97"/>
                    </a:lnTo>
                    <a:lnTo>
                      <a:pt x="463" y="88"/>
                    </a:lnTo>
                    <a:lnTo>
                      <a:pt x="446" y="69"/>
                    </a:lnTo>
                    <a:lnTo>
                      <a:pt x="434" y="61"/>
                    </a:lnTo>
                    <a:lnTo>
                      <a:pt x="425" y="53"/>
                    </a:lnTo>
                    <a:lnTo>
                      <a:pt x="415" y="46"/>
                    </a:lnTo>
                    <a:lnTo>
                      <a:pt x="404" y="38"/>
                    </a:lnTo>
                    <a:lnTo>
                      <a:pt x="392" y="32"/>
                    </a:lnTo>
                    <a:lnTo>
                      <a:pt x="381" y="25"/>
                    </a:lnTo>
                    <a:lnTo>
                      <a:pt x="369" y="21"/>
                    </a:lnTo>
                    <a:lnTo>
                      <a:pt x="358" y="15"/>
                    </a:lnTo>
                    <a:lnTo>
                      <a:pt x="344" y="11"/>
                    </a:lnTo>
                    <a:lnTo>
                      <a:pt x="333" y="7"/>
                    </a:lnTo>
                    <a:lnTo>
                      <a:pt x="319" y="5"/>
                    </a:lnTo>
                    <a:lnTo>
                      <a:pt x="306" y="2"/>
                    </a:lnTo>
                    <a:lnTo>
                      <a:pt x="281" y="0"/>
                    </a:lnTo>
                    <a:lnTo>
                      <a:pt x="239" y="0"/>
                    </a:lnTo>
                    <a:lnTo>
                      <a:pt x="226" y="2"/>
                    </a:lnTo>
                    <a:lnTo>
                      <a:pt x="212" y="5"/>
                    </a:lnTo>
                    <a:lnTo>
                      <a:pt x="201" y="7"/>
                    </a:lnTo>
                    <a:lnTo>
                      <a:pt x="187" y="11"/>
                    </a:lnTo>
                    <a:lnTo>
                      <a:pt x="176" y="15"/>
                    </a:lnTo>
                    <a:lnTo>
                      <a:pt x="151" y="25"/>
                    </a:lnTo>
                    <a:lnTo>
                      <a:pt x="139" y="32"/>
                    </a:lnTo>
                    <a:lnTo>
                      <a:pt x="128" y="38"/>
                    </a:lnTo>
                    <a:lnTo>
                      <a:pt x="118" y="46"/>
                    </a:lnTo>
                    <a:lnTo>
                      <a:pt x="107" y="53"/>
                    </a:lnTo>
                    <a:lnTo>
                      <a:pt x="97" y="61"/>
                    </a:lnTo>
                    <a:lnTo>
                      <a:pt x="88" y="69"/>
                    </a:lnTo>
                    <a:lnTo>
                      <a:pt x="68" y="88"/>
                    </a:lnTo>
                    <a:lnTo>
                      <a:pt x="61" y="97"/>
                    </a:lnTo>
                    <a:lnTo>
                      <a:pt x="53" y="107"/>
                    </a:lnTo>
                    <a:lnTo>
                      <a:pt x="46" y="118"/>
                    </a:lnTo>
                    <a:lnTo>
                      <a:pt x="38" y="128"/>
                    </a:lnTo>
                    <a:lnTo>
                      <a:pt x="32" y="139"/>
                    </a:lnTo>
                    <a:lnTo>
                      <a:pt x="24" y="151"/>
                    </a:lnTo>
                    <a:lnTo>
                      <a:pt x="15" y="176"/>
                    </a:lnTo>
                    <a:lnTo>
                      <a:pt x="11" y="187"/>
                    </a:lnTo>
                    <a:lnTo>
                      <a:pt x="7" y="201"/>
                    </a:lnTo>
                    <a:lnTo>
                      <a:pt x="5" y="212"/>
                    </a:lnTo>
                    <a:lnTo>
                      <a:pt x="1" y="225"/>
                    </a:lnTo>
                    <a:lnTo>
                      <a:pt x="0" y="239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30" y="267"/>
                    </a:lnTo>
                    <a:lnTo>
                      <a:pt x="30" y="267"/>
                    </a:lnTo>
                    <a:lnTo>
                      <a:pt x="30" y="243"/>
                    </a:lnTo>
                    <a:lnTo>
                      <a:pt x="32" y="231"/>
                    </a:lnTo>
                    <a:lnTo>
                      <a:pt x="34" y="220"/>
                    </a:lnTo>
                    <a:lnTo>
                      <a:pt x="38" y="208"/>
                    </a:lnTo>
                    <a:lnTo>
                      <a:pt x="40" y="197"/>
                    </a:lnTo>
                    <a:lnTo>
                      <a:pt x="44" y="185"/>
                    </a:lnTo>
                    <a:lnTo>
                      <a:pt x="53" y="164"/>
                    </a:lnTo>
                    <a:lnTo>
                      <a:pt x="59" y="155"/>
                    </a:lnTo>
                    <a:lnTo>
                      <a:pt x="65" y="145"/>
                    </a:lnTo>
                    <a:lnTo>
                      <a:pt x="70" y="135"/>
                    </a:lnTo>
                    <a:lnTo>
                      <a:pt x="78" y="126"/>
                    </a:lnTo>
                    <a:lnTo>
                      <a:pt x="84" y="116"/>
                    </a:lnTo>
                    <a:lnTo>
                      <a:pt x="116" y="84"/>
                    </a:lnTo>
                    <a:lnTo>
                      <a:pt x="126" y="78"/>
                    </a:lnTo>
                    <a:lnTo>
                      <a:pt x="136" y="70"/>
                    </a:lnTo>
                    <a:lnTo>
                      <a:pt x="145" y="65"/>
                    </a:lnTo>
                    <a:lnTo>
                      <a:pt x="155" y="59"/>
                    </a:lnTo>
                    <a:lnTo>
                      <a:pt x="164" y="53"/>
                    </a:lnTo>
                    <a:lnTo>
                      <a:pt x="185" y="44"/>
                    </a:lnTo>
                    <a:lnTo>
                      <a:pt x="197" y="40"/>
                    </a:lnTo>
                    <a:lnTo>
                      <a:pt x="208" y="38"/>
                    </a:lnTo>
                    <a:lnTo>
                      <a:pt x="220" y="34"/>
                    </a:lnTo>
                    <a:lnTo>
                      <a:pt x="231" y="32"/>
                    </a:lnTo>
                    <a:lnTo>
                      <a:pt x="243" y="30"/>
                    </a:lnTo>
                    <a:lnTo>
                      <a:pt x="279" y="30"/>
                    </a:lnTo>
                    <a:lnTo>
                      <a:pt x="302" y="32"/>
                    </a:lnTo>
                    <a:lnTo>
                      <a:pt x="314" y="34"/>
                    </a:lnTo>
                    <a:lnTo>
                      <a:pt x="325" y="38"/>
                    </a:lnTo>
                    <a:lnTo>
                      <a:pt x="337" y="40"/>
                    </a:lnTo>
                    <a:lnTo>
                      <a:pt x="346" y="44"/>
                    </a:lnTo>
                    <a:lnTo>
                      <a:pt x="358" y="47"/>
                    </a:lnTo>
                    <a:lnTo>
                      <a:pt x="367" y="53"/>
                    </a:lnTo>
                    <a:lnTo>
                      <a:pt x="377" y="59"/>
                    </a:lnTo>
                    <a:lnTo>
                      <a:pt x="388" y="65"/>
                    </a:lnTo>
                    <a:lnTo>
                      <a:pt x="398" y="70"/>
                    </a:lnTo>
                    <a:lnTo>
                      <a:pt x="407" y="78"/>
                    </a:lnTo>
                    <a:lnTo>
                      <a:pt x="415" y="84"/>
                    </a:lnTo>
                    <a:lnTo>
                      <a:pt x="425" y="91"/>
                    </a:lnTo>
                    <a:lnTo>
                      <a:pt x="440" y="109"/>
                    </a:lnTo>
                    <a:lnTo>
                      <a:pt x="448" y="116"/>
                    </a:lnTo>
                    <a:lnTo>
                      <a:pt x="455" y="126"/>
                    </a:lnTo>
                    <a:lnTo>
                      <a:pt x="461" y="135"/>
                    </a:lnTo>
                    <a:lnTo>
                      <a:pt x="467" y="145"/>
                    </a:lnTo>
                    <a:lnTo>
                      <a:pt x="478" y="164"/>
                    </a:lnTo>
                    <a:lnTo>
                      <a:pt x="484" y="176"/>
                    </a:lnTo>
                    <a:lnTo>
                      <a:pt x="492" y="197"/>
                    </a:lnTo>
                    <a:lnTo>
                      <a:pt x="496" y="208"/>
                    </a:lnTo>
                    <a:lnTo>
                      <a:pt x="497" y="220"/>
                    </a:lnTo>
                    <a:lnTo>
                      <a:pt x="499" y="231"/>
                    </a:lnTo>
                    <a:lnTo>
                      <a:pt x="501" y="243"/>
                    </a:lnTo>
                    <a:lnTo>
                      <a:pt x="501" y="254"/>
                    </a:lnTo>
                    <a:lnTo>
                      <a:pt x="503" y="267"/>
                    </a:lnTo>
                    <a:lnTo>
                      <a:pt x="503" y="266"/>
                    </a:lnTo>
                    <a:lnTo>
                      <a:pt x="501" y="279"/>
                    </a:lnTo>
                    <a:lnTo>
                      <a:pt x="501" y="290"/>
                    </a:lnTo>
                    <a:lnTo>
                      <a:pt x="499" y="302"/>
                    </a:lnTo>
                    <a:lnTo>
                      <a:pt x="497" y="313"/>
                    </a:lnTo>
                    <a:lnTo>
                      <a:pt x="496" y="325"/>
                    </a:lnTo>
                    <a:lnTo>
                      <a:pt x="492" y="336"/>
                    </a:lnTo>
                    <a:lnTo>
                      <a:pt x="488" y="346"/>
                    </a:lnTo>
                    <a:lnTo>
                      <a:pt x="484" y="357"/>
                    </a:lnTo>
                    <a:lnTo>
                      <a:pt x="478" y="367"/>
                    </a:lnTo>
                    <a:lnTo>
                      <a:pt x="469" y="388"/>
                    </a:lnTo>
                    <a:lnTo>
                      <a:pt x="461" y="398"/>
                    </a:lnTo>
                    <a:lnTo>
                      <a:pt x="455" y="407"/>
                    </a:lnTo>
                    <a:lnTo>
                      <a:pt x="448" y="415"/>
                    </a:lnTo>
                    <a:lnTo>
                      <a:pt x="440" y="424"/>
                    </a:lnTo>
                    <a:lnTo>
                      <a:pt x="425" y="440"/>
                    </a:lnTo>
                    <a:lnTo>
                      <a:pt x="415" y="447"/>
                    </a:lnTo>
                    <a:lnTo>
                      <a:pt x="407" y="455"/>
                    </a:lnTo>
                    <a:lnTo>
                      <a:pt x="398" y="461"/>
                    </a:lnTo>
                    <a:lnTo>
                      <a:pt x="388" y="468"/>
                    </a:lnTo>
                    <a:lnTo>
                      <a:pt x="367" y="478"/>
                    </a:lnTo>
                    <a:lnTo>
                      <a:pt x="358" y="484"/>
                    </a:lnTo>
                    <a:lnTo>
                      <a:pt x="346" y="487"/>
                    </a:lnTo>
                    <a:lnTo>
                      <a:pt x="337" y="491"/>
                    </a:lnTo>
                    <a:lnTo>
                      <a:pt x="325" y="495"/>
                    </a:lnTo>
                    <a:lnTo>
                      <a:pt x="314" y="497"/>
                    </a:lnTo>
                    <a:lnTo>
                      <a:pt x="302" y="499"/>
                    </a:lnTo>
                    <a:lnTo>
                      <a:pt x="291" y="501"/>
                    </a:lnTo>
                    <a:lnTo>
                      <a:pt x="279" y="501"/>
                    </a:lnTo>
                    <a:lnTo>
                      <a:pt x="266" y="503"/>
                    </a:lnTo>
                    <a:lnTo>
                      <a:pt x="268" y="503"/>
                    </a:lnTo>
                    <a:lnTo>
                      <a:pt x="254" y="501"/>
                    </a:lnTo>
                    <a:lnTo>
                      <a:pt x="243" y="501"/>
                    </a:lnTo>
                    <a:lnTo>
                      <a:pt x="231" y="499"/>
                    </a:lnTo>
                    <a:lnTo>
                      <a:pt x="220" y="497"/>
                    </a:lnTo>
                    <a:lnTo>
                      <a:pt x="208" y="495"/>
                    </a:lnTo>
                    <a:lnTo>
                      <a:pt x="197" y="491"/>
                    </a:lnTo>
                    <a:lnTo>
                      <a:pt x="176" y="484"/>
                    </a:lnTo>
                    <a:lnTo>
                      <a:pt x="164" y="478"/>
                    </a:lnTo>
                    <a:lnTo>
                      <a:pt x="145" y="466"/>
                    </a:lnTo>
                    <a:lnTo>
                      <a:pt x="136" y="461"/>
                    </a:lnTo>
                    <a:lnTo>
                      <a:pt x="126" y="455"/>
                    </a:lnTo>
                    <a:lnTo>
                      <a:pt x="116" y="447"/>
                    </a:lnTo>
                    <a:lnTo>
                      <a:pt x="109" y="440"/>
                    </a:lnTo>
                    <a:lnTo>
                      <a:pt x="91" y="424"/>
                    </a:lnTo>
                    <a:lnTo>
                      <a:pt x="84" y="415"/>
                    </a:lnTo>
                    <a:lnTo>
                      <a:pt x="78" y="407"/>
                    </a:lnTo>
                    <a:lnTo>
                      <a:pt x="70" y="398"/>
                    </a:lnTo>
                    <a:lnTo>
                      <a:pt x="65" y="388"/>
                    </a:lnTo>
                    <a:lnTo>
                      <a:pt x="59" y="376"/>
                    </a:lnTo>
                    <a:lnTo>
                      <a:pt x="53" y="367"/>
                    </a:lnTo>
                    <a:lnTo>
                      <a:pt x="47" y="357"/>
                    </a:lnTo>
                    <a:lnTo>
                      <a:pt x="44" y="346"/>
                    </a:lnTo>
                    <a:lnTo>
                      <a:pt x="40" y="336"/>
                    </a:lnTo>
                    <a:lnTo>
                      <a:pt x="38" y="325"/>
                    </a:lnTo>
                    <a:lnTo>
                      <a:pt x="34" y="313"/>
                    </a:lnTo>
                    <a:lnTo>
                      <a:pt x="32" y="302"/>
                    </a:lnTo>
                    <a:lnTo>
                      <a:pt x="30" y="279"/>
                    </a:lnTo>
                    <a:lnTo>
                      <a:pt x="30" y="26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337447" y="3862917"/>
              <a:ext cx="423863" cy="673100"/>
              <a:chOff x="2051798" y="3087770"/>
              <a:chExt cx="423863" cy="67310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2094661" y="3608470"/>
                <a:ext cx="134937" cy="133350"/>
              </a:xfrm>
              <a:custGeom>
                <a:avLst/>
                <a:gdLst>
                  <a:gd name="T0" fmla="*/ 0 w 171"/>
                  <a:gd name="T1" fmla="*/ 0 h 168"/>
                  <a:gd name="T2" fmla="*/ 171 w 171"/>
                  <a:gd name="T3" fmla="*/ 84 h 168"/>
                  <a:gd name="T4" fmla="*/ 0 w 171"/>
                  <a:gd name="T5" fmla="*/ 168 h 168"/>
                  <a:gd name="T6" fmla="*/ 0 w 171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68">
                    <a:moveTo>
                      <a:pt x="0" y="0"/>
                    </a:moveTo>
                    <a:lnTo>
                      <a:pt x="171" y="84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81961" y="3589420"/>
                <a:ext cx="176212" cy="171450"/>
              </a:xfrm>
              <a:custGeom>
                <a:avLst/>
                <a:gdLst>
                  <a:gd name="T0" fmla="*/ 30 w 220"/>
                  <a:gd name="T1" fmla="*/ 25 h 216"/>
                  <a:gd name="T2" fmla="*/ 7 w 220"/>
                  <a:gd name="T3" fmla="*/ 38 h 216"/>
                  <a:gd name="T4" fmla="*/ 178 w 220"/>
                  <a:gd name="T5" fmla="*/ 122 h 216"/>
                  <a:gd name="T6" fmla="*/ 178 w 220"/>
                  <a:gd name="T7" fmla="*/ 94 h 216"/>
                  <a:gd name="T8" fmla="*/ 7 w 220"/>
                  <a:gd name="T9" fmla="*/ 178 h 216"/>
                  <a:gd name="T10" fmla="*/ 30 w 220"/>
                  <a:gd name="T11" fmla="*/ 193 h 216"/>
                  <a:gd name="T12" fmla="*/ 30 w 220"/>
                  <a:gd name="T13" fmla="*/ 25 h 216"/>
                  <a:gd name="T14" fmla="*/ 0 w 220"/>
                  <a:gd name="T15" fmla="*/ 0 h 216"/>
                  <a:gd name="T16" fmla="*/ 0 w 220"/>
                  <a:gd name="T17" fmla="*/ 216 h 216"/>
                  <a:gd name="T18" fmla="*/ 220 w 220"/>
                  <a:gd name="T19" fmla="*/ 109 h 216"/>
                  <a:gd name="T20" fmla="*/ 0 w 220"/>
                  <a:gd name="T21" fmla="*/ 0 h 216"/>
                  <a:gd name="T22" fmla="*/ 30 w 220"/>
                  <a:gd name="T2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16">
                    <a:moveTo>
                      <a:pt x="30" y="25"/>
                    </a:moveTo>
                    <a:lnTo>
                      <a:pt x="7" y="38"/>
                    </a:lnTo>
                    <a:lnTo>
                      <a:pt x="178" y="122"/>
                    </a:lnTo>
                    <a:lnTo>
                      <a:pt x="178" y="94"/>
                    </a:lnTo>
                    <a:lnTo>
                      <a:pt x="7" y="178"/>
                    </a:lnTo>
                    <a:lnTo>
                      <a:pt x="30" y="193"/>
                    </a:lnTo>
                    <a:lnTo>
                      <a:pt x="30" y="25"/>
                    </a:lnTo>
                    <a:lnTo>
                      <a:pt x="0" y="0"/>
                    </a:lnTo>
                    <a:lnTo>
                      <a:pt x="0" y="216"/>
                    </a:lnTo>
                    <a:lnTo>
                      <a:pt x="220" y="109"/>
                    </a:lnTo>
                    <a:lnTo>
                      <a:pt x="0" y="0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2266111" y="3608470"/>
                <a:ext cx="136525" cy="133350"/>
              </a:xfrm>
              <a:custGeom>
                <a:avLst/>
                <a:gdLst>
                  <a:gd name="T0" fmla="*/ 170 w 170"/>
                  <a:gd name="T1" fmla="*/ 168 h 168"/>
                  <a:gd name="T2" fmla="*/ 0 w 170"/>
                  <a:gd name="T3" fmla="*/ 84 h 168"/>
                  <a:gd name="T4" fmla="*/ 170 w 170"/>
                  <a:gd name="T5" fmla="*/ 0 h 168"/>
                  <a:gd name="T6" fmla="*/ 170 w 170"/>
                  <a:gd name="T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68">
                    <a:moveTo>
                      <a:pt x="170" y="168"/>
                    </a:moveTo>
                    <a:lnTo>
                      <a:pt x="0" y="84"/>
                    </a:lnTo>
                    <a:lnTo>
                      <a:pt x="170" y="0"/>
                    </a:lnTo>
                    <a:lnTo>
                      <a:pt x="17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2239123" y="3589420"/>
                <a:ext cx="174625" cy="171450"/>
              </a:xfrm>
              <a:custGeom>
                <a:avLst/>
                <a:gdLst>
                  <a:gd name="T0" fmla="*/ 190 w 220"/>
                  <a:gd name="T1" fmla="*/ 193 h 216"/>
                  <a:gd name="T2" fmla="*/ 211 w 220"/>
                  <a:gd name="T3" fmla="*/ 178 h 216"/>
                  <a:gd name="T4" fmla="*/ 40 w 220"/>
                  <a:gd name="T5" fmla="*/ 94 h 216"/>
                  <a:gd name="T6" fmla="*/ 40 w 220"/>
                  <a:gd name="T7" fmla="*/ 122 h 216"/>
                  <a:gd name="T8" fmla="*/ 211 w 220"/>
                  <a:gd name="T9" fmla="*/ 38 h 216"/>
                  <a:gd name="T10" fmla="*/ 190 w 220"/>
                  <a:gd name="T11" fmla="*/ 25 h 216"/>
                  <a:gd name="T12" fmla="*/ 190 w 220"/>
                  <a:gd name="T13" fmla="*/ 193 h 216"/>
                  <a:gd name="T14" fmla="*/ 220 w 220"/>
                  <a:gd name="T15" fmla="*/ 216 h 216"/>
                  <a:gd name="T16" fmla="*/ 220 w 220"/>
                  <a:gd name="T17" fmla="*/ 0 h 216"/>
                  <a:gd name="T18" fmla="*/ 0 w 220"/>
                  <a:gd name="T19" fmla="*/ 109 h 216"/>
                  <a:gd name="T20" fmla="*/ 220 w 220"/>
                  <a:gd name="T21" fmla="*/ 216 h 216"/>
                  <a:gd name="T22" fmla="*/ 190 w 220"/>
                  <a:gd name="T23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16">
                    <a:moveTo>
                      <a:pt x="190" y="193"/>
                    </a:moveTo>
                    <a:lnTo>
                      <a:pt x="211" y="178"/>
                    </a:lnTo>
                    <a:lnTo>
                      <a:pt x="40" y="94"/>
                    </a:lnTo>
                    <a:lnTo>
                      <a:pt x="40" y="122"/>
                    </a:lnTo>
                    <a:lnTo>
                      <a:pt x="211" y="38"/>
                    </a:lnTo>
                    <a:lnTo>
                      <a:pt x="190" y="25"/>
                    </a:lnTo>
                    <a:lnTo>
                      <a:pt x="190" y="193"/>
                    </a:lnTo>
                    <a:lnTo>
                      <a:pt x="220" y="216"/>
                    </a:lnTo>
                    <a:lnTo>
                      <a:pt x="220" y="0"/>
                    </a:lnTo>
                    <a:lnTo>
                      <a:pt x="0" y="109"/>
                    </a:lnTo>
                    <a:lnTo>
                      <a:pt x="220" y="216"/>
                    </a:lnTo>
                    <a:lnTo>
                      <a:pt x="19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2239123" y="3514807"/>
                <a:ext cx="23813" cy="174625"/>
              </a:xfrm>
              <a:custGeom>
                <a:avLst/>
                <a:gdLst>
                  <a:gd name="T0" fmla="*/ 0 w 31"/>
                  <a:gd name="T1" fmla="*/ 205 h 220"/>
                  <a:gd name="T2" fmla="*/ 0 w 31"/>
                  <a:gd name="T3" fmla="*/ 209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5 w 31"/>
                  <a:gd name="T11" fmla="*/ 220 h 220"/>
                  <a:gd name="T12" fmla="*/ 19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9 h 220"/>
                  <a:gd name="T22" fmla="*/ 31 w 31"/>
                  <a:gd name="T23" fmla="*/ 205 h 220"/>
                  <a:gd name="T24" fmla="*/ 31 w 31"/>
                  <a:gd name="T25" fmla="*/ 15 h 220"/>
                  <a:gd name="T26" fmla="*/ 29 w 31"/>
                  <a:gd name="T27" fmla="*/ 12 h 220"/>
                  <a:gd name="T28" fmla="*/ 29 w 31"/>
                  <a:gd name="T29" fmla="*/ 8 h 220"/>
                  <a:gd name="T30" fmla="*/ 23 w 31"/>
                  <a:gd name="T31" fmla="*/ 2 h 220"/>
                  <a:gd name="T32" fmla="*/ 19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4 h 220"/>
                  <a:gd name="T40" fmla="*/ 2 w 31"/>
                  <a:gd name="T41" fmla="*/ 8 h 220"/>
                  <a:gd name="T42" fmla="*/ 0 w 31"/>
                  <a:gd name="T43" fmla="*/ 12 h 220"/>
                  <a:gd name="T44" fmla="*/ 0 w 31"/>
                  <a:gd name="T45" fmla="*/ 15 h 220"/>
                  <a:gd name="T46" fmla="*/ 0 w 31"/>
                  <a:gd name="T47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5"/>
                    </a:moveTo>
                    <a:lnTo>
                      <a:pt x="0" y="209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5" y="220"/>
                    </a:lnTo>
                    <a:lnTo>
                      <a:pt x="19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9"/>
                    </a:lnTo>
                    <a:lnTo>
                      <a:pt x="31" y="205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2051798" y="3087770"/>
                <a:ext cx="423863" cy="425450"/>
              </a:xfrm>
              <a:custGeom>
                <a:avLst/>
                <a:gdLst>
                  <a:gd name="T0" fmla="*/ 5 w 534"/>
                  <a:gd name="T1" fmla="*/ 319 h 535"/>
                  <a:gd name="T2" fmla="*/ 21 w 534"/>
                  <a:gd name="T3" fmla="*/ 369 h 535"/>
                  <a:gd name="T4" fmla="*/ 45 w 534"/>
                  <a:gd name="T5" fmla="*/ 415 h 535"/>
                  <a:gd name="T6" fmla="*/ 88 w 534"/>
                  <a:gd name="T7" fmla="*/ 464 h 535"/>
                  <a:gd name="T8" fmla="*/ 128 w 534"/>
                  <a:gd name="T9" fmla="*/ 495 h 535"/>
                  <a:gd name="T10" fmla="*/ 174 w 534"/>
                  <a:gd name="T11" fmla="*/ 518 h 535"/>
                  <a:gd name="T12" fmla="*/ 226 w 534"/>
                  <a:gd name="T13" fmla="*/ 531 h 535"/>
                  <a:gd name="T14" fmla="*/ 266 w 534"/>
                  <a:gd name="T15" fmla="*/ 535 h 535"/>
                  <a:gd name="T16" fmla="*/ 333 w 534"/>
                  <a:gd name="T17" fmla="*/ 526 h 535"/>
                  <a:gd name="T18" fmla="*/ 381 w 534"/>
                  <a:gd name="T19" fmla="*/ 506 h 535"/>
                  <a:gd name="T20" fmla="*/ 425 w 534"/>
                  <a:gd name="T21" fmla="*/ 480 h 535"/>
                  <a:gd name="T22" fmla="*/ 471 w 534"/>
                  <a:gd name="T23" fmla="*/ 436 h 535"/>
                  <a:gd name="T24" fmla="*/ 507 w 534"/>
                  <a:gd name="T25" fmla="*/ 380 h 535"/>
                  <a:gd name="T26" fmla="*/ 528 w 534"/>
                  <a:gd name="T27" fmla="*/ 319 h 535"/>
                  <a:gd name="T28" fmla="*/ 534 w 534"/>
                  <a:gd name="T29" fmla="*/ 267 h 535"/>
                  <a:gd name="T30" fmla="*/ 530 w 534"/>
                  <a:gd name="T31" fmla="*/ 227 h 535"/>
                  <a:gd name="T32" fmla="*/ 517 w 534"/>
                  <a:gd name="T33" fmla="*/ 176 h 535"/>
                  <a:gd name="T34" fmla="*/ 494 w 534"/>
                  <a:gd name="T35" fmla="*/ 130 h 535"/>
                  <a:gd name="T36" fmla="*/ 453 w 534"/>
                  <a:gd name="T37" fmla="*/ 78 h 535"/>
                  <a:gd name="T38" fmla="*/ 404 w 534"/>
                  <a:gd name="T39" fmla="*/ 38 h 535"/>
                  <a:gd name="T40" fmla="*/ 356 w 534"/>
                  <a:gd name="T41" fmla="*/ 15 h 535"/>
                  <a:gd name="T42" fmla="*/ 306 w 534"/>
                  <a:gd name="T43" fmla="*/ 2 h 535"/>
                  <a:gd name="T44" fmla="*/ 212 w 534"/>
                  <a:gd name="T45" fmla="*/ 5 h 535"/>
                  <a:gd name="T46" fmla="*/ 151 w 534"/>
                  <a:gd name="T47" fmla="*/ 26 h 535"/>
                  <a:gd name="T48" fmla="*/ 107 w 534"/>
                  <a:gd name="T49" fmla="*/ 53 h 535"/>
                  <a:gd name="T50" fmla="*/ 51 w 534"/>
                  <a:gd name="T51" fmla="*/ 109 h 535"/>
                  <a:gd name="T52" fmla="*/ 21 w 534"/>
                  <a:gd name="T53" fmla="*/ 164 h 535"/>
                  <a:gd name="T54" fmla="*/ 5 w 534"/>
                  <a:gd name="T55" fmla="*/ 214 h 535"/>
                  <a:gd name="T56" fmla="*/ 0 w 534"/>
                  <a:gd name="T57" fmla="*/ 267 h 535"/>
                  <a:gd name="T58" fmla="*/ 32 w 534"/>
                  <a:gd name="T59" fmla="*/ 231 h 535"/>
                  <a:gd name="T60" fmla="*/ 44 w 534"/>
                  <a:gd name="T61" fmla="*/ 187 h 535"/>
                  <a:gd name="T62" fmla="*/ 65 w 534"/>
                  <a:gd name="T63" fmla="*/ 145 h 535"/>
                  <a:gd name="T64" fmla="*/ 116 w 534"/>
                  <a:gd name="T65" fmla="*/ 84 h 535"/>
                  <a:gd name="T66" fmla="*/ 155 w 534"/>
                  <a:gd name="T67" fmla="*/ 59 h 535"/>
                  <a:gd name="T68" fmla="*/ 206 w 534"/>
                  <a:gd name="T69" fmla="*/ 38 h 535"/>
                  <a:gd name="T70" fmla="*/ 277 w 534"/>
                  <a:gd name="T71" fmla="*/ 30 h 535"/>
                  <a:gd name="T72" fmla="*/ 335 w 534"/>
                  <a:gd name="T73" fmla="*/ 40 h 535"/>
                  <a:gd name="T74" fmla="*/ 377 w 534"/>
                  <a:gd name="T75" fmla="*/ 59 h 535"/>
                  <a:gd name="T76" fmla="*/ 415 w 534"/>
                  <a:gd name="T77" fmla="*/ 84 h 535"/>
                  <a:gd name="T78" fmla="*/ 461 w 534"/>
                  <a:gd name="T79" fmla="*/ 135 h 535"/>
                  <a:gd name="T80" fmla="*/ 484 w 534"/>
                  <a:gd name="T81" fmla="*/ 176 h 535"/>
                  <a:gd name="T82" fmla="*/ 497 w 534"/>
                  <a:gd name="T83" fmla="*/ 220 h 535"/>
                  <a:gd name="T84" fmla="*/ 503 w 534"/>
                  <a:gd name="T85" fmla="*/ 267 h 535"/>
                  <a:gd name="T86" fmla="*/ 499 w 534"/>
                  <a:gd name="T87" fmla="*/ 302 h 535"/>
                  <a:gd name="T88" fmla="*/ 484 w 534"/>
                  <a:gd name="T89" fmla="*/ 357 h 535"/>
                  <a:gd name="T90" fmla="*/ 455 w 534"/>
                  <a:gd name="T91" fmla="*/ 407 h 535"/>
                  <a:gd name="T92" fmla="*/ 396 w 534"/>
                  <a:gd name="T93" fmla="*/ 462 h 535"/>
                  <a:gd name="T94" fmla="*/ 356 w 534"/>
                  <a:gd name="T95" fmla="*/ 485 h 535"/>
                  <a:gd name="T96" fmla="*/ 312 w 534"/>
                  <a:gd name="T97" fmla="*/ 499 h 535"/>
                  <a:gd name="T98" fmla="*/ 266 w 534"/>
                  <a:gd name="T99" fmla="*/ 505 h 535"/>
                  <a:gd name="T100" fmla="*/ 218 w 534"/>
                  <a:gd name="T101" fmla="*/ 499 h 535"/>
                  <a:gd name="T102" fmla="*/ 174 w 534"/>
                  <a:gd name="T103" fmla="*/ 485 h 535"/>
                  <a:gd name="T104" fmla="*/ 134 w 534"/>
                  <a:gd name="T105" fmla="*/ 462 h 535"/>
                  <a:gd name="T106" fmla="*/ 76 w 534"/>
                  <a:gd name="T107" fmla="*/ 407 h 535"/>
                  <a:gd name="T108" fmla="*/ 53 w 534"/>
                  <a:gd name="T109" fmla="*/ 367 h 535"/>
                  <a:gd name="T110" fmla="*/ 38 w 534"/>
                  <a:gd name="T111" fmla="*/ 325 h 535"/>
                  <a:gd name="T112" fmla="*/ 30 w 534"/>
                  <a:gd name="T113" fmla="*/ 26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5">
                    <a:moveTo>
                      <a:pt x="0" y="267"/>
                    </a:moveTo>
                    <a:lnTo>
                      <a:pt x="0" y="281"/>
                    </a:lnTo>
                    <a:lnTo>
                      <a:pt x="1" y="306"/>
                    </a:lnTo>
                    <a:lnTo>
                      <a:pt x="5" y="319"/>
                    </a:lnTo>
                    <a:lnTo>
                      <a:pt x="7" y="332"/>
                    </a:lnTo>
                    <a:lnTo>
                      <a:pt x="11" y="344"/>
                    </a:lnTo>
                    <a:lnTo>
                      <a:pt x="15" y="357"/>
                    </a:lnTo>
                    <a:lnTo>
                      <a:pt x="21" y="369"/>
                    </a:lnTo>
                    <a:lnTo>
                      <a:pt x="24" y="380"/>
                    </a:lnTo>
                    <a:lnTo>
                      <a:pt x="32" y="394"/>
                    </a:lnTo>
                    <a:lnTo>
                      <a:pt x="38" y="403"/>
                    </a:lnTo>
                    <a:lnTo>
                      <a:pt x="45" y="415"/>
                    </a:lnTo>
                    <a:lnTo>
                      <a:pt x="51" y="424"/>
                    </a:lnTo>
                    <a:lnTo>
                      <a:pt x="61" y="436"/>
                    </a:lnTo>
                    <a:lnTo>
                      <a:pt x="68" y="445"/>
                    </a:lnTo>
                    <a:lnTo>
                      <a:pt x="88" y="464"/>
                    </a:lnTo>
                    <a:lnTo>
                      <a:pt x="97" y="472"/>
                    </a:lnTo>
                    <a:lnTo>
                      <a:pt x="107" y="480"/>
                    </a:lnTo>
                    <a:lnTo>
                      <a:pt x="116" y="487"/>
                    </a:lnTo>
                    <a:lnTo>
                      <a:pt x="128" y="495"/>
                    </a:lnTo>
                    <a:lnTo>
                      <a:pt x="139" y="501"/>
                    </a:lnTo>
                    <a:lnTo>
                      <a:pt x="151" y="506"/>
                    </a:lnTo>
                    <a:lnTo>
                      <a:pt x="162" y="512"/>
                    </a:lnTo>
                    <a:lnTo>
                      <a:pt x="174" y="518"/>
                    </a:lnTo>
                    <a:lnTo>
                      <a:pt x="187" y="522"/>
                    </a:lnTo>
                    <a:lnTo>
                      <a:pt x="199" y="526"/>
                    </a:lnTo>
                    <a:lnTo>
                      <a:pt x="212" y="529"/>
                    </a:lnTo>
                    <a:lnTo>
                      <a:pt x="226" y="531"/>
                    </a:lnTo>
                    <a:lnTo>
                      <a:pt x="237" y="533"/>
                    </a:lnTo>
                    <a:lnTo>
                      <a:pt x="250" y="533"/>
                    </a:lnTo>
                    <a:lnTo>
                      <a:pt x="264" y="535"/>
                    </a:lnTo>
                    <a:lnTo>
                      <a:pt x="266" y="535"/>
                    </a:lnTo>
                    <a:lnTo>
                      <a:pt x="279" y="533"/>
                    </a:lnTo>
                    <a:lnTo>
                      <a:pt x="293" y="533"/>
                    </a:lnTo>
                    <a:lnTo>
                      <a:pt x="317" y="529"/>
                    </a:lnTo>
                    <a:lnTo>
                      <a:pt x="333" y="526"/>
                    </a:lnTo>
                    <a:lnTo>
                      <a:pt x="344" y="522"/>
                    </a:lnTo>
                    <a:lnTo>
                      <a:pt x="356" y="518"/>
                    </a:lnTo>
                    <a:lnTo>
                      <a:pt x="369" y="512"/>
                    </a:lnTo>
                    <a:lnTo>
                      <a:pt x="381" y="506"/>
                    </a:lnTo>
                    <a:lnTo>
                      <a:pt x="392" y="501"/>
                    </a:lnTo>
                    <a:lnTo>
                      <a:pt x="404" y="495"/>
                    </a:lnTo>
                    <a:lnTo>
                      <a:pt x="413" y="487"/>
                    </a:lnTo>
                    <a:lnTo>
                      <a:pt x="425" y="480"/>
                    </a:lnTo>
                    <a:lnTo>
                      <a:pt x="434" y="472"/>
                    </a:lnTo>
                    <a:lnTo>
                      <a:pt x="444" y="464"/>
                    </a:lnTo>
                    <a:lnTo>
                      <a:pt x="463" y="445"/>
                    </a:lnTo>
                    <a:lnTo>
                      <a:pt x="471" y="436"/>
                    </a:lnTo>
                    <a:lnTo>
                      <a:pt x="478" y="426"/>
                    </a:lnTo>
                    <a:lnTo>
                      <a:pt x="488" y="415"/>
                    </a:lnTo>
                    <a:lnTo>
                      <a:pt x="499" y="394"/>
                    </a:lnTo>
                    <a:lnTo>
                      <a:pt x="507" y="380"/>
                    </a:lnTo>
                    <a:lnTo>
                      <a:pt x="511" y="369"/>
                    </a:lnTo>
                    <a:lnTo>
                      <a:pt x="520" y="346"/>
                    </a:lnTo>
                    <a:lnTo>
                      <a:pt x="524" y="332"/>
                    </a:lnTo>
                    <a:lnTo>
                      <a:pt x="528" y="319"/>
                    </a:lnTo>
                    <a:lnTo>
                      <a:pt x="530" y="306"/>
                    </a:lnTo>
                    <a:lnTo>
                      <a:pt x="532" y="292"/>
                    </a:lnTo>
                    <a:lnTo>
                      <a:pt x="532" y="281"/>
                    </a:lnTo>
                    <a:lnTo>
                      <a:pt x="534" y="267"/>
                    </a:lnTo>
                    <a:lnTo>
                      <a:pt x="534" y="265"/>
                    </a:lnTo>
                    <a:lnTo>
                      <a:pt x="532" y="252"/>
                    </a:lnTo>
                    <a:lnTo>
                      <a:pt x="532" y="241"/>
                    </a:lnTo>
                    <a:lnTo>
                      <a:pt x="530" y="227"/>
                    </a:lnTo>
                    <a:lnTo>
                      <a:pt x="528" y="214"/>
                    </a:lnTo>
                    <a:lnTo>
                      <a:pt x="524" y="200"/>
                    </a:lnTo>
                    <a:lnTo>
                      <a:pt x="520" y="189"/>
                    </a:lnTo>
                    <a:lnTo>
                      <a:pt x="517" y="176"/>
                    </a:lnTo>
                    <a:lnTo>
                      <a:pt x="511" y="164"/>
                    </a:lnTo>
                    <a:lnTo>
                      <a:pt x="507" y="153"/>
                    </a:lnTo>
                    <a:lnTo>
                      <a:pt x="499" y="139"/>
                    </a:lnTo>
                    <a:lnTo>
                      <a:pt x="494" y="130"/>
                    </a:lnTo>
                    <a:lnTo>
                      <a:pt x="488" y="118"/>
                    </a:lnTo>
                    <a:lnTo>
                      <a:pt x="480" y="109"/>
                    </a:lnTo>
                    <a:lnTo>
                      <a:pt x="471" y="97"/>
                    </a:lnTo>
                    <a:lnTo>
                      <a:pt x="453" y="78"/>
                    </a:lnTo>
                    <a:lnTo>
                      <a:pt x="434" y="61"/>
                    </a:lnTo>
                    <a:lnTo>
                      <a:pt x="425" y="53"/>
                    </a:lnTo>
                    <a:lnTo>
                      <a:pt x="413" y="46"/>
                    </a:lnTo>
                    <a:lnTo>
                      <a:pt x="404" y="38"/>
                    </a:lnTo>
                    <a:lnTo>
                      <a:pt x="392" y="32"/>
                    </a:lnTo>
                    <a:lnTo>
                      <a:pt x="381" y="26"/>
                    </a:lnTo>
                    <a:lnTo>
                      <a:pt x="369" y="21"/>
                    </a:lnTo>
                    <a:lnTo>
                      <a:pt x="356" y="15"/>
                    </a:lnTo>
                    <a:lnTo>
                      <a:pt x="344" y="11"/>
                    </a:lnTo>
                    <a:lnTo>
                      <a:pt x="331" y="7"/>
                    </a:lnTo>
                    <a:lnTo>
                      <a:pt x="319" y="5"/>
                    </a:lnTo>
                    <a:lnTo>
                      <a:pt x="306" y="2"/>
                    </a:lnTo>
                    <a:lnTo>
                      <a:pt x="279" y="0"/>
                    </a:lnTo>
                    <a:lnTo>
                      <a:pt x="250" y="0"/>
                    </a:lnTo>
                    <a:lnTo>
                      <a:pt x="226" y="2"/>
                    </a:lnTo>
                    <a:lnTo>
                      <a:pt x="212" y="5"/>
                    </a:lnTo>
                    <a:lnTo>
                      <a:pt x="199" y="7"/>
                    </a:lnTo>
                    <a:lnTo>
                      <a:pt x="187" y="11"/>
                    </a:lnTo>
                    <a:lnTo>
                      <a:pt x="162" y="21"/>
                    </a:lnTo>
                    <a:lnTo>
                      <a:pt x="151" y="26"/>
                    </a:lnTo>
                    <a:lnTo>
                      <a:pt x="139" y="32"/>
                    </a:lnTo>
                    <a:lnTo>
                      <a:pt x="128" y="38"/>
                    </a:lnTo>
                    <a:lnTo>
                      <a:pt x="116" y="46"/>
                    </a:lnTo>
                    <a:lnTo>
                      <a:pt x="107" y="53"/>
                    </a:lnTo>
                    <a:lnTo>
                      <a:pt x="97" y="61"/>
                    </a:lnTo>
                    <a:lnTo>
                      <a:pt x="78" y="78"/>
                    </a:lnTo>
                    <a:lnTo>
                      <a:pt x="61" y="97"/>
                    </a:lnTo>
                    <a:lnTo>
                      <a:pt x="51" y="109"/>
                    </a:lnTo>
                    <a:lnTo>
                      <a:pt x="38" y="130"/>
                    </a:lnTo>
                    <a:lnTo>
                      <a:pt x="32" y="139"/>
                    </a:lnTo>
                    <a:lnTo>
                      <a:pt x="24" y="153"/>
                    </a:lnTo>
                    <a:lnTo>
                      <a:pt x="21" y="164"/>
                    </a:lnTo>
                    <a:lnTo>
                      <a:pt x="15" y="176"/>
                    </a:lnTo>
                    <a:lnTo>
                      <a:pt x="11" y="189"/>
                    </a:lnTo>
                    <a:lnTo>
                      <a:pt x="7" y="200"/>
                    </a:lnTo>
                    <a:lnTo>
                      <a:pt x="5" y="214"/>
                    </a:lnTo>
                    <a:lnTo>
                      <a:pt x="1" y="227"/>
                    </a:lnTo>
                    <a:lnTo>
                      <a:pt x="0" y="252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30" y="267"/>
                    </a:lnTo>
                    <a:lnTo>
                      <a:pt x="30" y="267"/>
                    </a:lnTo>
                    <a:lnTo>
                      <a:pt x="30" y="254"/>
                    </a:lnTo>
                    <a:lnTo>
                      <a:pt x="32" y="231"/>
                    </a:lnTo>
                    <a:lnTo>
                      <a:pt x="34" y="220"/>
                    </a:lnTo>
                    <a:lnTo>
                      <a:pt x="38" y="208"/>
                    </a:lnTo>
                    <a:lnTo>
                      <a:pt x="40" y="197"/>
                    </a:lnTo>
                    <a:lnTo>
                      <a:pt x="44" y="187"/>
                    </a:lnTo>
                    <a:lnTo>
                      <a:pt x="47" y="176"/>
                    </a:lnTo>
                    <a:lnTo>
                      <a:pt x="53" y="166"/>
                    </a:lnTo>
                    <a:lnTo>
                      <a:pt x="59" y="155"/>
                    </a:lnTo>
                    <a:lnTo>
                      <a:pt x="65" y="145"/>
                    </a:lnTo>
                    <a:lnTo>
                      <a:pt x="76" y="126"/>
                    </a:lnTo>
                    <a:lnTo>
                      <a:pt x="84" y="118"/>
                    </a:lnTo>
                    <a:lnTo>
                      <a:pt x="99" y="101"/>
                    </a:lnTo>
                    <a:lnTo>
                      <a:pt x="116" y="84"/>
                    </a:lnTo>
                    <a:lnTo>
                      <a:pt x="126" y="78"/>
                    </a:lnTo>
                    <a:lnTo>
                      <a:pt x="134" y="70"/>
                    </a:lnTo>
                    <a:lnTo>
                      <a:pt x="143" y="65"/>
                    </a:lnTo>
                    <a:lnTo>
                      <a:pt x="155" y="59"/>
                    </a:lnTo>
                    <a:lnTo>
                      <a:pt x="164" y="53"/>
                    </a:lnTo>
                    <a:lnTo>
                      <a:pt x="174" y="47"/>
                    </a:lnTo>
                    <a:lnTo>
                      <a:pt x="197" y="40"/>
                    </a:lnTo>
                    <a:lnTo>
                      <a:pt x="206" y="38"/>
                    </a:lnTo>
                    <a:lnTo>
                      <a:pt x="218" y="34"/>
                    </a:lnTo>
                    <a:lnTo>
                      <a:pt x="229" y="32"/>
                    </a:lnTo>
                    <a:lnTo>
                      <a:pt x="252" y="30"/>
                    </a:lnTo>
                    <a:lnTo>
                      <a:pt x="277" y="30"/>
                    </a:lnTo>
                    <a:lnTo>
                      <a:pt x="300" y="32"/>
                    </a:lnTo>
                    <a:lnTo>
                      <a:pt x="312" y="34"/>
                    </a:lnTo>
                    <a:lnTo>
                      <a:pt x="323" y="38"/>
                    </a:lnTo>
                    <a:lnTo>
                      <a:pt x="335" y="40"/>
                    </a:lnTo>
                    <a:lnTo>
                      <a:pt x="346" y="44"/>
                    </a:lnTo>
                    <a:lnTo>
                      <a:pt x="356" y="47"/>
                    </a:lnTo>
                    <a:lnTo>
                      <a:pt x="367" y="53"/>
                    </a:lnTo>
                    <a:lnTo>
                      <a:pt x="377" y="59"/>
                    </a:lnTo>
                    <a:lnTo>
                      <a:pt x="386" y="65"/>
                    </a:lnTo>
                    <a:lnTo>
                      <a:pt x="396" y="70"/>
                    </a:lnTo>
                    <a:lnTo>
                      <a:pt x="406" y="78"/>
                    </a:lnTo>
                    <a:lnTo>
                      <a:pt x="415" y="84"/>
                    </a:lnTo>
                    <a:lnTo>
                      <a:pt x="432" y="101"/>
                    </a:lnTo>
                    <a:lnTo>
                      <a:pt x="448" y="118"/>
                    </a:lnTo>
                    <a:lnTo>
                      <a:pt x="455" y="126"/>
                    </a:lnTo>
                    <a:lnTo>
                      <a:pt x="461" y="135"/>
                    </a:lnTo>
                    <a:lnTo>
                      <a:pt x="467" y="145"/>
                    </a:lnTo>
                    <a:lnTo>
                      <a:pt x="473" y="155"/>
                    </a:lnTo>
                    <a:lnTo>
                      <a:pt x="478" y="166"/>
                    </a:lnTo>
                    <a:lnTo>
                      <a:pt x="484" y="176"/>
                    </a:lnTo>
                    <a:lnTo>
                      <a:pt x="488" y="187"/>
                    </a:lnTo>
                    <a:lnTo>
                      <a:pt x="492" y="199"/>
                    </a:lnTo>
                    <a:lnTo>
                      <a:pt x="496" y="208"/>
                    </a:lnTo>
                    <a:lnTo>
                      <a:pt x="497" y="220"/>
                    </a:lnTo>
                    <a:lnTo>
                      <a:pt x="499" y="231"/>
                    </a:lnTo>
                    <a:lnTo>
                      <a:pt x="501" y="243"/>
                    </a:lnTo>
                    <a:lnTo>
                      <a:pt x="501" y="254"/>
                    </a:lnTo>
                    <a:lnTo>
                      <a:pt x="503" y="267"/>
                    </a:lnTo>
                    <a:lnTo>
                      <a:pt x="503" y="265"/>
                    </a:lnTo>
                    <a:lnTo>
                      <a:pt x="501" y="279"/>
                    </a:lnTo>
                    <a:lnTo>
                      <a:pt x="501" y="290"/>
                    </a:lnTo>
                    <a:lnTo>
                      <a:pt x="499" y="302"/>
                    </a:lnTo>
                    <a:lnTo>
                      <a:pt x="497" y="313"/>
                    </a:lnTo>
                    <a:lnTo>
                      <a:pt x="496" y="325"/>
                    </a:lnTo>
                    <a:lnTo>
                      <a:pt x="492" y="336"/>
                    </a:lnTo>
                    <a:lnTo>
                      <a:pt x="484" y="357"/>
                    </a:lnTo>
                    <a:lnTo>
                      <a:pt x="478" y="367"/>
                    </a:lnTo>
                    <a:lnTo>
                      <a:pt x="473" y="378"/>
                    </a:lnTo>
                    <a:lnTo>
                      <a:pt x="461" y="397"/>
                    </a:lnTo>
                    <a:lnTo>
                      <a:pt x="455" y="407"/>
                    </a:lnTo>
                    <a:lnTo>
                      <a:pt x="448" y="417"/>
                    </a:lnTo>
                    <a:lnTo>
                      <a:pt x="415" y="449"/>
                    </a:lnTo>
                    <a:lnTo>
                      <a:pt x="406" y="455"/>
                    </a:lnTo>
                    <a:lnTo>
                      <a:pt x="396" y="462"/>
                    </a:lnTo>
                    <a:lnTo>
                      <a:pt x="386" y="468"/>
                    </a:lnTo>
                    <a:lnTo>
                      <a:pt x="377" y="474"/>
                    </a:lnTo>
                    <a:lnTo>
                      <a:pt x="367" y="480"/>
                    </a:lnTo>
                    <a:lnTo>
                      <a:pt x="356" y="485"/>
                    </a:lnTo>
                    <a:lnTo>
                      <a:pt x="346" y="489"/>
                    </a:lnTo>
                    <a:lnTo>
                      <a:pt x="335" y="493"/>
                    </a:lnTo>
                    <a:lnTo>
                      <a:pt x="323" y="497"/>
                    </a:lnTo>
                    <a:lnTo>
                      <a:pt x="312" y="499"/>
                    </a:lnTo>
                    <a:lnTo>
                      <a:pt x="289" y="503"/>
                    </a:lnTo>
                    <a:lnTo>
                      <a:pt x="277" y="503"/>
                    </a:lnTo>
                    <a:lnTo>
                      <a:pt x="264" y="505"/>
                    </a:lnTo>
                    <a:lnTo>
                      <a:pt x="266" y="505"/>
                    </a:lnTo>
                    <a:lnTo>
                      <a:pt x="252" y="503"/>
                    </a:lnTo>
                    <a:lnTo>
                      <a:pt x="241" y="503"/>
                    </a:lnTo>
                    <a:lnTo>
                      <a:pt x="229" y="501"/>
                    </a:lnTo>
                    <a:lnTo>
                      <a:pt x="218" y="499"/>
                    </a:lnTo>
                    <a:lnTo>
                      <a:pt x="208" y="497"/>
                    </a:lnTo>
                    <a:lnTo>
                      <a:pt x="197" y="493"/>
                    </a:lnTo>
                    <a:lnTo>
                      <a:pt x="185" y="489"/>
                    </a:lnTo>
                    <a:lnTo>
                      <a:pt x="174" y="485"/>
                    </a:lnTo>
                    <a:lnTo>
                      <a:pt x="164" y="480"/>
                    </a:lnTo>
                    <a:lnTo>
                      <a:pt x="153" y="474"/>
                    </a:lnTo>
                    <a:lnTo>
                      <a:pt x="143" y="468"/>
                    </a:lnTo>
                    <a:lnTo>
                      <a:pt x="134" y="462"/>
                    </a:lnTo>
                    <a:lnTo>
                      <a:pt x="126" y="457"/>
                    </a:lnTo>
                    <a:lnTo>
                      <a:pt x="116" y="449"/>
                    </a:lnTo>
                    <a:lnTo>
                      <a:pt x="84" y="417"/>
                    </a:lnTo>
                    <a:lnTo>
                      <a:pt x="76" y="407"/>
                    </a:lnTo>
                    <a:lnTo>
                      <a:pt x="70" y="397"/>
                    </a:lnTo>
                    <a:lnTo>
                      <a:pt x="65" y="388"/>
                    </a:lnTo>
                    <a:lnTo>
                      <a:pt x="59" y="378"/>
                    </a:lnTo>
                    <a:lnTo>
                      <a:pt x="53" y="367"/>
                    </a:lnTo>
                    <a:lnTo>
                      <a:pt x="47" y="357"/>
                    </a:lnTo>
                    <a:lnTo>
                      <a:pt x="44" y="346"/>
                    </a:lnTo>
                    <a:lnTo>
                      <a:pt x="40" y="336"/>
                    </a:lnTo>
                    <a:lnTo>
                      <a:pt x="38" y="325"/>
                    </a:lnTo>
                    <a:lnTo>
                      <a:pt x="34" y="313"/>
                    </a:lnTo>
                    <a:lnTo>
                      <a:pt x="32" y="302"/>
                    </a:lnTo>
                    <a:lnTo>
                      <a:pt x="30" y="279"/>
                    </a:lnTo>
                    <a:lnTo>
                      <a:pt x="30" y="26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2101011" y="3230645"/>
                <a:ext cx="87312" cy="128587"/>
              </a:xfrm>
              <a:custGeom>
                <a:avLst/>
                <a:gdLst>
                  <a:gd name="T0" fmla="*/ 0 w 111"/>
                  <a:gd name="T1" fmla="*/ 0 h 161"/>
                  <a:gd name="T2" fmla="*/ 0 w 111"/>
                  <a:gd name="T3" fmla="*/ 161 h 161"/>
                  <a:gd name="T4" fmla="*/ 21 w 111"/>
                  <a:gd name="T5" fmla="*/ 161 h 161"/>
                  <a:gd name="T6" fmla="*/ 21 w 111"/>
                  <a:gd name="T7" fmla="*/ 88 h 161"/>
                  <a:gd name="T8" fmla="*/ 99 w 111"/>
                  <a:gd name="T9" fmla="*/ 88 h 161"/>
                  <a:gd name="T10" fmla="*/ 99 w 111"/>
                  <a:gd name="T11" fmla="*/ 69 h 161"/>
                  <a:gd name="T12" fmla="*/ 21 w 111"/>
                  <a:gd name="T13" fmla="*/ 69 h 161"/>
                  <a:gd name="T14" fmla="*/ 21 w 111"/>
                  <a:gd name="T15" fmla="*/ 20 h 161"/>
                  <a:gd name="T16" fmla="*/ 111 w 111"/>
                  <a:gd name="T17" fmla="*/ 20 h 161"/>
                  <a:gd name="T18" fmla="*/ 111 w 111"/>
                  <a:gd name="T19" fmla="*/ 0 h 161"/>
                  <a:gd name="T20" fmla="*/ 0 w 111"/>
                  <a:gd name="T2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61">
                    <a:moveTo>
                      <a:pt x="0" y="0"/>
                    </a:moveTo>
                    <a:lnTo>
                      <a:pt x="0" y="161"/>
                    </a:lnTo>
                    <a:lnTo>
                      <a:pt x="21" y="161"/>
                    </a:lnTo>
                    <a:lnTo>
                      <a:pt x="21" y="88"/>
                    </a:lnTo>
                    <a:lnTo>
                      <a:pt x="99" y="88"/>
                    </a:lnTo>
                    <a:lnTo>
                      <a:pt x="99" y="69"/>
                    </a:lnTo>
                    <a:lnTo>
                      <a:pt x="21" y="69"/>
                    </a:lnTo>
                    <a:lnTo>
                      <a:pt x="21" y="20"/>
                    </a:lnTo>
                    <a:lnTo>
                      <a:pt x="111" y="20"/>
                    </a:lnTo>
                    <a:lnTo>
                      <a:pt x="1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201023" y="3227470"/>
                <a:ext cx="114300" cy="133350"/>
              </a:xfrm>
              <a:custGeom>
                <a:avLst/>
                <a:gdLst>
                  <a:gd name="T0" fmla="*/ 140 w 144"/>
                  <a:gd name="T1" fmla="*/ 42 h 168"/>
                  <a:gd name="T2" fmla="*/ 138 w 144"/>
                  <a:gd name="T3" fmla="*/ 32 h 168"/>
                  <a:gd name="T4" fmla="*/ 132 w 144"/>
                  <a:gd name="T5" fmla="*/ 24 h 168"/>
                  <a:gd name="T6" fmla="*/ 117 w 144"/>
                  <a:gd name="T7" fmla="*/ 9 h 168"/>
                  <a:gd name="T8" fmla="*/ 109 w 144"/>
                  <a:gd name="T9" fmla="*/ 5 h 168"/>
                  <a:gd name="T10" fmla="*/ 102 w 144"/>
                  <a:gd name="T11" fmla="*/ 3 h 168"/>
                  <a:gd name="T12" fmla="*/ 90 w 144"/>
                  <a:gd name="T13" fmla="*/ 0 h 168"/>
                  <a:gd name="T14" fmla="*/ 56 w 144"/>
                  <a:gd name="T15" fmla="*/ 2 h 168"/>
                  <a:gd name="T16" fmla="*/ 44 w 144"/>
                  <a:gd name="T17" fmla="*/ 5 h 168"/>
                  <a:gd name="T18" fmla="*/ 35 w 144"/>
                  <a:gd name="T19" fmla="*/ 11 h 168"/>
                  <a:gd name="T20" fmla="*/ 25 w 144"/>
                  <a:gd name="T21" fmla="*/ 17 h 168"/>
                  <a:gd name="T22" fmla="*/ 17 w 144"/>
                  <a:gd name="T23" fmla="*/ 24 h 168"/>
                  <a:gd name="T24" fmla="*/ 12 w 144"/>
                  <a:gd name="T25" fmla="*/ 34 h 168"/>
                  <a:gd name="T26" fmla="*/ 6 w 144"/>
                  <a:gd name="T27" fmla="*/ 44 h 168"/>
                  <a:gd name="T28" fmla="*/ 4 w 144"/>
                  <a:gd name="T29" fmla="*/ 55 h 168"/>
                  <a:gd name="T30" fmla="*/ 0 w 144"/>
                  <a:gd name="T31" fmla="*/ 68 h 168"/>
                  <a:gd name="T32" fmla="*/ 2 w 144"/>
                  <a:gd name="T33" fmla="*/ 105 h 168"/>
                  <a:gd name="T34" fmla="*/ 6 w 144"/>
                  <a:gd name="T35" fmla="*/ 118 h 168"/>
                  <a:gd name="T36" fmla="*/ 10 w 144"/>
                  <a:gd name="T37" fmla="*/ 130 h 168"/>
                  <a:gd name="T38" fmla="*/ 16 w 144"/>
                  <a:gd name="T39" fmla="*/ 139 h 168"/>
                  <a:gd name="T40" fmla="*/ 23 w 144"/>
                  <a:gd name="T41" fmla="*/ 147 h 168"/>
                  <a:gd name="T42" fmla="*/ 31 w 144"/>
                  <a:gd name="T43" fmla="*/ 155 h 168"/>
                  <a:gd name="T44" fmla="*/ 40 w 144"/>
                  <a:gd name="T45" fmla="*/ 160 h 168"/>
                  <a:gd name="T46" fmla="*/ 50 w 144"/>
                  <a:gd name="T47" fmla="*/ 164 h 168"/>
                  <a:gd name="T48" fmla="*/ 61 w 144"/>
                  <a:gd name="T49" fmla="*/ 168 h 168"/>
                  <a:gd name="T50" fmla="*/ 96 w 144"/>
                  <a:gd name="T51" fmla="*/ 166 h 168"/>
                  <a:gd name="T52" fmla="*/ 104 w 144"/>
                  <a:gd name="T53" fmla="*/ 162 h 168"/>
                  <a:gd name="T54" fmla="*/ 113 w 144"/>
                  <a:gd name="T55" fmla="*/ 158 h 168"/>
                  <a:gd name="T56" fmla="*/ 123 w 144"/>
                  <a:gd name="T57" fmla="*/ 151 h 168"/>
                  <a:gd name="T58" fmla="*/ 132 w 144"/>
                  <a:gd name="T59" fmla="*/ 137 h 168"/>
                  <a:gd name="T60" fmla="*/ 138 w 144"/>
                  <a:gd name="T61" fmla="*/ 130 h 168"/>
                  <a:gd name="T62" fmla="*/ 142 w 144"/>
                  <a:gd name="T63" fmla="*/ 120 h 168"/>
                  <a:gd name="T64" fmla="*/ 144 w 144"/>
                  <a:gd name="T65" fmla="*/ 103 h 168"/>
                  <a:gd name="T66" fmla="*/ 121 w 144"/>
                  <a:gd name="T67" fmla="*/ 111 h 168"/>
                  <a:gd name="T68" fmla="*/ 119 w 144"/>
                  <a:gd name="T69" fmla="*/ 122 h 168"/>
                  <a:gd name="T70" fmla="*/ 113 w 144"/>
                  <a:gd name="T71" fmla="*/ 130 h 168"/>
                  <a:gd name="T72" fmla="*/ 109 w 144"/>
                  <a:gd name="T73" fmla="*/ 133 h 168"/>
                  <a:gd name="T74" fmla="*/ 106 w 144"/>
                  <a:gd name="T75" fmla="*/ 139 h 168"/>
                  <a:gd name="T76" fmla="*/ 98 w 144"/>
                  <a:gd name="T77" fmla="*/ 143 h 168"/>
                  <a:gd name="T78" fmla="*/ 92 w 144"/>
                  <a:gd name="T79" fmla="*/ 147 h 168"/>
                  <a:gd name="T80" fmla="*/ 67 w 144"/>
                  <a:gd name="T81" fmla="*/ 149 h 168"/>
                  <a:gd name="T82" fmla="*/ 56 w 144"/>
                  <a:gd name="T83" fmla="*/ 145 h 168"/>
                  <a:gd name="T84" fmla="*/ 46 w 144"/>
                  <a:gd name="T85" fmla="*/ 139 h 168"/>
                  <a:gd name="T86" fmla="*/ 35 w 144"/>
                  <a:gd name="T87" fmla="*/ 126 h 168"/>
                  <a:gd name="T88" fmla="*/ 31 w 144"/>
                  <a:gd name="T89" fmla="*/ 118 h 168"/>
                  <a:gd name="T90" fmla="*/ 29 w 144"/>
                  <a:gd name="T91" fmla="*/ 111 h 168"/>
                  <a:gd name="T92" fmla="*/ 25 w 144"/>
                  <a:gd name="T93" fmla="*/ 97 h 168"/>
                  <a:gd name="T94" fmla="*/ 27 w 144"/>
                  <a:gd name="T95" fmla="*/ 59 h 168"/>
                  <a:gd name="T96" fmla="*/ 31 w 144"/>
                  <a:gd name="T97" fmla="*/ 49 h 168"/>
                  <a:gd name="T98" fmla="*/ 35 w 144"/>
                  <a:gd name="T99" fmla="*/ 42 h 168"/>
                  <a:gd name="T100" fmla="*/ 48 w 144"/>
                  <a:gd name="T101" fmla="*/ 24 h 168"/>
                  <a:gd name="T102" fmla="*/ 56 w 144"/>
                  <a:gd name="T103" fmla="*/ 21 h 168"/>
                  <a:gd name="T104" fmla="*/ 65 w 144"/>
                  <a:gd name="T105" fmla="*/ 19 h 168"/>
                  <a:gd name="T106" fmla="*/ 90 w 144"/>
                  <a:gd name="T107" fmla="*/ 19 h 168"/>
                  <a:gd name="T108" fmla="*/ 98 w 144"/>
                  <a:gd name="T109" fmla="*/ 21 h 168"/>
                  <a:gd name="T110" fmla="*/ 111 w 144"/>
                  <a:gd name="T111" fmla="*/ 30 h 168"/>
                  <a:gd name="T112" fmla="*/ 115 w 144"/>
                  <a:gd name="T113" fmla="*/ 38 h 168"/>
                  <a:gd name="T114" fmla="*/ 119 w 144"/>
                  <a:gd name="T115" fmla="*/ 44 h 168"/>
                  <a:gd name="T116" fmla="*/ 121 w 144"/>
                  <a:gd name="T117" fmla="*/ 5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68">
                    <a:moveTo>
                      <a:pt x="142" y="51"/>
                    </a:moveTo>
                    <a:lnTo>
                      <a:pt x="142" y="45"/>
                    </a:lnTo>
                    <a:lnTo>
                      <a:pt x="140" y="42"/>
                    </a:lnTo>
                    <a:lnTo>
                      <a:pt x="140" y="38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3"/>
                    </a:lnTo>
                    <a:lnTo>
                      <a:pt x="121" y="11"/>
                    </a:lnTo>
                    <a:lnTo>
                      <a:pt x="117" y="9"/>
                    </a:lnTo>
                    <a:lnTo>
                      <a:pt x="115" y="9"/>
                    </a:lnTo>
                    <a:lnTo>
                      <a:pt x="113" y="7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6" y="3"/>
                    </a:lnTo>
                    <a:lnTo>
                      <a:pt x="102" y="3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63" y="0"/>
                    </a:lnTo>
                    <a:lnTo>
                      <a:pt x="60" y="2"/>
                    </a:lnTo>
                    <a:lnTo>
                      <a:pt x="56" y="2"/>
                    </a:lnTo>
                    <a:lnTo>
                      <a:pt x="52" y="3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5" y="11"/>
                    </a:lnTo>
                    <a:lnTo>
                      <a:pt x="31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3" y="19"/>
                    </a:lnTo>
                    <a:lnTo>
                      <a:pt x="21" y="23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4" y="30"/>
                    </a:lnTo>
                    <a:lnTo>
                      <a:pt x="12" y="34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2" y="61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2" y="105"/>
                    </a:lnTo>
                    <a:lnTo>
                      <a:pt x="4" y="111"/>
                    </a:lnTo>
                    <a:lnTo>
                      <a:pt x="4" y="114"/>
                    </a:lnTo>
                    <a:lnTo>
                      <a:pt x="6" y="118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4" y="135"/>
                    </a:lnTo>
                    <a:lnTo>
                      <a:pt x="16" y="139"/>
                    </a:lnTo>
                    <a:lnTo>
                      <a:pt x="17" y="143"/>
                    </a:lnTo>
                    <a:lnTo>
                      <a:pt x="19" y="145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5"/>
                    </a:lnTo>
                    <a:lnTo>
                      <a:pt x="35" y="156"/>
                    </a:lnTo>
                    <a:lnTo>
                      <a:pt x="37" y="158"/>
                    </a:lnTo>
                    <a:lnTo>
                      <a:pt x="40" y="160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50" y="164"/>
                    </a:lnTo>
                    <a:lnTo>
                      <a:pt x="54" y="166"/>
                    </a:lnTo>
                    <a:lnTo>
                      <a:pt x="58" y="166"/>
                    </a:lnTo>
                    <a:lnTo>
                      <a:pt x="61" y="168"/>
                    </a:lnTo>
                    <a:lnTo>
                      <a:pt x="84" y="168"/>
                    </a:lnTo>
                    <a:lnTo>
                      <a:pt x="88" y="166"/>
                    </a:lnTo>
                    <a:lnTo>
                      <a:pt x="96" y="166"/>
                    </a:lnTo>
                    <a:lnTo>
                      <a:pt x="98" y="164"/>
                    </a:lnTo>
                    <a:lnTo>
                      <a:pt x="102" y="164"/>
                    </a:lnTo>
                    <a:lnTo>
                      <a:pt x="104" y="162"/>
                    </a:lnTo>
                    <a:lnTo>
                      <a:pt x="107" y="160"/>
                    </a:lnTo>
                    <a:lnTo>
                      <a:pt x="109" y="158"/>
                    </a:lnTo>
                    <a:lnTo>
                      <a:pt x="113" y="158"/>
                    </a:lnTo>
                    <a:lnTo>
                      <a:pt x="115" y="156"/>
                    </a:lnTo>
                    <a:lnTo>
                      <a:pt x="119" y="155"/>
                    </a:lnTo>
                    <a:lnTo>
                      <a:pt x="123" y="151"/>
                    </a:lnTo>
                    <a:lnTo>
                      <a:pt x="125" y="147"/>
                    </a:lnTo>
                    <a:lnTo>
                      <a:pt x="130" y="141"/>
                    </a:lnTo>
                    <a:lnTo>
                      <a:pt x="132" y="137"/>
                    </a:lnTo>
                    <a:lnTo>
                      <a:pt x="134" y="135"/>
                    </a:lnTo>
                    <a:lnTo>
                      <a:pt x="136" y="132"/>
                    </a:lnTo>
                    <a:lnTo>
                      <a:pt x="138" y="130"/>
                    </a:lnTo>
                    <a:lnTo>
                      <a:pt x="138" y="126"/>
                    </a:lnTo>
                    <a:lnTo>
                      <a:pt x="140" y="124"/>
                    </a:lnTo>
                    <a:lnTo>
                      <a:pt x="142" y="120"/>
                    </a:lnTo>
                    <a:lnTo>
                      <a:pt x="142" y="112"/>
                    </a:lnTo>
                    <a:lnTo>
                      <a:pt x="144" y="111"/>
                    </a:lnTo>
                    <a:lnTo>
                      <a:pt x="144" y="103"/>
                    </a:lnTo>
                    <a:lnTo>
                      <a:pt x="123" y="103"/>
                    </a:lnTo>
                    <a:lnTo>
                      <a:pt x="123" y="109"/>
                    </a:lnTo>
                    <a:lnTo>
                      <a:pt x="121" y="111"/>
                    </a:lnTo>
                    <a:lnTo>
                      <a:pt x="121" y="116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4"/>
                    </a:lnTo>
                    <a:lnTo>
                      <a:pt x="117" y="126"/>
                    </a:lnTo>
                    <a:lnTo>
                      <a:pt x="113" y="130"/>
                    </a:lnTo>
                    <a:lnTo>
                      <a:pt x="113" y="132"/>
                    </a:lnTo>
                    <a:lnTo>
                      <a:pt x="111" y="133"/>
                    </a:lnTo>
                    <a:lnTo>
                      <a:pt x="109" y="133"/>
                    </a:lnTo>
                    <a:lnTo>
                      <a:pt x="107" y="135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4" y="139"/>
                    </a:lnTo>
                    <a:lnTo>
                      <a:pt x="100" y="143"/>
                    </a:lnTo>
                    <a:lnTo>
                      <a:pt x="98" y="143"/>
                    </a:lnTo>
                    <a:lnTo>
                      <a:pt x="96" y="145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86" y="147"/>
                    </a:lnTo>
                    <a:lnTo>
                      <a:pt x="84" y="149"/>
                    </a:lnTo>
                    <a:lnTo>
                      <a:pt x="67" y="149"/>
                    </a:lnTo>
                    <a:lnTo>
                      <a:pt x="63" y="147"/>
                    </a:lnTo>
                    <a:lnTo>
                      <a:pt x="60" y="147"/>
                    </a:lnTo>
                    <a:lnTo>
                      <a:pt x="56" y="145"/>
                    </a:lnTo>
                    <a:lnTo>
                      <a:pt x="54" y="145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39" y="132"/>
                    </a:lnTo>
                    <a:lnTo>
                      <a:pt x="37" y="128"/>
                    </a:lnTo>
                    <a:lnTo>
                      <a:pt x="35" y="126"/>
                    </a:lnTo>
                    <a:lnTo>
                      <a:pt x="35" y="124"/>
                    </a:lnTo>
                    <a:lnTo>
                      <a:pt x="33" y="122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7" y="107"/>
                    </a:lnTo>
                    <a:lnTo>
                      <a:pt x="27" y="101"/>
                    </a:lnTo>
                    <a:lnTo>
                      <a:pt x="25" y="97"/>
                    </a:lnTo>
                    <a:lnTo>
                      <a:pt x="25" y="68"/>
                    </a:lnTo>
                    <a:lnTo>
                      <a:pt x="27" y="65"/>
                    </a:lnTo>
                    <a:lnTo>
                      <a:pt x="27" y="59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31" y="49"/>
                    </a:lnTo>
                    <a:lnTo>
                      <a:pt x="31" y="47"/>
                    </a:lnTo>
                    <a:lnTo>
                      <a:pt x="33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7" y="36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5" y="19"/>
                    </a:lnTo>
                    <a:lnTo>
                      <a:pt x="67" y="17"/>
                    </a:lnTo>
                    <a:lnTo>
                      <a:pt x="88" y="17"/>
                    </a:lnTo>
                    <a:lnTo>
                      <a:pt x="90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3"/>
                    </a:lnTo>
                    <a:lnTo>
                      <a:pt x="104" y="23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5" y="36"/>
                    </a:lnTo>
                    <a:lnTo>
                      <a:pt x="115" y="38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1" y="51"/>
                    </a:lnTo>
                    <a:lnTo>
                      <a:pt x="14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2337548" y="3233820"/>
                <a:ext cx="46038" cy="125412"/>
              </a:xfrm>
              <a:custGeom>
                <a:avLst/>
                <a:gdLst>
                  <a:gd name="T0" fmla="*/ 36 w 57"/>
                  <a:gd name="T1" fmla="*/ 46 h 157"/>
                  <a:gd name="T2" fmla="*/ 36 w 57"/>
                  <a:gd name="T3" fmla="*/ 157 h 157"/>
                  <a:gd name="T4" fmla="*/ 57 w 57"/>
                  <a:gd name="T5" fmla="*/ 157 h 157"/>
                  <a:gd name="T6" fmla="*/ 57 w 57"/>
                  <a:gd name="T7" fmla="*/ 0 h 157"/>
                  <a:gd name="T8" fmla="*/ 40 w 57"/>
                  <a:gd name="T9" fmla="*/ 0 h 157"/>
                  <a:gd name="T10" fmla="*/ 40 w 57"/>
                  <a:gd name="T11" fmla="*/ 6 h 157"/>
                  <a:gd name="T12" fmla="*/ 38 w 57"/>
                  <a:gd name="T13" fmla="*/ 8 h 157"/>
                  <a:gd name="T14" fmla="*/ 38 w 57"/>
                  <a:gd name="T15" fmla="*/ 12 h 157"/>
                  <a:gd name="T16" fmla="*/ 36 w 57"/>
                  <a:gd name="T17" fmla="*/ 14 h 157"/>
                  <a:gd name="T18" fmla="*/ 36 w 57"/>
                  <a:gd name="T19" fmla="*/ 16 h 157"/>
                  <a:gd name="T20" fmla="*/ 34 w 57"/>
                  <a:gd name="T21" fmla="*/ 17 h 157"/>
                  <a:gd name="T22" fmla="*/ 34 w 57"/>
                  <a:gd name="T23" fmla="*/ 19 h 157"/>
                  <a:gd name="T24" fmla="*/ 32 w 57"/>
                  <a:gd name="T25" fmla="*/ 19 h 157"/>
                  <a:gd name="T26" fmla="*/ 32 w 57"/>
                  <a:gd name="T27" fmla="*/ 21 h 157"/>
                  <a:gd name="T28" fmla="*/ 30 w 57"/>
                  <a:gd name="T29" fmla="*/ 21 h 157"/>
                  <a:gd name="T30" fmla="*/ 28 w 57"/>
                  <a:gd name="T31" fmla="*/ 23 h 157"/>
                  <a:gd name="T32" fmla="*/ 26 w 57"/>
                  <a:gd name="T33" fmla="*/ 23 h 157"/>
                  <a:gd name="T34" fmla="*/ 24 w 57"/>
                  <a:gd name="T35" fmla="*/ 25 h 157"/>
                  <a:gd name="T36" fmla="*/ 23 w 57"/>
                  <a:gd name="T37" fmla="*/ 25 h 157"/>
                  <a:gd name="T38" fmla="*/ 21 w 57"/>
                  <a:gd name="T39" fmla="*/ 27 h 157"/>
                  <a:gd name="T40" fmla="*/ 15 w 57"/>
                  <a:gd name="T41" fmla="*/ 27 h 157"/>
                  <a:gd name="T42" fmla="*/ 13 w 57"/>
                  <a:gd name="T43" fmla="*/ 29 h 157"/>
                  <a:gd name="T44" fmla="*/ 0 w 57"/>
                  <a:gd name="T45" fmla="*/ 29 h 157"/>
                  <a:gd name="T46" fmla="*/ 0 w 57"/>
                  <a:gd name="T47" fmla="*/ 46 h 157"/>
                  <a:gd name="T48" fmla="*/ 36 w 57"/>
                  <a:gd name="T4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57">
                    <a:moveTo>
                      <a:pt x="36" y="46"/>
                    </a:moveTo>
                    <a:lnTo>
                      <a:pt x="36" y="157"/>
                    </a:lnTo>
                    <a:lnTo>
                      <a:pt x="57" y="15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738253" y="3842362"/>
              <a:ext cx="427037" cy="423862"/>
            </a:xfrm>
            <a:custGeom>
              <a:avLst/>
              <a:gdLst>
                <a:gd name="T0" fmla="*/ 6 w 536"/>
                <a:gd name="T1" fmla="*/ 319 h 533"/>
                <a:gd name="T2" fmla="*/ 21 w 536"/>
                <a:gd name="T3" fmla="*/ 369 h 533"/>
                <a:gd name="T4" fmla="*/ 46 w 536"/>
                <a:gd name="T5" fmla="*/ 415 h 533"/>
                <a:gd name="T6" fmla="*/ 97 w 536"/>
                <a:gd name="T7" fmla="*/ 470 h 533"/>
                <a:gd name="T8" fmla="*/ 142 w 536"/>
                <a:gd name="T9" fmla="*/ 499 h 533"/>
                <a:gd name="T10" fmla="*/ 189 w 536"/>
                <a:gd name="T11" fmla="*/ 520 h 533"/>
                <a:gd name="T12" fmla="*/ 241 w 536"/>
                <a:gd name="T13" fmla="*/ 531 h 533"/>
                <a:gd name="T14" fmla="*/ 281 w 536"/>
                <a:gd name="T15" fmla="*/ 531 h 533"/>
                <a:gd name="T16" fmla="*/ 333 w 536"/>
                <a:gd name="T17" fmla="*/ 524 h 533"/>
                <a:gd name="T18" fmla="*/ 392 w 536"/>
                <a:gd name="T19" fmla="*/ 499 h 533"/>
                <a:gd name="T20" fmla="*/ 446 w 536"/>
                <a:gd name="T21" fmla="*/ 462 h 533"/>
                <a:gd name="T22" fmla="*/ 496 w 536"/>
                <a:gd name="T23" fmla="*/ 403 h 533"/>
                <a:gd name="T24" fmla="*/ 523 w 536"/>
                <a:gd name="T25" fmla="*/ 346 h 533"/>
                <a:gd name="T26" fmla="*/ 534 w 536"/>
                <a:gd name="T27" fmla="*/ 281 h 533"/>
                <a:gd name="T28" fmla="*/ 534 w 536"/>
                <a:gd name="T29" fmla="*/ 239 h 533"/>
                <a:gd name="T30" fmla="*/ 519 w 536"/>
                <a:gd name="T31" fmla="*/ 176 h 533"/>
                <a:gd name="T32" fmla="*/ 488 w 536"/>
                <a:gd name="T33" fmla="*/ 118 h 533"/>
                <a:gd name="T34" fmla="*/ 446 w 536"/>
                <a:gd name="T35" fmla="*/ 68 h 533"/>
                <a:gd name="T36" fmla="*/ 394 w 536"/>
                <a:gd name="T37" fmla="*/ 32 h 533"/>
                <a:gd name="T38" fmla="*/ 345 w 536"/>
                <a:gd name="T39" fmla="*/ 11 h 533"/>
                <a:gd name="T40" fmla="*/ 281 w 536"/>
                <a:gd name="T41" fmla="*/ 0 h 533"/>
                <a:gd name="T42" fmla="*/ 201 w 536"/>
                <a:gd name="T43" fmla="*/ 7 h 533"/>
                <a:gd name="T44" fmla="*/ 153 w 536"/>
                <a:gd name="T45" fmla="*/ 24 h 533"/>
                <a:gd name="T46" fmla="*/ 109 w 536"/>
                <a:gd name="T47" fmla="*/ 53 h 533"/>
                <a:gd name="T48" fmla="*/ 71 w 536"/>
                <a:gd name="T49" fmla="*/ 88 h 533"/>
                <a:gd name="T50" fmla="*/ 38 w 536"/>
                <a:gd name="T51" fmla="*/ 128 h 533"/>
                <a:gd name="T52" fmla="*/ 11 w 536"/>
                <a:gd name="T53" fmla="*/ 187 h 533"/>
                <a:gd name="T54" fmla="*/ 0 w 536"/>
                <a:gd name="T55" fmla="*/ 239 h 533"/>
                <a:gd name="T56" fmla="*/ 30 w 536"/>
                <a:gd name="T57" fmla="*/ 267 h 533"/>
                <a:gd name="T58" fmla="*/ 38 w 536"/>
                <a:gd name="T59" fmla="*/ 208 h 533"/>
                <a:gd name="T60" fmla="*/ 59 w 536"/>
                <a:gd name="T61" fmla="*/ 155 h 533"/>
                <a:gd name="T62" fmla="*/ 84 w 536"/>
                <a:gd name="T63" fmla="*/ 116 h 533"/>
                <a:gd name="T64" fmla="*/ 126 w 536"/>
                <a:gd name="T65" fmla="*/ 78 h 533"/>
                <a:gd name="T66" fmla="*/ 166 w 536"/>
                <a:gd name="T67" fmla="*/ 53 h 533"/>
                <a:gd name="T68" fmla="*/ 209 w 536"/>
                <a:gd name="T69" fmla="*/ 38 h 533"/>
                <a:gd name="T70" fmla="*/ 279 w 536"/>
                <a:gd name="T71" fmla="*/ 30 h 533"/>
                <a:gd name="T72" fmla="*/ 337 w 536"/>
                <a:gd name="T73" fmla="*/ 40 h 533"/>
                <a:gd name="T74" fmla="*/ 379 w 536"/>
                <a:gd name="T75" fmla="*/ 59 h 533"/>
                <a:gd name="T76" fmla="*/ 450 w 536"/>
                <a:gd name="T77" fmla="*/ 116 h 533"/>
                <a:gd name="T78" fmla="*/ 480 w 536"/>
                <a:gd name="T79" fmla="*/ 164 h 533"/>
                <a:gd name="T80" fmla="*/ 498 w 536"/>
                <a:gd name="T81" fmla="*/ 208 h 533"/>
                <a:gd name="T82" fmla="*/ 505 w 536"/>
                <a:gd name="T83" fmla="*/ 267 h 533"/>
                <a:gd name="T84" fmla="*/ 500 w 536"/>
                <a:gd name="T85" fmla="*/ 313 h 533"/>
                <a:gd name="T86" fmla="*/ 486 w 536"/>
                <a:gd name="T87" fmla="*/ 357 h 533"/>
                <a:gd name="T88" fmla="*/ 456 w 536"/>
                <a:gd name="T89" fmla="*/ 407 h 533"/>
                <a:gd name="T90" fmla="*/ 408 w 536"/>
                <a:gd name="T91" fmla="*/ 455 h 533"/>
                <a:gd name="T92" fmla="*/ 367 w 536"/>
                <a:gd name="T93" fmla="*/ 478 h 533"/>
                <a:gd name="T94" fmla="*/ 314 w 536"/>
                <a:gd name="T95" fmla="*/ 497 h 533"/>
                <a:gd name="T96" fmla="*/ 266 w 536"/>
                <a:gd name="T97" fmla="*/ 503 h 533"/>
                <a:gd name="T98" fmla="*/ 232 w 536"/>
                <a:gd name="T99" fmla="*/ 499 h 533"/>
                <a:gd name="T100" fmla="*/ 187 w 536"/>
                <a:gd name="T101" fmla="*/ 487 h 533"/>
                <a:gd name="T102" fmla="*/ 145 w 536"/>
                <a:gd name="T103" fmla="*/ 468 h 533"/>
                <a:gd name="T104" fmla="*/ 84 w 536"/>
                <a:gd name="T105" fmla="*/ 415 h 533"/>
                <a:gd name="T106" fmla="*/ 59 w 536"/>
                <a:gd name="T107" fmla="*/ 376 h 533"/>
                <a:gd name="T108" fmla="*/ 40 w 536"/>
                <a:gd name="T109" fmla="*/ 336 h 533"/>
                <a:gd name="T110" fmla="*/ 30 w 536"/>
                <a:gd name="T111" fmla="*/ 27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6" h="533">
                  <a:moveTo>
                    <a:pt x="0" y="267"/>
                  </a:moveTo>
                  <a:lnTo>
                    <a:pt x="0" y="281"/>
                  </a:lnTo>
                  <a:lnTo>
                    <a:pt x="2" y="306"/>
                  </a:lnTo>
                  <a:lnTo>
                    <a:pt x="6" y="319"/>
                  </a:lnTo>
                  <a:lnTo>
                    <a:pt x="7" y="332"/>
                  </a:lnTo>
                  <a:lnTo>
                    <a:pt x="11" y="346"/>
                  </a:lnTo>
                  <a:lnTo>
                    <a:pt x="15" y="357"/>
                  </a:lnTo>
                  <a:lnTo>
                    <a:pt x="21" y="369"/>
                  </a:lnTo>
                  <a:lnTo>
                    <a:pt x="27" y="380"/>
                  </a:lnTo>
                  <a:lnTo>
                    <a:pt x="32" y="392"/>
                  </a:lnTo>
                  <a:lnTo>
                    <a:pt x="38" y="403"/>
                  </a:lnTo>
                  <a:lnTo>
                    <a:pt x="46" y="415"/>
                  </a:lnTo>
                  <a:lnTo>
                    <a:pt x="53" y="424"/>
                  </a:lnTo>
                  <a:lnTo>
                    <a:pt x="61" y="436"/>
                  </a:lnTo>
                  <a:lnTo>
                    <a:pt x="88" y="462"/>
                  </a:lnTo>
                  <a:lnTo>
                    <a:pt x="97" y="470"/>
                  </a:lnTo>
                  <a:lnTo>
                    <a:pt x="109" y="480"/>
                  </a:lnTo>
                  <a:lnTo>
                    <a:pt x="119" y="485"/>
                  </a:lnTo>
                  <a:lnTo>
                    <a:pt x="130" y="493"/>
                  </a:lnTo>
                  <a:lnTo>
                    <a:pt x="142" y="499"/>
                  </a:lnTo>
                  <a:lnTo>
                    <a:pt x="153" y="506"/>
                  </a:lnTo>
                  <a:lnTo>
                    <a:pt x="164" y="510"/>
                  </a:lnTo>
                  <a:lnTo>
                    <a:pt x="176" y="516"/>
                  </a:lnTo>
                  <a:lnTo>
                    <a:pt x="189" y="520"/>
                  </a:lnTo>
                  <a:lnTo>
                    <a:pt x="201" y="524"/>
                  </a:lnTo>
                  <a:lnTo>
                    <a:pt x="214" y="527"/>
                  </a:lnTo>
                  <a:lnTo>
                    <a:pt x="228" y="529"/>
                  </a:lnTo>
                  <a:lnTo>
                    <a:pt x="241" y="531"/>
                  </a:lnTo>
                  <a:lnTo>
                    <a:pt x="253" y="531"/>
                  </a:lnTo>
                  <a:lnTo>
                    <a:pt x="266" y="533"/>
                  </a:lnTo>
                  <a:lnTo>
                    <a:pt x="268" y="533"/>
                  </a:lnTo>
                  <a:lnTo>
                    <a:pt x="281" y="531"/>
                  </a:lnTo>
                  <a:lnTo>
                    <a:pt x="293" y="531"/>
                  </a:lnTo>
                  <a:lnTo>
                    <a:pt x="306" y="529"/>
                  </a:lnTo>
                  <a:lnTo>
                    <a:pt x="320" y="527"/>
                  </a:lnTo>
                  <a:lnTo>
                    <a:pt x="333" y="524"/>
                  </a:lnTo>
                  <a:lnTo>
                    <a:pt x="346" y="520"/>
                  </a:lnTo>
                  <a:lnTo>
                    <a:pt x="369" y="510"/>
                  </a:lnTo>
                  <a:lnTo>
                    <a:pt x="381" y="506"/>
                  </a:lnTo>
                  <a:lnTo>
                    <a:pt x="392" y="499"/>
                  </a:lnTo>
                  <a:lnTo>
                    <a:pt x="404" y="493"/>
                  </a:lnTo>
                  <a:lnTo>
                    <a:pt x="415" y="485"/>
                  </a:lnTo>
                  <a:lnTo>
                    <a:pt x="427" y="478"/>
                  </a:lnTo>
                  <a:lnTo>
                    <a:pt x="446" y="462"/>
                  </a:lnTo>
                  <a:lnTo>
                    <a:pt x="473" y="436"/>
                  </a:lnTo>
                  <a:lnTo>
                    <a:pt x="480" y="424"/>
                  </a:lnTo>
                  <a:lnTo>
                    <a:pt x="488" y="415"/>
                  </a:lnTo>
                  <a:lnTo>
                    <a:pt x="496" y="403"/>
                  </a:lnTo>
                  <a:lnTo>
                    <a:pt x="507" y="380"/>
                  </a:lnTo>
                  <a:lnTo>
                    <a:pt x="513" y="369"/>
                  </a:lnTo>
                  <a:lnTo>
                    <a:pt x="519" y="357"/>
                  </a:lnTo>
                  <a:lnTo>
                    <a:pt x="523" y="346"/>
                  </a:lnTo>
                  <a:lnTo>
                    <a:pt x="526" y="332"/>
                  </a:lnTo>
                  <a:lnTo>
                    <a:pt x="530" y="319"/>
                  </a:lnTo>
                  <a:lnTo>
                    <a:pt x="534" y="294"/>
                  </a:lnTo>
                  <a:lnTo>
                    <a:pt x="534" y="281"/>
                  </a:lnTo>
                  <a:lnTo>
                    <a:pt x="536" y="267"/>
                  </a:lnTo>
                  <a:lnTo>
                    <a:pt x="536" y="265"/>
                  </a:lnTo>
                  <a:lnTo>
                    <a:pt x="534" y="252"/>
                  </a:lnTo>
                  <a:lnTo>
                    <a:pt x="534" y="239"/>
                  </a:lnTo>
                  <a:lnTo>
                    <a:pt x="530" y="214"/>
                  </a:lnTo>
                  <a:lnTo>
                    <a:pt x="526" y="200"/>
                  </a:lnTo>
                  <a:lnTo>
                    <a:pt x="523" y="187"/>
                  </a:lnTo>
                  <a:lnTo>
                    <a:pt x="519" y="176"/>
                  </a:lnTo>
                  <a:lnTo>
                    <a:pt x="513" y="162"/>
                  </a:lnTo>
                  <a:lnTo>
                    <a:pt x="507" y="151"/>
                  </a:lnTo>
                  <a:lnTo>
                    <a:pt x="496" y="130"/>
                  </a:lnTo>
                  <a:lnTo>
                    <a:pt x="488" y="118"/>
                  </a:lnTo>
                  <a:lnTo>
                    <a:pt x="480" y="107"/>
                  </a:lnTo>
                  <a:lnTo>
                    <a:pt x="473" y="97"/>
                  </a:lnTo>
                  <a:lnTo>
                    <a:pt x="463" y="88"/>
                  </a:lnTo>
                  <a:lnTo>
                    <a:pt x="446" y="68"/>
                  </a:lnTo>
                  <a:lnTo>
                    <a:pt x="436" y="61"/>
                  </a:lnTo>
                  <a:lnTo>
                    <a:pt x="415" y="45"/>
                  </a:lnTo>
                  <a:lnTo>
                    <a:pt x="404" y="38"/>
                  </a:lnTo>
                  <a:lnTo>
                    <a:pt x="394" y="32"/>
                  </a:lnTo>
                  <a:lnTo>
                    <a:pt x="381" y="24"/>
                  </a:lnTo>
                  <a:lnTo>
                    <a:pt x="369" y="21"/>
                  </a:lnTo>
                  <a:lnTo>
                    <a:pt x="358" y="15"/>
                  </a:lnTo>
                  <a:lnTo>
                    <a:pt x="345" y="11"/>
                  </a:lnTo>
                  <a:lnTo>
                    <a:pt x="333" y="7"/>
                  </a:lnTo>
                  <a:lnTo>
                    <a:pt x="320" y="5"/>
                  </a:lnTo>
                  <a:lnTo>
                    <a:pt x="306" y="2"/>
                  </a:lnTo>
                  <a:lnTo>
                    <a:pt x="281" y="0"/>
                  </a:lnTo>
                  <a:lnTo>
                    <a:pt x="253" y="0"/>
                  </a:lnTo>
                  <a:lnTo>
                    <a:pt x="228" y="2"/>
                  </a:lnTo>
                  <a:lnTo>
                    <a:pt x="214" y="5"/>
                  </a:lnTo>
                  <a:lnTo>
                    <a:pt x="201" y="7"/>
                  </a:lnTo>
                  <a:lnTo>
                    <a:pt x="189" y="11"/>
                  </a:lnTo>
                  <a:lnTo>
                    <a:pt x="176" y="15"/>
                  </a:lnTo>
                  <a:lnTo>
                    <a:pt x="164" y="21"/>
                  </a:lnTo>
                  <a:lnTo>
                    <a:pt x="153" y="24"/>
                  </a:lnTo>
                  <a:lnTo>
                    <a:pt x="140" y="32"/>
                  </a:lnTo>
                  <a:lnTo>
                    <a:pt x="130" y="38"/>
                  </a:lnTo>
                  <a:lnTo>
                    <a:pt x="119" y="45"/>
                  </a:lnTo>
                  <a:lnTo>
                    <a:pt x="109" y="53"/>
                  </a:lnTo>
                  <a:lnTo>
                    <a:pt x="97" y="61"/>
                  </a:lnTo>
                  <a:lnTo>
                    <a:pt x="88" y="68"/>
                  </a:lnTo>
                  <a:lnTo>
                    <a:pt x="78" y="78"/>
                  </a:lnTo>
                  <a:lnTo>
                    <a:pt x="71" y="88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7" y="151"/>
                  </a:lnTo>
                  <a:lnTo>
                    <a:pt x="21" y="164"/>
                  </a:lnTo>
                  <a:lnTo>
                    <a:pt x="11" y="187"/>
                  </a:lnTo>
                  <a:lnTo>
                    <a:pt x="7" y="200"/>
                  </a:lnTo>
                  <a:lnTo>
                    <a:pt x="6" y="212"/>
                  </a:lnTo>
                  <a:lnTo>
                    <a:pt x="2" y="225"/>
                  </a:lnTo>
                  <a:lnTo>
                    <a:pt x="0" y="239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0" y="242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50" y="176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1" y="135"/>
                  </a:lnTo>
                  <a:lnTo>
                    <a:pt x="78" y="126"/>
                  </a:lnTo>
                  <a:lnTo>
                    <a:pt x="84" y="116"/>
                  </a:lnTo>
                  <a:lnTo>
                    <a:pt x="94" y="109"/>
                  </a:lnTo>
                  <a:lnTo>
                    <a:pt x="101" y="99"/>
                  </a:lnTo>
                  <a:lnTo>
                    <a:pt x="117" y="84"/>
                  </a:lnTo>
                  <a:lnTo>
                    <a:pt x="126" y="78"/>
                  </a:lnTo>
                  <a:lnTo>
                    <a:pt x="136" y="70"/>
                  </a:lnTo>
                  <a:lnTo>
                    <a:pt x="145" y="65"/>
                  </a:lnTo>
                  <a:lnTo>
                    <a:pt x="155" y="59"/>
                  </a:lnTo>
                  <a:lnTo>
                    <a:pt x="166" y="53"/>
                  </a:lnTo>
                  <a:lnTo>
                    <a:pt x="176" y="47"/>
                  </a:lnTo>
                  <a:lnTo>
                    <a:pt x="187" y="44"/>
                  </a:lnTo>
                  <a:lnTo>
                    <a:pt x="197" y="40"/>
                  </a:lnTo>
                  <a:lnTo>
                    <a:pt x="209" y="38"/>
                  </a:lnTo>
                  <a:lnTo>
                    <a:pt x="220" y="34"/>
                  </a:lnTo>
                  <a:lnTo>
                    <a:pt x="232" y="32"/>
                  </a:lnTo>
                  <a:lnTo>
                    <a:pt x="255" y="30"/>
                  </a:lnTo>
                  <a:lnTo>
                    <a:pt x="279" y="30"/>
                  </a:lnTo>
                  <a:lnTo>
                    <a:pt x="302" y="32"/>
                  </a:lnTo>
                  <a:lnTo>
                    <a:pt x="314" y="34"/>
                  </a:lnTo>
                  <a:lnTo>
                    <a:pt x="325" y="38"/>
                  </a:lnTo>
                  <a:lnTo>
                    <a:pt x="337" y="40"/>
                  </a:lnTo>
                  <a:lnTo>
                    <a:pt x="346" y="44"/>
                  </a:lnTo>
                  <a:lnTo>
                    <a:pt x="358" y="47"/>
                  </a:lnTo>
                  <a:lnTo>
                    <a:pt x="367" y="53"/>
                  </a:lnTo>
                  <a:lnTo>
                    <a:pt x="379" y="59"/>
                  </a:lnTo>
                  <a:lnTo>
                    <a:pt x="389" y="65"/>
                  </a:lnTo>
                  <a:lnTo>
                    <a:pt x="398" y="70"/>
                  </a:lnTo>
                  <a:lnTo>
                    <a:pt x="417" y="84"/>
                  </a:lnTo>
                  <a:lnTo>
                    <a:pt x="450" y="116"/>
                  </a:lnTo>
                  <a:lnTo>
                    <a:pt x="456" y="126"/>
                  </a:lnTo>
                  <a:lnTo>
                    <a:pt x="463" y="135"/>
                  </a:lnTo>
                  <a:lnTo>
                    <a:pt x="469" y="145"/>
                  </a:lnTo>
                  <a:lnTo>
                    <a:pt x="480" y="164"/>
                  </a:lnTo>
                  <a:lnTo>
                    <a:pt x="486" y="176"/>
                  </a:lnTo>
                  <a:lnTo>
                    <a:pt x="490" y="185"/>
                  </a:lnTo>
                  <a:lnTo>
                    <a:pt x="494" y="197"/>
                  </a:lnTo>
                  <a:lnTo>
                    <a:pt x="498" y="208"/>
                  </a:lnTo>
                  <a:lnTo>
                    <a:pt x="500" y="220"/>
                  </a:lnTo>
                  <a:lnTo>
                    <a:pt x="503" y="242"/>
                  </a:lnTo>
                  <a:lnTo>
                    <a:pt x="503" y="254"/>
                  </a:lnTo>
                  <a:lnTo>
                    <a:pt x="505" y="267"/>
                  </a:lnTo>
                  <a:lnTo>
                    <a:pt x="505" y="265"/>
                  </a:lnTo>
                  <a:lnTo>
                    <a:pt x="503" y="279"/>
                  </a:lnTo>
                  <a:lnTo>
                    <a:pt x="503" y="290"/>
                  </a:lnTo>
                  <a:lnTo>
                    <a:pt x="500" y="313"/>
                  </a:lnTo>
                  <a:lnTo>
                    <a:pt x="498" y="325"/>
                  </a:lnTo>
                  <a:lnTo>
                    <a:pt x="494" y="336"/>
                  </a:lnTo>
                  <a:lnTo>
                    <a:pt x="490" y="346"/>
                  </a:lnTo>
                  <a:lnTo>
                    <a:pt x="486" y="357"/>
                  </a:lnTo>
                  <a:lnTo>
                    <a:pt x="480" y="367"/>
                  </a:lnTo>
                  <a:lnTo>
                    <a:pt x="469" y="388"/>
                  </a:lnTo>
                  <a:lnTo>
                    <a:pt x="463" y="397"/>
                  </a:lnTo>
                  <a:lnTo>
                    <a:pt x="456" y="407"/>
                  </a:lnTo>
                  <a:lnTo>
                    <a:pt x="450" y="415"/>
                  </a:lnTo>
                  <a:lnTo>
                    <a:pt x="442" y="424"/>
                  </a:lnTo>
                  <a:lnTo>
                    <a:pt x="425" y="439"/>
                  </a:lnTo>
                  <a:lnTo>
                    <a:pt x="408" y="455"/>
                  </a:lnTo>
                  <a:lnTo>
                    <a:pt x="398" y="461"/>
                  </a:lnTo>
                  <a:lnTo>
                    <a:pt x="389" y="466"/>
                  </a:lnTo>
                  <a:lnTo>
                    <a:pt x="379" y="472"/>
                  </a:lnTo>
                  <a:lnTo>
                    <a:pt x="367" y="478"/>
                  </a:lnTo>
                  <a:lnTo>
                    <a:pt x="358" y="483"/>
                  </a:lnTo>
                  <a:lnTo>
                    <a:pt x="337" y="491"/>
                  </a:lnTo>
                  <a:lnTo>
                    <a:pt x="325" y="495"/>
                  </a:lnTo>
                  <a:lnTo>
                    <a:pt x="314" y="497"/>
                  </a:lnTo>
                  <a:lnTo>
                    <a:pt x="302" y="499"/>
                  </a:lnTo>
                  <a:lnTo>
                    <a:pt x="291" y="501"/>
                  </a:lnTo>
                  <a:lnTo>
                    <a:pt x="279" y="501"/>
                  </a:lnTo>
                  <a:lnTo>
                    <a:pt x="266" y="503"/>
                  </a:lnTo>
                  <a:lnTo>
                    <a:pt x="268" y="503"/>
                  </a:lnTo>
                  <a:lnTo>
                    <a:pt x="255" y="501"/>
                  </a:lnTo>
                  <a:lnTo>
                    <a:pt x="243" y="501"/>
                  </a:lnTo>
                  <a:lnTo>
                    <a:pt x="232" y="499"/>
                  </a:lnTo>
                  <a:lnTo>
                    <a:pt x="220" y="497"/>
                  </a:lnTo>
                  <a:lnTo>
                    <a:pt x="209" y="495"/>
                  </a:lnTo>
                  <a:lnTo>
                    <a:pt x="199" y="491"/>
                  </a:lnTo>
                  <a:lnTo>
                    <a:pt x="187" y="487"/>
                  </a:lnTo>
                  <a:lnTo>
                    <a:pt x="176" y="483"/>
                  </a:lnTo>
                  <a:lnTo>
                    <a:pt x="166" y="478"/>
                  </a:lnTo>
                  <a:lnTo>
                    <a:pt x="155" y="472"/>
                  </a:lnTo>
                  <a:lnTo>
                    <a:pt x="145" y="468"/>
                  </a:lnTo>
                  <a:lnTo>
                    <a:pt x="136" y="461"/>
                  </a:lnTo>
                  <a:lnTo>
                    <a:pt x="126" y="455"/>
                  </a:lnTo>
                  <a:lnTo>
                    <a:pt x="117" y="447"/>
                  </a:lnTo>
                  <a:lnTo>
                    <a:pt x="84" y="415"/>
                  </a:lnTo>
                  <a:lnTo>
                    <a:pt x="78" y="407"/>
                  </a:lnTo>
                  <a:lnTo>
                    <a:pt x="71" y="397"/>
                  </a:lnTo>
                  <a:lnTo>
                    <a:pt x="65" y="388"/>
                  </a:lnTo>
                  <a:lnTo>
                    <a:pt x="59" y="376"/>
                  </a:lnTo>
                  <a:lnTo>
                    <a:pt x="53" y="367"/>
                  </a:lnTo>
                  <a:lnTo>
                    <a:pt x="48" y="357"/>
                  </a:lnTo>
                  <a:lnTo>
                    <a:pt x="44" y="346"/>
                  </a:lnTo>
                  <a:lnTo>
                    <a:pt x="40" y="336"/>
                  </a:lnTo>
                  <a:lnTo>
                    <a:pt x="38" y="325"/>
                  </a:lnTo>
                  <a:lnTo>
                    <a:pt x="34" y="313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249428" y="4774224"/>
              <a:ext cx="427037" cy="423863"/>
            </a:xfrm>
            <a:custGeom>
              <a:avLst/>
              <a:gdLst>
                <a:gd name="T0" fmla="*/ 6 w 536"/>
                <a:gd name="T1" fmla="*/ 319 h 534"/>
                <a:gd name="T2" fmla="*/ 21 w 536"/>
                <a:gd name="T3" fmla="*/ 369 h 534"/>
                <a:gd name="T4" fmla="*/ 46 w 536"/>
                <a:gd name="T5" fmla="*/ 415 h 534"/>
                <a:gd name="T6" fmla="*/ 97 w 536"/>
                <a:gd name="T7" fmla="*/ 470 h 534"/>
                <a:gd name="T8" fmla="*/ 142 w 536"/>
                <a:gd name="T9" fmla="*/ 499 h 534"/>
                <a:gd name="T10" fmla="*/ 189 w 536"/>
                <a:gd name="T11" fmla="*/ 520 h 534"/>
                <a:gd name="T12" fmla="*/ 241 w 536"/>
                <a:gd name="T13" fmla="*/ 532 h 534"/>
                <a:gd name="T14" fmla="*/ 281 w 536"/>
                <a:gd name="T15" fmla="*/ 532 h 534"/>
                <a:gd name="T16" fmla="*/ 333 w 536"/>
                <a:gd name="T17" fmla="*/ 524 h 534"/>
                <a:gd name="T18" fmla="*/ 392 w 536"/>
                <a:gd name="T19" fmla="*/ 499 h 534"/>
                <a:gd name="T20" fmla="*/ 446 w 536"/>
                <a:gd name="T21" fmla="*/ 463 h 534"/>
                <a:gd name="T22" fmla="*/ 496 w 536"/>
                <a:gd name="T23" fmla="*/ 404 h 534"/>
                <a:gd name="T24" fmla="*/ 523 w 536"/>
                <a:gd name="T25" fmla="*/ 346 h 534"/>
                <a:gd name="T26" fmla="*/ 534 w 536"/>
                <a:gd name="T27" fmla="*/ 281 h 534"/>
                <a:gd name="T28" fmla="*/ 534 w 536"/>
                <a:gd name="T29" fmla="*/ 239 h 534"/>
                <a:gd name="T30" fmla="*/ 519 w 536"/>
                <a:gd name="T31" fmla="*/ 176 h 534"/>
                <a:gd name="T32" fmla="*/ 488 w 536"/>
                <a:gd name="T33" fmla="*/ 119 h 534"/>
                <a:gd name="T34" fmla="*/ 446 w 536"/>
                <a:gd name="T35" fmla="*/ 69 h 534"/>
                <a:gd name="T36" fmla="*/ 394 w 536"/>
                <a:gd name="T37" fmla="*/ 32 h 534"/>
                <a:gd name="T38" fmla="*/ 345 w 536"/>
                <a:gd name="T39" fmla="*/ 11 h 534"/>
                <a:gd name="T40" fmla="*/ 281 w 536"/>
                <a:gd name="T41" fmla="*/ 0 h 534"/>
                <a:gd name="T42" fmla="*/ 201 w 536"/>
                <a:gd name="T43" fmla="*/ 8 h 534"/>
                <a:gd name="T44" fmla="*/ 153 w 536"/>
                <a:gd name="T45" fmla="*/ 25 h 534"/>
                <a:gd name="T46" fmla="*/ 109 w 536"/>
                <a:gd name="T47" fmla="*/ 54 h 534"/>
                <a:gd name="T48" fmla="*/ 71 w 536"/>
                <a:gd name="T49" fmla="*/ 88 h 534"/>
                <a:gd name="T50" fmla="*/ 38 w 536"/>
                <a:gd name="T51" fmla="*/ 128 h 534"/>
                <a:gd name="T52" fmla="*/ 11 w 536"/>
                <a:gd name="T53" fmla="*/ 187 h 534"/>
                <a:gd name="T54" fmla="*/ 0 w 536"/>
                <a:gd name="T55" fmla="*/ 239 h 534"/>
                <a:gd name="T56" fmla="*/ 30 w 536"/>
                <a:gd name="T57" fmla="*/ 268 h 534"/>
                <a:gd name="T58" fmla="*/ 38 w 536"/>
                <a:gd name="T59" fmla="*/ 208 h 534"/>
                <a:gd name="T60" fmla="*/ 59 w 536"/>
                <a:gd name="T61" fmla="*/ 155 h 534"/>
                <a:gd name="T62" fmla="*/ 84 w 536"/>
                <a:gd name="T63" fmla="*/ 117 h 534"/>
                <a:gd name="T64" fmla="*/ 126 w 536"/>
                <a:gd name="T65" fmla="*/ 78 h 534"/>
                <a:gd name="T66" fmla="*/ 166 w 536"/>
                <a:gd name="T67" fmla="*/ 54 h 534"/>
                <a:gd name="T68" fmla="*/ 209 w 536"/>
                <a:gd name="T69" fmla="*/ 38 h 534"/>
                <a:gd name="T70" fmla="*/ 279 w 536"/>
                <a:gd name="T71" fmla="*/ 31 h 534"/>
                <a:gd name="T72" fmla="*/ 337 w 536"/>
                <a:gd name="T73" fmla="*/ 40 h 534"/>
                <a:gd name="T74" fmla="*/ 379 w 536"/>
                <a:gd name="T75" fmla="*/ 59 h 534"/>
                <a:gd name="T76" fmla="*/ 450 w 536"/>
                <a:gd name="T77" fmla="*/ 117 h 534"/>
                <a:gd name="T78" fmla="*/ 480 w 536"/>
                <a:gd name="T79" fmla="*/ 164 h 534"/>
                <a:gd name="T80" fmla="*/ 498 w 536"/>
                <a:gd name="T81" fmla="*/ 208 h 534"/>
                <a:gd name="T82" fmla="*/ 505 w 536"/>
                <a:gd name="T83" fmla="*/ 268 h 534"/>
                <a:gd name="T84" fmla="*/ 500 w 536"/>
                <a:gd name="T85" fmla="*/ 314 h 534"/>
                <a:gd name="T86" fmla="*/ 486 w 536"/>
                <a:gd name="T87" fmla="*/ 358 h 534"/>
                <a:gd name="T88" fmla="*/ 456 w 536"/>
                <a:gd name="T89" fmla="*/ 407 h 534"/>
                <a:gd name="T90" fmla="*/ 408 w 536"/>
                <a:gd name="T91" fmla="*/ 455 h 534"/>
                <a:gd name="T92" fmla="*/ 367 w 536"/>
                <a:gd name="T93" fmla="*/ 478 h 534"/>
                <a:gd name="T94" fmla="*/ 314 w 536"/>
                <a:gd name="T95" fmla="*/ 497 h 534"/>
                <a:gd name="T96" fmla="*/ 266 w 536"/>
                <a:gd name="T97" fmla="*/ 503 h 534"/>
                <a:gd name="T98" fmla="*/ 232 w 536"/>
                <a:gd name="T99" fmla="*/ 499 h 534"/>
                <a:gd name="T100" fmla="*/ 187 w 536"/>
                <a:gd name="T101" fmla="*/ 488 h 534"/>
                <a:gd name="T102" fmla="*/ 145 w 536"/>
                <a:gd name="T103" fmla="*/ 469 h 534"/>
                <a:gd name="T104" fmla="*/ 84 w 536"/>
                <a:gd name="T105" fmla="*/ 415 h 534"/>
                <a:gd name="T106" fmla="*/ 59 w 536"/>
                <a:gd name="T107" fmla="*/ 377 h 534"/>
                <a:gd name="T108" fmla="*/ 40 w 536"/>
                <a:gd name="T109" fmla="*/ 337 h 534"/>
                <a:gd name="T110" fmla="*/ 30 w 536"/>
                <a:gd name="T111" fmla="*/ 27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6" h="534">
                  <a:moveTo>
                    <a:pt x="0" y="268"/>
                  </a:moveTo>
                  <a:lnTo>
                    <a:pt x="0" y="281"/>
                  </a:lnTo>
                  <a:lnTo>
                    <a:pt x="2" y="306"/>
                  </a:lnTo>
                  <a:lnTo>
                    <a:pt x="6" y="319"/>
                  </a:lnTo>
                  <a:lnTo>
                    <a:pt x="7" y="333"/>
                  </a:lnTo>
                  <a:lnTo>
                    <a:pt x="11" y="346"/>
                  </a:lnTo>
                  <a:lnTo>
                    <a:pt x="15" y="358"/>
                  </a:lnTo>
                  <a:lnTo>
                    <a:pt x="21" y="369"/>
                  </a:lnTo>
                  <a:lnTo>
                    <a:pt x="27" y="381"/>
                  </a:lnTo>
                  <a:lnTo>
                    <a:pt x="32" y="392"/>
                  </a:lnTo>
                  <a:lnTo>
                    <a:pt x="38" y="404"/>
                  </a:lnTo>
                  <a:lnTo>
                    <a:pt x="46" y="415"/>
                  </a:lnTo>
                  <a:lnTo>
                    <a:pt x="53" y="425"/>
                  </a:lnTo>
                  <a:lnTo>
                    <a:pt x="61" y="436"/>
                  </a:lnTo>
                  <a:lnTo>
                    <a:pt x="88" y="463"/>
                  </a:lnTo>
                  <a:lnTo>
                    <a:pt x="97" y="470"/>
                  </a:lnTo>
                  <a:lnTo>
                    <a:pt x="109" y="480"/>
                  </a:lnTo>
                  <a:lnTo>
                    <a:pt x="119" y="486"/>
                  </a:lnTo>
                  <a:lnTo>
                    <a:pt x="130" y="493"/>
                  </a:lnTo>
                  <a:lnTo>
                    <a:pt x="142" y="499"/>
                  </a:lnTo>
                  <a:lnTo>
                    <a:pt x="153" y="507"/>
                  </a:lnTo>
                  <a:lnTo>
                    <a:pt x="164" y="511"/>
                  </a:lnTo>
                  <a:lnTo>
                    <a:pt x="176" y="516"/>
                  </a:lnTo>
                  <a:lnTo>
                    <a:pt x="189" y="520"/>
                  </a:lnTo>
                  <a:lnTo>
                    <a:pt x="201" y="524"/>
                  </a:lnTo>
                  <a:lnTo>
                    <a:pt x="214" y="528"/>
                  </a:lnTo>
                  <a:lnTo>
                    <a:pt x="228" y="530"/>
                  </a:lnTo>
                  <a:lnTo>
                    <a:pt x="241" y="532"/>
                  </a:lnTo>
                  <a:lnTo>
                    <a:pt x="253" y="532"/>
                  </a:lnTo>
                  <a:lnTo>
                    <a:pt x="266" y="534"/>
                  </a:lnTo>
                  <a:lnTo>
                    <a:pt x="268" y="534"/>
                  </a:lnTo>
                  <a:lnTo>
                    <a:pt x="281" y="532"/>
                  </a:lnTo>
                  <a:lnTo>
                    <a:pt x="293" y="532"/>
                  </a:lnTo>
                  <a:lnTo>
                    <a:pt x="306" y="530"/>
                  </a:lnTo>
                  <a:lnTo>
                    <a:pt x="320" y="528"/>
                  </a:lnTo>
                  <a:lnTo>
                    <a:pt x="333" y="524"/>
                  </a:lnTo>
                  <a:lnTo>
                    <a:pt x="346" y="520"/>
                  </a:lnTo>
                  <a:lnTo>
                    <a:pt x="369" y="511"/>
                  </a:lnTo>
                  <a:lnTo>
                    <a:pt x="381" y="507"/>
                  </a:lnTo>
                  <a:lnTo>
                    <a:pt x="392" y="499"/>
                  </a:lnTo>
                  <a:lnTo>
                    <a:pt x="404" y="493"/>
                  </a:lnTo>
                  <a:lnTo>
                    <a:pt x="415" y="486"/>
                  </a:lnTo>
                  <a:lnTo>
                    <a:pt x="427" y="478"/>
                  </a:lnTo>
                  <a:lnTo>
                    <a:pt x="446" y="463"/>
                  </a:lnTo>
                  <a:lnTo>
                    <a:pt x="473" y="436"/>
                  </a:lnTo>
                  <a:lnTo>
                    <a:pt x="480" y="425"/>
                  </a:lnTo>
                  <a:lnTo>
                    <a:pt x="488" y="415"/>
                  </a:lnTo>
                  <a:lnTo>
                    <a:pt x="496" y="404"/>
                  </a:lnTo>
                  <a:lnTo>
                    <a:pt x="507" y="381"/>
                  </a:lnTo>
                  <a:lnTo>
                    <a:pt x="513" y="369"/>
                  </a:lnTo>
                  <a:lnTo>
                    <a:pt x="519" y="358"/>
                  </a:lnTo>
                  <a:lnTo>
                    <a:pt x="523" y="346"/>
                  </a:lnTo>
                  <a:lnTo>
                    <a:pt x="526" y="333"/>
                  </a:lnTo>
                  <a:lnTo>
                    <a:pt x="530" y="319"/>
                  </a:lnTo>
                  <a:lnTo>
                    <a:pt x="534" y="294"/>
                  </a:lnTo>
                  <a:lnTo>
                    <a:pt x="534" y="281"/>
                  </a:lnTo>
                  <a:lnTo>
                    <a:pt x="536" y="268"/>
                  </a:lnTo>
                  <a:lnTo>
                    <a:pt x="536" y="266"/>
                  </a:lnTo>
                  <a:lnTo>
                    <a:pt x="534" y="252"/>
                  </a:lnTo>
                  <a:lnTo>
                    <a:pt x="534" y="239"/>
                  </a:lnTo>
                  <a:lnTo>
                    <a:pt x="530" y="214"/>
                  </a:lnTo>
                  <a:lnTo>
                    <a:pt x="526" y="201"/>
                  </a:lnTo>
                  <a:lnTo>
                    <a:pt x="523" y="187"/>
                  </a:lnTo>
                  <a:lnTo>
                    <a:pt x="519" y="176"/>
                  </a:lnTo>
                  <a:lnTo>
                    <a:pt x="513" y="163"/>
                  </a:lnTo>
                  <a:lnTo>
                    <a:pt x="507" y="151"/>
                  </a:lnTo>
                  <a:lnTo>
                    <a:pt x="496" y="130"/>
                  </a:lnTo>
                  <a:lnTo>
                    <a:pt x="488" y="119"/>
                  </a:lnTo>
                  <a:lnTo>
                    <a:pt x="480" y="107"/>
                  </a:lnTo>
                  <a:lnTo>
                    <a:pt x="473" y="97"/>
                  </a:lnTo>
                  <a:lnTo>
                    <a:pt x="463" y="88"/>
                  </a:lnTo>
                  <a:lnTo>
                    <a:pt x="446" y="69"/>
                  </a:lnTo>
                  <a:lnTo>
                    <a:pt x="436" y="61"/>
                  </a:lnTo>
                  <a:lnTo>
                    <a:pt x="415" y="46"/>
                  </a:lnTo>
                  <a:lnTo>
                    <a:pt x="404" y="38"/>
                  </a:lnTo>
                  <a:lnTo>
                    <a:pt x="394" y="32"/>
                  </a:lnTo>
                  <a:lnTo>
                    <a:pt x="381" y="25"/>
                  </a:lnTo>
                  <a:lnTo>
                    <a:pt x="369" y="21"/>
                  </a:lnTo>
                  <a:lnTo>
                    <a:pt x="358" y="15"/>
                  </a:lnTo>
                  <a:lnTo>
                    <a:pt x="345" y="11"/>
                  </a:lnTo>
                  <a:lnTo>
                    <a:pt x="333" y="8"/>
                  </a:lnTo>
                  <a:lnTo>
                    <a:pt x="320" y="6"/>
                  </a:lnTo>
                  <a:lnTo>
                    <a:pt x="306" y="2"/>
                  </a:lnTo>
                  <a:lnTo>
                    <a:pt x="281" y="0"/>
                  </a:lnTo>
                  <a:lnTo>
                    <a:pt x="253" y="0"/>
                  </a:lnTo>
                  <a:lnTo>
                    <a:pt x="228" y="2"/>
                  </a:lnTo>
                  <a:lnTo>
                    <a:pt x="214" y="6"/>
                  </a:lnTo>
                  <a:lnTo>
                    <a:pt x="201" y="8"/>
                  </a:lnTo>
                  <a:lnTo>
                    <a:pt x="189" y="11"/>
                  </a:lnTo>
                  <a:lnTo>
                    <a:pt x="176" y="15"/>
                  </a:lnTo>
                  <a:lnTo>
                    <a:pt x="164" y="21"/>
                  </a:lnTo>
                  <a:lnTo>
                    <a:pt x="153" y="25"/>
                  </a:lnTo>
                  <a:lnTo>
                    <a:pt x="140" y="32"/>
                  </a:lnTo>
                  <a:lnTo>
                    <a:pt x="130" y="38"/>
                  </a:lnTo>
                  <a:lnTo>
                    <a:pt x="119" y="46"/>
                  </a:lnTo>
                  <a:lnTo>
                    <a:pt x="109" y="54"/>
                  </a:lnTo>
                  <a:lnTo>
                    <a:pt x="97" y="61"/>
                  </a:lnTo>
                  <a:lnTo>
                    <a:pt x="88" y="69"/>
                  </a:lnTo>
                  <a:lnTo>
                    <a:pt x="78" y="78"/>
                  </a:lnTo>
                  <a:lnTo>
                    <a:pt x="71" y="88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9"/>
                  </a:lnTo>
                  <a:lnTo>
                    <a:pt x="38" y="128"/>
                  </a:lnTo>
                  <a:lnTo>
                    <a:pt x="32" y="140"/>
                  </a:lnTo>
                  <a:lnTo>
                    <a:pt x="27" y="151"/>
                  </a:lnTo>
                  <a:lnTo>
                    <a:pt x="21" y="164"/>
                  </a:lnTo>
                  <a:lnTo>
                    <a:pt x="11" y="187"/>
                  </a:lnTo>
                  <a:lnTo>
                    <a:pt x="7" y="201"/>
                  </a:lnTo>
                  <a:lnTo>
                    <a:pt x="6" y="212"/>
                  </a:lnTo>
                  <a:lnTo>
                    <a:pt x="2" y="226"/>
                  </a:lnTo>
                  <a:lnTo>
                    <a:pt x="0" y="23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0" y="243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50" y="176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1" y="136"/>
                  </a:lnTo>
                  <a:lnTo>
                    <a:pt x="78" y="126"/>
                  </a:lnTo>
                  <a:lnTo>
                    <a:pt x="84" y="117"/>
                  </a:lnTo>
                  <a:lnTo>
                    <a:pt x="94" y="109"/>
                  </a:lnTo>
                  <a:lnTo>
                    <a:pt x="101" y="99"/>
                  </a:lnTo>
                  <a:lnTo>
                    <a:pt x="117" y="84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5" y="65"/>
                  </a:lnTo>
                  <a:lnTo>
                    <a:pt x="155" y="59"/>
                  </a:lnTo>
                  <a:lnTo>
                    <a:pt x="166" y="54"/>
                  </a:lnTo>
                  <a:lnTo>
                    <a:pt x="176" y="48"/>
                  </a:lnTo>
                  <a:lnTo>
                    <a:pt x="187" y="44"/>
                  </a:lnTo>
                  <a:lnTo>
                    <a:pt x="197" y="40"/>
                  </a:lnTo>
                  <a:lnTo>
                    <a:pt x="209" y="38"/>
                  </a:lnTo>
                  <a:lnTo>
                    <a:pt x="220" y="34"/>
                  </a:lnTo>
                  <a:lnTo>
                    <a:pt x="232" y="32"/>
                  </a:lnTo>
                  <a:lnTo>
                    <a:pt x="255" y="31"/>
                  </a:lnTo>
                  <a:lnTo>
                    <a:pt x="279" y="31"/>
                  </a:lnTo>
                  <a:lnTo>
                    <a:pt x="302" y="32"/>
                  </a:lnTo>
                  <a:lnTo>
                    <a:pt x="314" y="34"/>
                  </a:lnTo>
                  <a:lnTo>
                    <a:pt x="325" y="38"/>
                  </a:lnTo>
                  <a:lnTo>
                    <a:pt x="337" y="40"/>
                  </a:lnTo>
                  <a:lnTo>
                    <a:pt x="346" y="44"/>
                  </a:lnTo>
                  <a:lnTo>
                    <a:pt x="358" y="48"/>
                  </a:lnTo>
                  <a:lnTo>
                    <a:pt x="367" y="54"/>
                  </a:lnTo>
                  <a:lnTo>
                    <a:pt x="379" y="59"/>
                  </a:lnTo>
                  <a:lnTo>
                    <a:pt x="389" y="65"/>
                  </a:lnTo>
                  <a:lnTo>
                    <a:pt x="398" y="71"/>
                  </a:lnTo>
                  <a:lnTo>
                    <a:pt x="417" y="84"/>
                  </a:lnTo>
                  <a:lnTo>
                    <a:pt x="450" y="117"/>
                  </a:lnTo>
                  <a:lnTo>
                    <a:pt x="456" y="126"/>
                  </a:lnTo>
                  <a:lnTo>
                    <a:pt x="463" y="136"/>
                  </a:lnTo>
                  <a:lnTo>
                    <a:pt x="469" y="145"/>
                  </a:lnTo>
                  <a:lnTo>
                    <a:pt x="480" y="164"/>
                  </a:lnTo>
                  <a:lnTo>
                    <a:pt x="486" y="176"/>
                  </a:lnTo>
                  <a:lnTo>
                    <a:pt x="490" y="185"/>
                  </a:lnTo>
                  <a:lnTo>
                    <a:pt x="494" y="197"/>
                  </a:lnTo>
                  <a:lnTo>
                    <a:pt x="498" y="208"/>
                  </a:lnTo>
                  <a:lnTo>
                    <a:pt x="500" y="220"/>
                  </a:lnTo>
                  <a:lnTo>
                    <a:pt x="503" y="243"/>
                  </a:lnTo>
                  <a:lnTo>
                    <a:pt x="503" y="254"/>
                  </a:lnTo>
                  <a:lnTo>
                    <a:pt x="505" y="268"/>
                  </a:lnTo>
                  <a:lnTo>
                    <a:pt x="505" y="266"/>
                  </a:lnTo>
                  <a:lnTo>
                    <a:pt x="503" y="279"/>
                  </a:lnTo>
                  <a:lnTo>
                    <a:pt x="503" y="291"/>
                  </a:lnTo>
                  <a:lnTo>
                    <a:pt x="500" y="314"/>
                  </a:lnTo>
                  <a:lnTo>
                    <a:pt x="498" y="325"/>
                  </a:lnTo>
                  <a:lnTo>
                    <a:pt x="494" y="337"/>
                  </a:lnTo>
                  <a:lnTo>
                    <a:pt x="490" y="346"/>
                  </a:lnTo>
                  <a:lnTo>
                    <a:pt x="486" y="358"/>
                  </a:lnTo>
                  <a:lnTo>
                    <a:pt x="480" y="367"/>
                  </a:lnTo>
                  <a:lnTo>
                    <a:pt x="469" y="388"/>
                  </a:lnTo>
                  <a:lnTo>
                    <a:pt x="463" y="398"/>
                  </a:lnTo>
                  <a:lnTo>
                    <a:pt x="456" y="407"/>
                  </a:lnTo>
                  <a:lnTo>
                    <a:pt x="450" y="415"/>
                  </a:lnTo>
                  <a:lnTo>
                    <a:pt x="442" y="425"/>
                  </a:lnTo>
                  <a:lnTo>
                    <a:pt x="425" y="440"/>
                  </a:lnTo>
                  <a:lnTo>
                    <a:pt x="408" y="455"/>
                  </a:lnTo>
                  <a:lnTo>
                    <a:pt x="398" y="461"/>
                  </a:lnTo>
                  <a:lnTo>
                    <a:pt x="389" y="467"/>
                  </a:lnTo>
                  <a:lnTo>
                    <a:pt x="379" y="472"/>
                  </a:lnTo>
                  <a:lnTo>
                    <a:pt x="367" y="478"/>
                  </a:lnTo>
                  <a:lnTo>
                    <a:pt x="358" y="484"/>
                  </a:lnTo>
                  <a:lnTo>
                    <a:pt x="337" y="491"/>
                  </a:lnTo>
                  <a:lnTo>
                    <a:pt x="325" y="495"/>
                  </a:lnTo>
                  <a:lnTo>
                    <a:pt x="314" y="497"/>
                  </a:lnTo>
                  <a:lnTo>
                    <a:pt x="302" y="499"/>
                  </a:lnTo>
                  <a:lnTo>
                    <a:pt x="291" y="501"/>
                  </a:lnTo>
                  <a:lnTo>
                    <a:pt x="279" y="501"/>
                  </a:lnTo>
                  <a:lnTo>
                    <a:pt x="266" y="503"/>
                  </a:lnTo>
                  <a:lnTo>
                    <a:pt x="268" y="503"/>
                  </a:lnTo>
                  <a:lnTo>
                    <a:pt x="255" y="501"/>
                  </a:lnTo>
                  <a:lnTo>
                    <a:pt x="243" y="501"/>
                  </a:lnTo>
                  <a:lnTo>
                    <a:pt x="232" y="499"/>
                  </a:lnTo>
                  <a:lnTo>
                    <a:pt x="220" y="497"/>
                  </a:lnTo>
                  <a:lnTo>
                    <a:pt x="209" y="495"/>
                  </a:lnTo>
                  <a:lnTo>
                    <a:pt x="199" y="491"/>
                  </a:lnTo>
                  <a:lnTo>
                    <a:pt x="187" y="488"/>
                  </a:lnTo>
                  <a:lnTo>
                    <a:pt x="176" y="484"/>
                  </a:lnTo>
                  <a:lnTo>
                    <a:pt x="166" y="478"/>
                  </a:lnTo>
                  <a:lnTo>
                    <a:pt x="155" y="472"/>
                  </a:lnTo>
                  <a:lnTo>
                    <a:pt x="145" y="469"/>
                  </a:lnTo>
                  <a:lnTo>
                    <a:pt x="136" y="461"/>
                  </a:lnTo>
                  <a:lnTo>
                    <a:pt x="126" y="455"/>
                  </a:lnTo>
                  <a:lnTo>
                    <a:pt x="117" y="448"/>
                  </a:lnTo>
                  <a:lnTo>
                    <a:pt x="84" y="415"/>
                  </a:lnTo>
                  <a:lnTo>
                    <a:pt x="78" y="407"/>
                  </a:lnTo>
                  <a:lnTo>
                    <a:pt x="71" y="398"/>
                  </a:lnTo>
                  <a:lnTo>
                    <a:pt x="65" y="388"/>
                  </a:lnTo>
                  <a:lnTo>
                    <a:pt x="59" y="377"/>
                  </a:lnTo>
                  <a:lnTo>
                    <a:pt x="53" y="367"/>
                  </a:lnTo>
                  <a:lnTo>
                    <a:pt x="48" y="358"/>
                  </a:lnTo>
                  <a:lnTo>
                    <a:pt x="44" y="346"/>
                  </a:lnTo>
                  <a:lnTo>
                    <a:pt x="40" y="337"/>
                  </a:lnTo>
                  <a:lnTo>
                    <a:pt x="38" y="325"/>
                  </a:lnTo>
                  <a:lnTo>
                    <a:pt x="34" y="314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480046" y="5347312"/>
              <a:ext cx="196850" cy="23812"/>
            </a:xfrm>
            <a:custGeom>
              <a:avLst/>
              <a:gdLst>
                <a:gd name="T0" fmla="*/ 15 w 247"/>
                <a:gd name="T1" fmla="*/ 0 h 31"/>
                <a:gd name="T2" fmla="*/ 11 w 247"/>
                <a:gd name="T3" fmla="*/ 0 h 31"/>
                <a:gd name="T4" fmla="*/ 8 w 247"/>
                <a:gd name="T5" fmla="*/ 2 h 31"/>
                <a:gd name="T6" fmla="*/ 4 w 247"/>
                <a:gd name="T7" fmla="*/ 4 h 31"/>
                <a:gd name="T8" fmla="*/ 2 w 247"/>
                <a:gd name="T9" fmla="*/ 8 h 31"/>
                <a:gd name="T10" fmla="*/ 0 w 247"/>
                <a:gd name="T11" fmla="*/ 11 h 31"/>
                <a:gd name="T12" fmla="*/ 0 w 247"/>
                <a:gd name="T13" fmla="*/ 19 h 31"/>
                <a:gd name="T14" fmla="*/ 2 w 247"/>
                <a:gd name="T15" fmla="*/ 23 h 31"/>
                <a:gd name="T16" fmla="*/ 8 w 247"/>
                <a:gd name="T17" fmla="*/ 29 h 31"/>
                <a:gd name="T18" fmla="*/ 11 w 247"/>
                <a:gd name="T19" fmla="*/ 29 h 31"/>
                <a:gd name="T20" fmla="*/ 15 w 247"/>
                <a:gd name="T21" fmla="*/ 31 h 31"/>
                <a:gd name="T22" fmla="*/ 232 w 247"/>
                <a:gd name="T23" fmla="*/ 31 h 31"/>
                <a:gd name="T24" fmla="*/ 235 w 247"/>
                <a:gd name="T25" fmla="*/ 29 h 31"/>
                <a:gd name="T26" fmla="*/ 239 w 247"/>
                <a:gd name="T27" fmla="*/ 29 h 31"/>
                <a:gd name="T28" fmla="*/ 241 w 247"/>
                <a:gd name="T29" fmla="*/ 25 h 31"/>
                <a:gd name="T30" fmla="*/ 245 w 247"/>
                <a:gd name="T31" fmla="*/ 23 h 31"/>
                <a:gd name="T32" fmla="*/ 245 w 247"/>
                <a:gd name="T33" fmla="*/ 19 h 31"/>
                <a:gd name="T34" fmla="*/ 247 w 247"/>
                <a:gd name="T35" fmla="*/ 15 h 31"/>
                <a:gd name="T36" fmla="*/ 245 w 247"/>
                <a:gd name="T37" fmla="*/ 11 h 31"/>
                <a:gd name="T38" fmla="*/ 245 w 247"/>
                <a:gd name="T39" fmla="*/ 8 h 31"/>
                <a:gd name="T40" fmla="*/ 239 w 247"/>
                <a:gd name="T41" fmla="*/ 2 h 31"/>
                <a:gd name="T42" fmla="*/ 235 w 247"/>
                <a:gd name="T43" fmla="*/ 0 h 31"/>
                <a:gd name="T44" fmla="*/ 232 w 247"/>
                <a:gd name="T45" fmla="*/ 0 h 31"/>
                <a:gd name="T46" fmla="*/ 15 w 247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31">
                  <a:moveTo>
                    <a:pt x="15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232" y="31"/>
                  </a:lnTo>
                  <a:lnTo>
                    <a:pt x="235" y="29"/>
                  </a:lnTo>
                  <a:lnTo>
                    <a:pt x="239" y="29"/>
                  </a:lnTo>
                  <a:lnTo>
                    <a:pt x="241" y="25"/>
                  </a:lnTo>
                  <a:lnTo>
                    <a:pt x="245" y="23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8"/>
                  </a:lnTo>
                  <a:lnTo>
                    <a:pt x="239" y="2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565771" y="5291749"/>
              <a:ext cx="134937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553071" y="5272699"/>
              <a:ext cx="176212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9 h 216"/>
                <a:gd name="T4" fmla="*/ 178 w 220"/>
                <a:gd name="T5" fmla="*/ 123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9"/>
                  </a:lnTo>
                  <a:lnTo>
                    <a:pt x="178" y="123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761033" y="5347312"/>
              <a:ext cx="195263" cy="23812"/>
            </a:xfrm>
            <a:custGeom>
              <a:avLst/>
              <a:gdLst>
                <a:gd name="T0" fmla="*/ 232 w 247"/>
                <a:gd name="T1" fmla="*/ 31 h 31"/>
                <a:gd name="T2" fmla="*/ 236 w 247"/>
                <a:gd name="T3" fmla="*/ 29 h 31"/>
                <a:gd name="T4" fmla="*/ 240 w 247"/>
                <a:gd name="T5" fmla="*/ 29 h 31"/>
                <a:gd name="T6" fmla="*/ 242 w 247"/>
                <a:gd name="T7" fmla="*/ 25 h 31"/>
                <a:gd name="T8" fmla="*/ 245 w 247"/>
                <a:gd name="T9" fmla="*/ 23 h 31"/>
                <a:gd name="T10" fmla="*/ 245 w 247"/>
                <a:gd name="T11" fmla="*/ 19 h 31"/>
                <a:gd name="T12" fmla="*/ 247 w 247"/>
                <a:gd name="T13" fmla="*/ 15 h 31"/>
                <a:gd name="T14" fmla="*/ 245 w 247"/>
                <a:gd name="T15" fmla="*/ 11 h 31"/>
                <a:gd name="T16" fmla="*/ 245 w 247"/>
                <a:gd name="T17" fmla="*/ 8 h 31"/>
                <a:gd name="T18" fmla="*/ 240 w 247"/>
                <a:gd name="T19" fmla="*/ 2 h 31"/>
                <a:gd name="T20" fmla="*/ 236 w 247"/>
                <a:gd name="T21" fmla="*/ 0 h 31"/>
                <a:gd name="T22" fmla="*/ 12 w 247"/>
                <a:gd name="T23" fmla="*/ 0 h 31"/>
                <a:gd name="T24" fmla="*/ 8 w 247"/>
                <a:gd name="T25" fmla="*/ 2 h 31"/>
                <a:gd name="T26" fmla="*/ 4 w 247"/>
                <a:gd name="T27" fmla="*/ 4 h 31"/>
                <a:gd name="T28" fmla="*/ 2 w 247"/>
                <a:gd name="T29" fmla="*/ 8 h 31"/>
                <a:gd name="T30" fmla="*/ 0 w 247"/>
                <a:gd name="T31" fmla="*/ 11 h 31"/>
                <a:gd name="T32" fmla="*/ 0 w 247"/>
                <a:gd name="T33" fmla="*/ 19 h 31"/>
                <a:gd name="T34" fmla="*/ 2 w 247"/>
                <a:gd name="T35" fmla="*/ 23 h 31"/>
                <a:gd name="T36" fmla="*/ 8 w 247"/>
                <a:gd name="T37" fmla="*/ 29 h 31"/>
                <a:gd name="T38" fmla="*/ 12 w 247"/>
                <a:gd name="T39" fmla="*/ 29 h 31"/>
                <a:gd name="T40" fmla="*/ 16 w 247"/>
                <a:gd name="T41" fmla="*/ 31 h 31"/>
                <a:gd name="T42" fmla="*/ 232 w 247"/>
                <a:gd name="T4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31">
                  <a:moveTo>
                    <a:pt x="232" y="31"/>
                  </a:moveTo>
                  <a:lnTo>
                    <a:pt x="236" y="29"/>
                  </a:lnTo>
                  <a:lnTo>
                    <a:pt x="240" y="29"/>
                  </a:lnTo>
                  <a:lnTo>
                    <a:pt x="242" y="25"/>
                  </a:lnTo>
                  <a:lnTo>
                    <a:pt x="245" y="23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8"/>
                  </a:lnTo>
                  <a:lnTo>
                    <a:pt x="240" y="2"/>
                  </a:lnTo>
                  <a:lnTo>
                    <a:pt x="23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2" y="29"/>
                  </a:lnTo>
                  <a:lnTo>
                    <a:pt x="16" y="31"/>
                  </a:lnTo>
                  <a:lnTo>
                    <a:pt x="2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737221" y="5291749"/>
              <a:ext cx="136525" cy="133350"/>
            </a:xfrm>
            <a:custGeom>
              <a:avLst/>
              <a:gdLst>
                <a:gd name="T0" fmla="*/ 170 w 170"/>
                <a:gd name="T1" fmla="*/ 168 h 168"/>
                <a:gd name="T2" fmla="*/ 0 w 170"/>
                <a:gd name="T3" fmla="*/ 84 h 168"/>
                <a:gd name="T4" fmla="*/ 170 w 170"/>
                <a:gd name="T5" fmla="*/ 0 h 168"/>
                <a:gd name="T6" fmla="*/ 170 w 170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68">
                  <a:moveTo>
                    <a:pt x="170" y="168"/>
                  </a:moveTo>
                  <a:lnTo>
                    <a:pt x="0" y="84"/>
                  </a:lnTo>
                  <a:lnTo>
                    <a:pt x="170" y="0"/>
                  </a:lnTo>
                  <a:lnTo>
                    <a:pt x="170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710233" y="5272699"/>
              <a:ext cx="174625" cy="171450"/>
            </a:xfrm>
            <a:custGeom>
              <a:avLst/>
              <a:gdLst>
                <a:gd name="T0" fmla="*/ 190 w 220"/>
                <a:gd name="T1" fmla="*/ 193 h 216"/>
                <a:gd name="T2" fmla="*/ 211 w 220"/>
                <a:gd name="T3" fmla="*/ 178 h 216"/>
                <a:gd name="T4" fmla="*/ 40 w 220"/>
                <a:gd name="T5" fmla="*/ 94 h 216"/>
                <a:gd name="T6" fmla="*/ 40 w 220"/>
                <a:gd name="T7" fmla="*/ 123 h 216"/>
                <a:gd name="T8" fmla="*/ 211 w 220"/>
                <a:gd name="T9" fmla="*/ 39 h 216"/>
                <a:gd name="T10" fmla="*/ 190 w 220"/>
                <a:gd name="T11" fmla="*/ 25 h 216"/>
                <a:gd name="T12" fmla="*/ 190 w 220"/>
                <a:gd name="T13" fmla="*/ 193 h 216"/>
                <a:gd name="T14" fmla="*/ 220 w 220"/>
                <a:gd name="T15" fmla="*/ 216 h 216"/>
                <a:gd name="T16" fmla="*/ 220 w 220"/>
                <a:gd name="T17" fmla="*/ 0 h 216"/>
                <a:gd name="T18" fmla="*/ 0 w 220"/>
                <a:gd name="T19" fmla="*/ 109 h 216"/>
                <a:gd name="T20" fmla="*/ 220 w 220"/>
                <a:gd name="T21" fmla="*/ 216 h 216"/>
                <a:gd name="T22" fmla="*/ 190 w 220"/>
                <a:gd name="T23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190" y="193"/>
                  </a:moveTo>
                  <a:lnTo>
                    <a:pt x="211" y="178"/>
                  </a:lnTo>
                  <a:lnTo>
                    <a:pt x="40" y="94"/>
                  </a:lnTo>
                  <a:lnTo>
                    <a:pt x="40" y="123"/>
                  </a:lnTo>
                  <a:lnTo>
                    <a:pt x="211" y="39"/>
                  </a:lnTo>
                  <a:lnTo>
                    <a:pt x="190" y="25"/>
                  </a:lnTo>
                  <a:lnTo>
                    <a:pt x="190" y="193"/>
                  </a:lnTo>
                  <a:lnTo>
                    <a:pt x="220" y="216"/>
                  </a:lnTo>
                  <a:lnTo>
                    <a:pt x="220" y="0"/>
                  </a:lnTo>
                  <a:lnTo>
                    <a:pt x="0" y="109"/>
                  </a:lnTo>
                  <a:lnTo>
                    <a:pt x="220" y="216"/>
                  </a:lnTo>
                  <a:lnTo>
                    <a:pt x="190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718171" y="5188561"/>
              <a:ext cx="23812" cy="174625"/>
            </a:xfrm>
            <a:custGeom>
              <a:avLst/>
              <a:gdLst>
                <a:gd name="T0" fmla="*/ 0 w 30"/>
                <a:gd name="T1" fmla="*/ 205 h 220"/>
                <a:gd name="T2" fmla="*/ 0 w 30"/>
                <a:gd name="T3" fmla="*/ 209 h 220"/>
                <a:gd name="T4" fmla="*/ 2 w 30"/>
                <a:gd name="T5" fmla="*/ 212 h 220"/>
                <a:gd name="T6" fmla="*/ 7 w 30"/>
                <a:gd name="T7" fmla="*/ 218 h 220"/>
                <a:gd name="T8" fmla="*/ 11 w 30"/>
                <a:gd name="T9" fmla="*/ 218 h 220"/>
                <a:gd name="T10" fmla="*/ 15 w 30"/>
                <a:gd name="T11" fmla="*/ 220 h 220"/>
                <a:gd name="T12" fmla="*/ 19 w 30"/>
                <a:gd name="T13" fmla="*/ 218 h 220"/>
                <a:gd name="T14" fmla="*/ 23 w 30"/>
                <a:gd name="T15" fmla="*/ 218 h 220"/>
                <a:gd name="T16" fmla="*/ 25 w 30"/>
                <a:gd name="T17" fmla="*/ 214 h 220"/>
                <a:gd name="T18" fmla="*/ 28 w 30"/>
                <a:gd name="T19" fmla="*/ 212 h 220"/>
                <a:gd name="T20" fmla="*/ 28 w 30"/>
                <a:gd name="T21" fmla="*/ 209 h 220"/>
                <a:gd name="T22" fmla="*/ 30 w 30"/>
                <a:gd name="T23" fmla="*/ 205 h 220"/>
                <a:gd name="T24" fmla="*/ 30 w 30"/>
                <a:gd name="T25" fmla="*/ 15 h 220"/>
                <a:gd name="T26" fmla="*/ 28 w 30"/>
                <a:gd name="T27" fmla="*/ 12 h 220"/>
                <a:gd name="T28" fmla="*/ 28 w 30"/>
                <a:gd name="T29" fmla="*/ 8 h 220"/>
                <a:gd name="T30" fmla="*/ 23 w 30"/>
                <a:gd name="T31" fmla="*/ 2 h 220"/>
                <a:gd name="T32" fmla="*/ 19 w 30"/>
                <a:gd name="T33" fmla="*/ 0 h 220"/>
                <a:gd name="T34" fmla="*/ 11 w 30"/>
                <a:gd name="T35" fmla="*/ 0 h 220"/>
                <a:gd name="T36" fmla="*/ 7 w 30"/>
                <a:gd name="T37" fmla="*/ 2 h 220"/>
                <a:gd name="T38" fmla="*/ 3 w 30"/>
                <a:gd name="T39" fmla="*/ 4 h 220"/>
                <a:gd name="T40" fmla="*/ 2 w 30"/>
                <a:gd name="T41" fmla="*/ 8 h 220"/>
                <a:gd name="T42" fmla="*/ 0 w 30"/>
                <a:gd name="T43" fmla="*/ 12 h 220"/>
                <a:gd name="T44" fmla="*/ 0 w 30"/>
                <a:gd name="T45" fmla="*/ 15 h 220"/>
                <a:gd name="T46" fmla="*/ 0 w 30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7" y="218"/>
                  </a:lnTo>
                  <a:lnTo>
                    <a:pt x="11" y="218"/>
                  </a:lnTo>
                  <a:lnTo>
                    <a:pt x="15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8" y="212"/>
                  </a:lnTo>
                  <a:lnTo>
                    <a:pt x="28" y="209"/>
                  </a:lnTo>
                  <a:lnTo>
                    <a:pt x="30" y="205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521321" y="4817087"/>
              <a:ext cx="423862" cy="387350"/>
            </a:xfrm>
            <a:custGeom>
              <a:avLst/>
              <a:gdLst>
                <a:gd name="T0" fmla="*/ 5 w 534"/>
                <a:gd name="T1" fmla="*/ 319 h 533"/>
                <a:gd name="T2" fmla="*/ 21 w 534"/>
                <a:gd name="T3" fmla="*/ 369 h 533"/>
                <a:gd name="T4" fmla="*/ 51 w 534"/>
                <a:gd name="T5" fmla="*/ 424 h 533"/>
                <a:gd name="T6" fmla="*/ 107 w 534"/>
                <a:gd name="T7" fmla="*/ 478 h 533"/>
                <a:gd name="T8" fmla="*/ 151 w 534"/>
                <a:gd name="T9" fmla="*/ 506 h 533"/>
                <a:gd name="T10" fmla="*/ 212 w 534"/>
                <a:gd name="T11" fmla="*/ 527 h 533"/>
                <a:gd name="T12" fmla="*/ 264 w 534"/>
                <a:gd name="T13" fmla="*/ 533 h 533"/>
                <a:gd name="T14" fmla="*/ 304 w 534"/>
                <a:gd name="T15" fmla="*/ 529 h 533"/>
                <a:gd name="T16" fmla="*/ 367 w 534"/>
                <a:gd name="T17" fmla="*/ 510 h 533"/>
                <a:gd name="T18" fmla="*/ 425 w 534"/>
                <a:gd name="T19" fmla="*/ 478 h 533"/>
                <a:gd name="T20" fmla="*/ 471 w 534"/>
                <a:gd name="T21" fmla="*/ 434 h 533"/>
                <a:gd name="T22" fmla="*/ 499 w 534"/>
                <a:gd name="T23" fmla="*/ 392 h 533"/>
                <a:gd name="T24" fmla="*/ 521 w 534"/>
                <a:gd name="T25" fmla="*/ 344 h 533"/>
                <a:gd name="T26" fmla="*/ 532 w 534"/>
                <a:gd name="T27" fmla="*/ 279 h 533"/>
                <a:gd name="T28" fmla="*/ 532 w 534"/>
                <a:gd name="T29" fmla="*/ 237 h 533"/>
                <a:gd name="T30" fmla="*/ 521 w 534"/>
                <a:gd name="T31" fmla="*/ 187 h 533"/>
                <a:gd name="T32" fmla="*/ 499 w 534"/>
                <a:gd name="T33" fmla="*/ 139 h 533"/>
                <a:gd name="T34" fmla="*/ 471 w 534"/>
                <a:gd name="T35" fmla="*/ 97 h 533"/>
                <a:gd name="T36" fmla="*/ 423 w 534"/>
                <a:gd name="T37" fmla="*/ 51 h 533"/>
                <a:gd name="T38" fmla="*/ 379 w 534"/>
                <a:gd name="T39" fmla="*/ 24 h 533"/>
                <a:gd name="T40" fmla="*/ 331 w 534"/>
                <a:gd name="T41" fmla="*/ 7 h 533"/>
                <a:gd name="T42" fmla="*/ 250 w 534"/>
                <a:gd name="T43" fmla="*/ 0 h 533"/>
                <a:gd name="T44" fmla="*/ 187 w 534"/>
                <a:gd name="T45" fmla="*/ 11 h 533"/>
                <a:gd name="T46" fmla="*/ 139 w 534"/>
                <a:gd name="T47" fmla="*/ 32 h 533"/>
                <a:gd name="T48" fmla="*/ 97 w 534"/>
                <a:gd name="T49" fmla="*/ 61 h 533"/>
                <a:gd name="T50" fmla="*/ 46 w 534"/>
                <a:gd name="T51" fmla="*/ 116 h 533"/>
                <a:gd name="T52" fmla="*/ 21 w 534"/>
                <a:gd name="T53" fmla="*/ 162 h 533"/>
                <a:gd name="T54" fmla="*/ 5 w 534"/>
                <a:gd name="T55" fmla="*/ 212 h 533"/>
                <a:gd name="T56" fmla="*/ 0 w 534"/>
                <a:gd name="T57" fmla="*/ 265 h 533"/>
                <a:gd name="T58" fmla="*/ 32 w 534"/>
                <a:gd name="T59" fmla="*/ 229 h 533"/>
                <a:gd name="T60" fmla="*/ 44 w 534"/>
                <a:gd name="T61" fmla="*/ 185 h 533"/>
                <a:gd name="T62" fmla="*/ 65 w 534"/>
                <a:gd name="T63" fmla="*/ 143 h 533"/>
                <a:gd name="T64" fmla="*/ 99 w 534"/>
                <a:gd name="T65" fmla="*/ 99 h 533"/>
                <a:gd name="T66" fmla="*/ 143 w 534"/>
                <a:gd name="T67" fmla="*/ 65 h 533"/>
                <a:gd name="T68" fmla="*/ 185 w 534"/>
                <a:gd name="T69" fmla="*/ 44 h 533"/>
                <a:gd name="T70" fmla="*/ 229 w 534"/>
                <a:gd name="T71" fmla="*/ 32 h 533"/>
                <a:gd name="T72" fmla="*/ 312 w 534"/>
                <a:gd name="T73" fmla="*/ 34 h 533"/>
                <a:gd name="T74" fmla="*/ 356 w 534"/>
                <a:gd name="T75" fmla="*/ 47 h 533"/>
                <a:gd name="T76" fmla="*/ 396 w 534"/>
                <a:gd name="T77" fmla="*/ 70 h 533"/>
                <a:gd name="T78" fmla="*/ 455 w 534"/>
                <a:gd name="T79" fmla="*/ 126 h 533"/>
                <a:gd name="T80" fmla="*/ 478 w 534"/>
                <a:gd name="T81" fmla="*/ 164 h 533"/>
                <a:gd name="T82" fmla="*/ 496 w 534"/>
                <a:gd name="T83" fmla="*/ 208 h 533"/>
                <a:gd name="T84" fmla="*/ 501 w 534"/>
                <a:gd name="T85" fmla="*/ 252 h 533"/>
                <a:gd name="T86" fmla="*/ 501 w 534"/>
                <a:gd name="T87" fmla="*/ 288 h 533"/>
                <a:gd name="T88" fmla="*/ 488 w 534"/>
                <a:gd name="T89" fmla="*/ 346 h 533"/>
                <a:gd name="T90" fmla="*/ 467 w 534"/>
                <a:gd name="T91" fmla="*/ 386 h 533"/>
                <a:gd name="T92" fmla="*/ 415 w 534"/>
                <a:gd name="T93" fmla="*/ 447 h 533"/>
                <a:gd name="T94" fmla="*/ 365 w 534"/>
                <a:gd name="T95" fmla="*/ 478 h 533"/>
                <a:gd name="T96" fmla="*/ 312 w 534"/>
                <a:gd name="T97" fmla="*/ 497 h 533"/>
                <a:gd name="T98" fmla="*/ 264 w 534"/>
                <a:gd name="T99" fmla="*/ 503 h 533"/>
                <a:gd name="T100" fmla="*/ 229 w 534"/>
                <a:gd name="T101" fmla="*/ 499 h 533"/>
                <a:gd name="T102" fmla="*/ 174 w 534"/>
                <a:gd name="T103" fmla="*/ 483 h 533"/>
                <a:gd name="T104" fmla="*/ 134 w 534"/>
                <a:gd name="T105" fmla="*/ 461 h 533"/>
                <a:gd name="T106" fmla="*/ 84 w 534"/>
                <a:gd name="T107" fmla="*/ 415 h 533"/>
                <a:gd name="T108" fmla="*/ 53 w 534"/>
                <a:gd name="T109" fmla="*/ 367 h 533"/>
                <a:gd name="T110" fmla="*/ 38 w 534"/>
                <a:gd name="T111" fmla="*/ 323 h 533"/>
                <a:gd name="T112" fmla="*/ 30 w 534"/>
                <a:gd name="T113" fmla="*/ 26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3">
                  <a:moveTo>
                    <a:pt x="0" y="265"/>
                  </a:moveTo>
                  <a:lnTo>
                    <a:pt x="0" y="279"/>
                  </a:lnTo>
                  <a:lnTo>
                    <a:pt x="2" y="306"/>
                  </a:lnTo>
                  <a:lnTo>
                    <a:pt x="5" y="319"/>
                  </a:lnTo>
                  <a:lnTo>
                    <a:pt x="7" y="330"/>
                  </a:lnTo>
                  <a:lnTo>
                    <a:pt x="11" y="344"/>
                  </a:lnTo>
                  <a:lnTo>
                    <a:pt x="15" y="355"/>
                  </a:lnTo>
                  <a:lnTo>
                    <a:pt x="21" y="369"/>
                  </a:lnTo>
                  <a:lnTo>
                    <a:pt x="25" y="380"/>
                  </a:lnTo>
                  <a:lnTo>
                    <a:pt x="32" y="392"/>
                  </a:lnTo>
                  <a:lnTo>
                    <a:pt x="38" y="403"/>
                  </a:lnTo>
                  <a:lnTo>
                    <a:pt x="51" y="424"/>
                  </a:lnTo>
                  <a:lnTo>
                    <a:pt x="61" y="434"/>
                  </a:lnTo>
                  <a:lnTo>
                    <a:pt x="78" y="453"/>
                  </a:lnTo>
                  <a:lnTo>
                    <a:pt x="97" y="470"/>
                  </a:lnTo>
                  <a:lnTo>
                    <a:pt x="107" y="478"/>
                  </a:lnTo>
                  <a:lnTo>
                    <a:pt x="116" y="485"/>
                  </a:lnTo>
                  <a:lnTo>
                    <a:pt x="128" y="493"/>
                  </a:lnTo>
                  <a:lnTo>
                    <a:pt x="139" y="499"/>
                  </a:lnTo>
                  <a:lnTo>
                    <a:pt x="151" y="506"/>
                  </a:lnTo>
                  <a:lnTo>
                    <a:pt x="162" y="510"/>
                  </a:lnTo>
                  <a:lnTo>
                    <a:pt x="187" y="520"/>
                  </a:lnTo>
                  <a:lnTo>
                    <a:pt x="199" y="524"/>
                  </a:lnTo>
                  <a:lnTo>
                    <a:pt x="212" y="527"/>
                  </a:lnTo>
                  <a:lnTo>
                    <a:pt x="226" y="529"/>
                  </a:lnTo>
                  <a:lnTo>
                    <a:pt x="239" y="531"/>
                  </a:lnTo>
                  <a:lnTo>
                    <a:pt x="250" y="531"/>
                  </a:lnTo>
                  <a:lnTo>
                    <a:pt x="264" y="533"/>
                  </a:lnTo>
                  <a:lnTo>
                    <a:pt x="266" y="533"/>
                  </a:lnTo>
                  <a:lnTo>
                    <a:pt x="279" y="531"/>
                  </a:lnTo>
                  <a:lnTo>
                    <a:pt x="291" y="531"/>
                  </a:lnTo>
                  <a:lnTo>
                    <a:pt x="304" y="529"/>
                  </a:lnTo>
                  <a:lnTo>
                    <a:pt x="318" y="527"/>
                  </a:lnTo>
                  <a:lnTo>
                    <a:pt x="331" y="524"/>
                  </a:lnTo>
                  <a:lnTo>
                    <a:pt x="344" y="520"/>
                  </a:lnTo>
                  <a:lnTo>
                    <a:pt x="367" y="510"/>
                  </a:lnTo>
                  <a:lnTo>
                    <a:pt x="379" y="506"/>
                  </a:lnTo>
                  <a:lnTo>
                    <a:pt x="392" y="499"/>
                  </a:lnTo>
                  <a:lnTo>
                    <a:pt x="413" y="487"/>
                  </a:lnTo>
                  <a:lnTo>
                    <a:pt x="425" y="478"/>
                  </a:lnTo>
                  <a:lnTo>
                    <a:pt x="434" y="470"/>
                  </a:lnTo>
                  <a:lnTo>
                    <a:pt x="444" y="462"/>
                  </a:lnTo>
                  <a:lnTo>
                    <a:pt x="463" y="443"/>
                  </a:lnTo>
                  <a:lnTo>
                    <a:pt x="471" y="434"/>
                  </a:lnTo>
                  <a:lnTo>
                    <a:pt x="478" y="424"/>
                  </a:lnTo>
                  <a:lnTo>
                    <a:pt x="486" y="413"/>
                  </a:lnTo>
                  <a:lnTo>
                    <a:pt x="494" y="403"/>
                  </a:lnTo>
                  <a:lnTo>
                    <a:pt x="499" y="392"/>
                  </a:lnTo>
                  <a:lnTo>
                    <a:pt x="505" y="380"/>
                  </a:lnTo>
                  <a:lnTo>
                    <a:pt x="511" y="369"/>
                  </a:lnTo>
                  <a:lnTo>
                    <a:pt x="517" y="355"/>
                  </a:lnTo>
                  <a:lnTo>
                    <a:pt x="521" y="344"/>
                  </a:lnTo>
                  <a:lnTo>
                    <a:pt x="524" y="332"/>
                  </a:lnTo>
                  <a:lnTo>
                    <a:pt x="528" y="317"/>
                  </a:lnTo>
                  <a:lnTo>
                    <a:pt x="532" y="292"/>
                  </a:lnTo>
                  <a:lnTo>
                    <a:pt x="532" y="279"/>
                  </a:lnTo>
                  <a:lnTo>
                    <a:pt x="534" y="265"/>
                  </a:lnTo>
                  <a:lnTo>
                    <a:pt x="534" y="264"/>
                  </a:lnTo>
                  <a:lnTo>
                    <a:pt x="532" y="250"/>
                  </a:lnTo>
                  <a:lnTo>
                    <a:pt x="532" y="237"/>
                  </a:lnTo>
                  <a:lnTo>
                    <a:pt x="530" y="225"/>
                  </a:lnTo>
                  <a:lnTo>
                    <a:pt x="528" y="212"/>
                  </a:lnTo>
                  <a:lnTo>
                    <a:pt x="524" y="199"/>
                  </a:lnTo>
                  <a:lnTo>
                    <a:pt x="521" y="187"/>
                  </a:lnTo>
                  <a:lnTo>
                    <a:pt x="517" y="174"/>
                  </a:lnTo>
                  <a:lnTo>
                    <a:pt x="511" y="162"/>
                  </a:lnTo>
                  <a:lnTo>
                    <a:pt x="505" y="151"/>
                  </a:lnTo>
                  <a:lnTo>
                    <a:pt x="499" y="139"/>
                  </a:lnTo>
                  <a:lnTo>
                    <a:pt x="494" y="128"/>
                  </a:lnTo>
                  <a:lnTo>
                    <a:pt x="486" y="116"/>
                  </a:lnTo>
                  <a:lnTo>
                    <a:pt x="478" y="107"/>
                  </a:lnTo>
                  <a:lnTo>
                    <a:pt x="471" y="97"/>
                  </a:lnTo>
                  <a:lnTo>
                    <a:pt x="463" y="88"/>
                  </a:lnTo>
                  <a:lnTo>
                    <a:pt x="444" y="68"/>
                  </a:lnTo>
                  <a:lnTo>
                    <a:pt x="434" y="61"/>
                  </a:lnTo>
                  <a:lnTo>
                    <a:pt x="423" y="51"/>
                  </a:lnTo>
                  <a:lnTo>
                    <a:pt x="413" y="46"/>
                  </a:lnTo>
                  <a:lnTo>
                    <a:pt x="402" y="38"/>
                  </a:lnTo>
                  <a:lnTo>
                    <a:pt x="392" y="32"/>
                  </a:lnTo>
                  <a:lnTo>
                    <a:pt x="379" y="24"/>
                  </a:lnTo>
                  <a:lnTo>
                    <a:pt x="367" y="21"/>
                  </a:lnTo>
                  <a:lnTo>
                    <a:pt x="356" y="15"/>
                  </a:lnTo>
                  <a:lnTo>
                    <a:pt x="342" y="11"/>
                  </a:lnTo>
                  <a:lnTo>
                    <a:pt x="331" y="7"/>
                  </a:lnTo>
                  <a:lnTo>
                    <a:pt x="318" y="5"/>
                  </a:lnTo>
                  <a:lnTo>
                    <a:pt x="304" y="2"/>
                  </a:lnTo>
                  <a:lnTo>
                    <a:pt x="279" y="0"/>
                  </a:lnTo>
                  <a:lnTo>
                    <a:pt x="250" y="0"/>
                  </a:lnTo>
                  <a:lnTo>
                    <a:pt x="226" y="2"/>
                  </a:lnTo>
                  <a:lnTo>
                    <a:pt x="212" y="5"/>
                  </a:lnTo>
                  <a:lnTo>
                    <a:pt x="199" y="7"/>
                  </a:lnTo>
                  <a:lnTo>
                    <a:pt x="187" y="11"/>
                  </a:lnTo>
                  <a:lnTo>
                    <a:pt x="174" y="15"/>
                  </a:lnTo>
                  <a:lnTo>
                    <a:pt x="162" y="21"/>
                  </a:lnTo>
                  <a:lnTo>
                    <a:pt x="151" y="24"/>
                  </a:lnTo>
                  <a:lnTo>
                    <a:pt x="139" y="32"/>
                  </a:lnTo>
                  <a:lnTo>
                    <a:pt x="128" y="38"/>
                  </a:lnTo>
                  <a:lnTo>
                    <a:pt x="116" y="46"/>
                  </a:lnTo>
                  <a:lnTo>
                    <a:pt x="107" y="51"/>
                  </a:lnTo>
                  <a:lnTo>
                    <a:pt x="97" y="61"/>
                  </a:lnTo>
                  <a:lnTo>
                    <a:pt x="78" y="78"/>
                  </a:lnTo>
                  <a:lnTo>
                    <a:pt x="61" y="97"/>
                  </a:lnTo>
                  <a:lnTo>
                    <a:pt x="51" y="107"/>
                  </a:lnTo>
                  <a:lnTo>
                    <a:pt x="46" y="116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5" y="151"/>
                  </a:lnTo>
                  <a:lnTo>
                    <a:pt x="21" y="162"/>
                  </a:lnTo>
                  <a:lnTo>
                    <a:pt x="15" y="174"/>
                  </a:lnTo>
                  <a:lnTo>
                    <a:pt x="11" y="187"/>
                  </a:lnTo>
                  <a:lnTo>
                    <a:pt x="7" y="199"/>
                  </a:lnTo>
                  <a:lnTo>
                    <a:pt x="5" y="212"/>
                  </a:lnTo>
                  <a:lnTo>
                    <a:pt x="2" y="225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52"/>
                  </a:lnTo>
                  <a:lnTo>
                    <a:pt x="32" y="229"/>
                  </a:lnTo>
                  <a:lnTo>
                    <a:pt x="34" y="218"/>
                  </a:lnTo>
                  <a:lnTo>
                    <a:pt x="38" y="206"/>
                  </a:lnTo>
                  <a:lnTo>
                    <a:pt x="40" y="195"/>
                  </a:lnTo>
                  <a:lnTo>
                    <a:pt x="44" y="185"/>
                  </a:lnTo>
                  <a:lnTo>
                    <a:pt x="47" y="174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3"/>
                  </a:lnTo>
                  <a:lnTo>
                    <a:pt x="70" y="133"/>
                  </a:lnTo>
                  <a:lnTo>
                    <a:pt x="76" y="126"/>
                  </a:lnTo>
                  <a:lnTo>
                    <a:pt x="84" y="116"/>
                  </a:lnTo>
                  <a:lnTo>
                    <a:pt x="99" y="99"/>
                  </a:lnTo>
                  <a:lnTo>
                    <a:pt x="116" y="84"/>
                  </a:lnTo>
                  <a:lnTo>
                    <a:pt x="126" y="76"/>
                  </a:lnTo>
                  <a:lnTo>
                    <a:pt x="134" y="70"/>
                  </a:lnTo>
                  <a:lnTo>
                    <a:pt x="143" y="65"/>
                  </a:lnTo>
                  <a:lnTo>
                    <a:pt x="155" y="59"/>
                  </a:lnTo>
                  <a:lnTo>
                    <a:pt x="164" y="53"/>
                  </a:lnTo>
                  <a:lnTo>
                    <a:pt x="174" y="47"/>
                  </a:lnTo>
                  <a:lnTo>
                    <a:pt x="185" y="44"/>
                  </a:lnTo>
                  <a:lnTo>
                    <a:pt x="195" y="40"/>
                  </a:lnTo>
                  <a:lnTo>
                    <a:pt x="206" y="38"/>
                  </a:lnTo>
                  <a:lnTo>
                    <a:pt x="218" y="34"/>
                  </a:lnTo>
                  <a:lnTo>
                    <a:pt x="229" y="32"/>
                  </a:lnTo>
                  <a:lnTo>
                    <a:pt x="252" y="30"/>
                  </a:lnTo>
                  <a:lnTo>
                    <a:pt x="277" y="30"/>
                  </a:lnTo>
                  <a:lnTo>
                    <a:pt x="300" y="32"/>
                  </a:lnTo>
                  <a:lnTo>
                    <a:pt x="312" y="34"/>
                  </a:lnTo>
                  <a:lnTo>
                    <a:pt x="323" y="38"/>
                  </a:lnTo>
                  <a:lnTo>
                    <a:pt x="335" y="40"/>
                  </a:lnTo>
                  <a:lnTo>
                    <a:pt x="344" y="44"/>
                  </a:lnTo>
                  <a:lnTo>
                    <a:pt x="356" y="47"/>
                  </a:lnTo>
                  <a:lnTo>
                    <a:pt x="365" y="53"/>
                  </a:lnTo>
                  <a:lnTo>
                    <a:pt x="377" y="59"/>
                  </a:lnTo>
                  <a:lnTo>
                    <a:pt x="386" y="65"/>
                  </a:lnTo>
                  <a:lnTo>
                    <a:pt x="396" y="70"/>
                  </a:lnTo>
                  <a:lnTo>
                    <a:pt x="406" y="76"/>
                  </a:lnTo>
                  <a:lnTo>
                    <a:pt x="415" y="84"/>
                  </a:lnTo>
                  <a:lnTo>
                    <a:pt x="448" y="116"/>
                  </a:lnTo>
                  <a:lnTo>
                    <a:pt x="455" y="126"/>
                  </a:lnTo>
                  <a:lnTo>
                    <a:pt x="461" y="133"/>
                  </a:lnTo>
                  <a:lnTo>
                    <a:pt x="467" y="143"/>
                  </a:lnTo>
                  <a:lnTo>
                    <a:pt x="473" y="153"/>
                  </a:lnTo>
                  <a:lnTo>
                    <a:pt x="478" y="164"/>
                  </a:lnTo>
                  <a:lnTo>
                    <a:pt x="484" y="174"/>
                  </a:lnTo>
                  <a:lnTo>
                    <a:pt x="488" y="185"/>
                  </a:lnTo>
                  <a:lnTo>
                    <a:pt x="492" y="197"/>
                  </a:lnTo>
                  <a:lnTo>
                    <a:pt x="496" y="208"/>
                  </a:lnTo>
                  <a:lnTo>
                    <a:pt x="498" y="218"/>
                  </a:lnTo>
                  <a:lnTo>
                    <a:pt x="499" y="229"/>
                  </a:lnTo>
                  <a:lnTo>
                    <a:pt x="501" y="241"/>
                  </a:lnTo>
                  <a:lnTo>
                    <a:pt x="501" y="252"/>
                  </a:lnTo>
                  <a:lnTo>
                    <a:pt x="503" y="265"/>
                  </a:lnTo>
                  <a:lnTo>
                    <a:pt x="503" y="264"/>
                  </a:lnTo>
                  <a:lnTo>
                    <a:pt x="501" y="277"/>
                  </a:lnTo>
                  <a:lnTo>
                    <a:pt x="501" y="288"/>
                  </a:lnTo>
                  <a:lnTo>
                    <a:pt x="498" y="311"/>
                  </a:lnTo>
                  <a:lnTo>
                    <a:pt x="496" y="323"/>
                  </a:lnTo>
                  <a:lnTo>
                    <a:pt x="492" y="334"/>
                  </a:lnTo>
                  <a:lnTo>
                    <a:pt x="488" y="346"/>
                  </a:lnTo>
                  <a:lnTo>
                    <a:pt x="484" y="355"/>
                  </a:lnTo>
                  <a:lnTo>
                    <a:pt x="478" y="367"/>
                  </a:lnTo>
                  <a:lnTo>
                    <a:pt x="473" y="376"/>
                  </a:lnTo>
                  <a:lnTo>
                    <a:pt x="467" y="386"/>
                  </a:lnTo>
                  <a:lnTo>
                    <a:pt x="461" y="396"/>
                  </a:lnTo>
                  <a:lnTo>
                    <a:pt x="453" y="405"/>
                  </a:lnTo>
                  <a:lnTo>
                    <a:pt x="448" y="415"/>
                  </a:lnTo>
                  <a:lnTo>
                    <a:pt x="415" y="447"/>
                  </a:lnTo>
                  <a:lnTo>
                    <a:pt x="406" y="455"/>
                  </a:lnTo>
                  <a:lnTo>
                    <a:pt x="396" y="461"/>
                  </a:lnTo>
                  <a:lnTo>
                    <a:pt x="377" y="472"/>
                  </a:lnTo>
                  <a:lnTo>
                    <a:pt x="365" y="478"/>
                  </a:lnTo>
                  <a:lnTo>
                    <a:pt x="356" y="483"/>
                  </a:lnTo>
                  <a:lnTo>
                    <a:pt x="335" y="491"/>
                  </a:lnTo>
                  <a:lnTo>
                    <a:pt x="323" y="495"/>
                  </a:lnTo>
                  <a:lnTo>
                    <a:pt x="312" y="497"/>
                  </a:lnTo>
                  <a:lnTo>
                    <a:pt x="300" y="499"/>
                  </a:lnTo>
                  <a:lnTo>
                    <a:pt x="289" y="501"/>
                  </a:lnTo>
                  <a:lnTo>
                    <a:pt x="277" y="501"/>
                  </a:lnTo>
                  <a:lnTo>
                    <a:pt x="264" y="503"/>
                  </a:lnTo>
                  <a:lnTo>
                    <a:pt x="266" y="503"/>
                  </a:lnTo>
                  <a:lnTo>
                    <a:pt x="252" y="501"/>
                  </a:lnTo>
                  <a:lnTo>
                    <a:pt x="241" y="501"/>
                  </a:lnTo>
                  <a:lnTo>
                    <a:pt x="229" y="499"/>
                  </a:lnTo>
                  <a:lnTo>
                    <a:pt x="218" y="497"/>
                  </a:lnTo>
                  <a:lnTo>
                    <a:pt x="206" y="495"/>
                  </a:lnTo>
                  <a:lnTo>
                    <a:pt x="197" y="491"/>
                  </a:lnTo>
                  <a:lnTo>
                    <a:pt x="174" y="483"/>
                  </a:lnTo>
                  <a:lnTo>
                    <a:pt x="164" y="478"/>
                  </a:lnTo>
                  <a:lnTo>
                    <a:pt x="155" y="472"/>
                  </a:lnTo>
                  <a:lnTo>
                    <a:pt x="143" y="466"/>
                  </a:lnTo>
                  <a:lnTo>
                    <a:pt x="134" y="461"/>
                  </a:lnTo>
                  <a:lnTo>
                    <a:pt x="126" y="455"/>
                  </a:lnTo>
                  <a:lnTo>
                    <a:pt x="116" y="447"/>
                  </a:lnTo>
                  <a:lnTo>
                    <a:pt x="99" y="432"/>
                  </a:lnTo>
                  <a:lnTo>
                    <a:pt x="84" y="415"/>
                  </a:lnTo>
                  <a:lnTo>
                    <a:pt x="76" y="405"/>
                  </a:lnTo>
                  <a:lnTo>
                    <a:pt x="65" y="386"/>
                  </a:lnTo>
                  <a:lnTo>
                    <a:pt x="59" y="376"/>
                  </a:lnTo>
                  <a:lnTo>
                    <a:pt x="53" y="367"/>
                  </a:lnTo>
                  <a:lnTo>
                    <a:pt x="47" y="355"/>
                  </a:lnTo>
                  <a:lnTo>
                    <a:pt x="44" y="346"/>
                  </a:lnTo>
                  <a:lnTo>
                    <a:pt x="40" y="334"/>
                  </a:lnTo>
                  <a:lnTo>
                    <a:pt x="38" y="323"/>
                  </a:lnTo>
                  <a:lnTo>
                    <a:pt x="34" y="311"/>
                  </a:lnTo>
                  <a:lnTo>
                    <a:pt x="32" y="300"/>
                  </a:lnTo>
                  <a:lnTo>
                    <a:pt x="30" y="277"/>
                  </a:lnTo>
                  <a:lnTo>
                    <a:pt x="30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568946" y="4932974"/>
              <a:ext cx="88900" cy="128588"/>
            </a:xfrm>
            <a:custGeom>
              <a:avLst/>
              <a:gdLst>
                <a:gd name="T0" fmla="*/ 0 w 113"/>
                <a:gd name="T1" fmla="*/ 0 h 160"/>
                <a:gd name="T2" fmla="*/ 0 w 113"/>
                <a:gd name="T3" fmla="*/ 160 h 160"/>
                <a:gd name="T4" fmla="*/ 23 w 113"/>
                <a:gd name="T5" fmla="*/ 160 h 160"/>
                <a:gd name="T6" fmla="*/ 23 w 113"/>
                <a:gd name="T7" fmla="*/ 88 h 160"/>
                <a:gd name="T8" fmla="*/ 101 w 113"/>
                <a:gd name="T9" fmla="*/ 88 h 160"/>
                <a:gd name="T10" fmla="*/ 101 w 113"/>
                <a:gd name="T11" fmla="*/ 69 h 160"/>
                <a:gd name="T12" fmla="*/ 23 w 113"/>
                <a:gd name="T13" fmla="*/ 69 h 160"/>
                <a:gd name="T14" fmla="*/ 23 w 113"/>
                <a:gd name="T15" fmla="*/ 19 h 160"/>
                <a:gd name="T16" fmla="*/ 113 w 113"/>
                <a:gd name="T17" fmla="*/ 19 h 160"/>
                <a:gd name="T18" fmla="*/ 113 w 113"/>
                <a:gd name="T19" fmla="*/ 0 h 160"/>
                <a:gd name="T20" fmla="*/ 0 w 113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60">
                  <a:moveTo>
                    <a:pt x="0" y="0"/>
                  </a:moveTo>
                  <a:lnTo>
                    <a:pt x="0" y="160"/>
                  </a:lnTo>
                  <a:lnTo>
                    <a:pt x="23" y="160"/>
                  </a:lnTo>
                  <a:lnTo>
                    <a:pt x="23" y="88"/>
                  </a:lnTo>
                  <a:lnTo>
                    <a:pt x="101" y="88"/>
                  </a:lnTo>
                  <a:lnTo>
                    <a:pt x="101" y="69"/>
                  </a:lnTo>
                  <a:lnTo>
                    <a:pt x="23" y="69"/>
                  </a:lnTo>
                  <a:lnTo>
                    <a:pt x="23" y="19"/>
                  </a:lnTo>
                  <a:lnTo>
                    <a:pt x="113" y="19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670546" y="4929799"/>
              <a:ext cx="114300" cy="134938"/>
            </a:xfrm>
            <a:custGeom>
              <a:avLst/>
              <a:gdLst>
                <a:gd name="T0" fmla="*/ 140 w 144"/>
                <a:gd name="T1" fmla="*/ 46 h 168"/>
                <a:gd name="T2" fmla="*/ 138 w 144"/>
                <a:gd name="T3" fmla="*/ 34 h 168"/>
                <a:gd name="T4" fmla="*/ 134 w 144"/>
                <a:gd name="T5" fmla="*/ 27 h 168"/>
                <a:gd name="T6" fmla="*/ 113 w 144"/>
                <a:gd name="T7" fmla="*/ 8 h 168"/>
                <a:gd name="T8" fmla="*/ 104 w 144"/>
                <a:gd name="T9" fmla="*/ 4 h 168"/>
                <a:gd name="T10" fmla="*/ 92 w 144"/>
                <a:gd name="T11" fmla="*/ 2 h 168"/>
                <a:gd name="T12" fmla="*/ 60 w 144"/>
                <a:gd name="T13" fmla="*/ 2 h 168"/>
                <a:gd name="T14" fmla="*/ 48 w 144"/>
                <a:gd name="T15" fmla="*/ 4 h 168"/>
                <a:gd name="T16" fmla="*/ 39 w 144"/>
                <a:gd name="T17" fmla="*/ 10 h 168"/>
                <a:gd name="T18" fmla="*/ 29 w 144"/>
                <a:gd name="T19" fmla="*/ 15 h 168"/>
                <a:gd name="T20" fmla="*/ 21 w 144"/>
                <a:gd name="T21" fmla="*/ 23 h 168"/>
                <a:gd name="T22" fmla="*/ 14 w 144"/>
                <a:gd name="T23" fmla="*/ 31 h 168"/>
                <a:gd name="T24" fmla="*/ 8 w 144"/>
                <a:gd name="T25" fmla="*/ 42 h 168"/>
                <a:gd name="T26" fmla="*/ 4 w 144"/>
                <a:gd name="T27" fmla="*/ 52 h 168"/>
                <a:gd name="T28" fmla="*/ 2 w 144"/>
                <a:gd name="T29" fmla="*/ 65 h 168"/>
                <a:gd name="T30" fmla="*/ 2 w 144"/>
                <a:gd name="T31" fmla="*/ 101 h 168"/>
                <a:gd name="T32" fmla="*/ 4 w 144"/>
                <a:gd name="T33" fmla="*/ 115 h 168"/>
                <a:gd name="T34" fmla="*/ 8 w 144"/>
                <a:gd name="T35" fmla="*/ 126 h 168"/>
                <a:gd name="T36" fmla="*/ 14 w 144"/>
                <a:gd name="T37" fmla="*/ 136 h 168"/>
                <a:gd name="T38" fmla="*/ 19 w 144"/>
                <a:gd name="T39" fmla="*/ 145 h 168"/>
                <a:gd name="T40" fmla="*/ 29 w 144"/>
                <a:gd name="T41" fmla="*/ 153 h 168"/>
                <a:gd name="T42" fmla="*/ 37 w 144"/>
                <a:gd name="T43" fmla="*/ 159 h 168"/>
                <a:gd name="T44" fmla="*/ 48 w 144"/>
                <a:gd name="T45" fmla="*/ 164 h 168"/>
                <a:gd name="T46" fmla="*/ 58 w 144"/>
                <a:gd name="T47" fmla="*/ 166 h 168"/>
                <a:gd name="T48" fmla="*/ 88 w 144"/>
                <a:gd name="T49" fmla="*/ 166 h 168"/>
                <a:gd name="T50" fmla="*/ 102 w 144"/>
                <a:gd name="T51" fmla="*/ 164 h 168"/>
                <a:gd name="T52" fmla="*/ 109 w 144"/>
                <a:gd name="T53" fmla="*/ 159 h 168"/>
                <a:gd name="T54" fmla="*/ 119 w 144"/>
                <a:gd name="T55" fmla="*/ 155 h 168"/>
                <a:gd name="T56" fmla="*/ 131 w 144"/>
                <a:gd name="T57" fmla="*/ 141 h 168"/>
                <a:gd name="T58" fmla="*/ 136 w 144"/>
                <a:gd name="T59" fmla="*/ 132 h 168"/>
                <a:gd name="T60" fmla="*/ 140 w 144"/>
                <a:gd name="T61" fmla="*/ 124 h 168"/>
                <a:gd name="T62" fmla="*/ 144 w 144"/>
                <a:gd name="T63" fmla="*/ 111 h 168"/>
                <a:gd name="T64" fmla="*/ 123 w 144"/>
                <a:gd name="T65" fmla="*/ 109 h 168"/>
                <a:gd name="T66" fmla="*/ 119 w 144"/>
                <a:gd name="T67" fmla="*/ 115 h 168"/>
                <a:gd name="T68" fmla="*/ 117 w 144"/>
                <a:gd name="T69" fmla="*/ 124 h 168"/>
                <a:gd name="T70" fmla="*/ 109 w 144"/>
                <a:gd name="T71" fmla="*/ 134 h 168"/>
                <a:gd name="T72" fmla="*/ 104 w 144"/>
                <a:gd name="T73" fmla="*/ 140 h 168"/>
                <a:gd name="T74" fmla="*/ 96 w 144"/>
                <a:gd name="T75" fmla="*/ 143 h 168"/>
                <a:gd name="T76" fmla="*/ 90 w 144"/>
                <a:gd name="T77" fmla="*/ 147 h 168"/>
                <a:gd name="T78" fmla="*/ 65 w 144"/>
                <a:gd name="T79" fmla="*/ 149 h 168"/>
                <a:gd name="T80" fmla="*/ 56 w 144"/>
                <a:gd name="T81" fmla="*/ 145 h 168"/>
                <a:gd name="T82" fmla="*/ 46 w 144"/>
                <a:gd name="T83" fmla="*/ 140 h 168"/>
                <a:gd name="T84" fmla="*/ 35 w 144"/>
                <a:gd name="T85" fmla="*/ 128 h 168"/>
                <a:gd name="T86" fmla="*/ 31 w 144"/>
                <a:gd name="T87" fmla="*/ 122 h 168"/>
                <a:gd name="T88" fmla="*/ 27 w 144"/>
                <a:gd name="T89" fmla="*/ 113 h 168"/>
                <a:gd name="T90" fmla="*/ 25 w 144"/>
                <a:gd name="T91" fmla="*/ 101 h 168"/>
                <a:gd name="T92" fmla="*/ 25 w 144"/>
                <a:gd name="T93" fmla="*/ 65 h 168"/>
                <a:gd name="T94" fmla="*/ 27 w 144"/>
                <a:gd name="T95" fmla="*/ 54 h 168"/>
                <a:gd name="T96" fmla="*/ 31 w 144"/>
                <a:gd name="T97" fmla="*/ 44 h 168"/>
                <a:gd name="T98" fmla="*/ 46 w 144"/>
                <a:gd name="T99" fmla="*/ 25 h 168"/>
                <a:gd name="T100" fmla="*/ 56 w 144"/>
                <a:gd name="T101" fmla="*/ 21 h 168"/>
                <a:gd name="T102" fmla="*/ 67 w 144"/>
                <a:gd name="T103" fmla="*/ 17 h 168"/>
                <a:gd name="T104" fmla="*/ 94 w 144"/>
                <a:gd name="T105" fmla="*/ 19 h 168"/>
                <a:gd name="T106" fmla="*/ 100 w 144"/>
                <a:gd name="T107" fmla="*/ 23 h 168"/>
                <a:gd name="T108" fmla="*/ 106 w 144"/>
                <a:gd name="T109" fmla="*/ 25 h 168"/>
                <a:gd name="T110" fmla="*/ 109 w 144"/>
                <a:gd name="T111" fmla="*/ 29 h 168"/>
                <a:gd name="T112" fmla="*/ 111 w 144"/>
                <a:gd name="T113" fmla="*/ 34 h 168"/>
                <a:gd name="T114" fmla="*/ 115 w 144"/>
                <a:gd name="T115" fmla="*/ 38 h 168"/>
                <a:gd name="T116" fmla="*/ 117 w 144"/>
                <a:gd name="T117" fmla="*/ 46 h 168"/>
                <a:gd name="T118" fmla="*/ 142 w 144"/>
                <a:gd name="T119" fmla="*/ 5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68">
                  <a:moveTo>
                    <a:pt x="142" y="52"/>
                  </a:moveTo>
                  <a:lnTo>
                    <a:pt x="142" y="48"/>
                  </a:lnTo>
                  <a:lnTo>
                    <a:pt x="140" y="46"/>
                  </a:lnTo>
                  <a:lnTo>
                    <a:pt x="140" y="40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36" y="32"/>
                  </a:lnTo>
                  <a:lnTo>
                    <a:pt x="136" y="31"/>
                  </a:lnTo>
                  <a:lnTo>
                    <a:pt x="134" y="27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3" y="8"/>
                  </a:lnTo>
                  <a:lnTo>
                    <a:pt x="109" y="6"/>
                  </a:lnTo>
                  <a:lnTo>
                    <a:pt x="108" y="6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100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63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6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4" y="55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1"/>
                  </a:lnTo>
                  <a:lnTo>
                    <a:pt x="4" y="115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8" y="126"/>
                  </a:lnTo>
                  <a:lnTo>
                    <a:pt x="10" y="130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40"/>
                  </a:lnTo>
                  <a:lnTo>
                    <a:pt x="18" y="143"/>
                  </a:lnTo>
                  <a:lnTo>
                    <a:pt x="19" y="145"/>
                  </a:lnTo>
                  <a:lnTo>
                    <a:pt x="23" y="147"/>
                  </a:lnTo>
                  <a:lnTo>
                    <a:pt x="25" y="151"/>
                  </a:lnTo>
                  <a:lnTo>
                    <a:pt x="29" y="153"/>
                  </a:lnTo>
                  <a:lnTo>
                    <a:pt x="31" y="155"/>
                  </a:lnTo>
                  <a:lnTo>
                    <a:pt x="35" y="157"/>
                  </a:lnTo>
                  <a:lnTo>
                    <a:pt x="37" y="159"/>
                  </a:lnTo>
                  <a:lnTo>
                    <a:pt x="41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4" y="166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85" y="168"/>
                  </a:lnTo>
                  <a:lnTo>
                    <a:pt x="88" y="166"/>
                  </a:lnTo>
                  <a:lnTo>
                    <a:pt x="96" y="166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104" y="163"/>
                  </a:lnTo>
                  <a:lnTo>
                    <a:pt x="108" y="161"/>
                  </a:lnTo>
                  <a:lnTo>
                    <a:pt x="109" y="159"/>
                  </a:lnTo>
                  <a:lnTo>
                    <a:pt x="113" y="159"/>
                  </a:lnTo>
                  <a:lnTo>
                    <a:pt x="115" y="157"/>
                  </a:lnTo>
                  <a:lnTo>
                    <a:pt x="119" y="155"/>
                  </a:lnTo>
                  <a:lnTo>
                    <a:pt x="123" y="151"/>
                  </a:lnTo>
                  <a:lnTo>
                    <a:pt x="125" y="147"/>
                  </a:lnTo>
                  <a:lnTo>
                    <a:pt x="131" y="141"/>
                  </a:lnTo>
                  <a:lnTo>
                    <a:pt x="132" y="138"/>
                  </a:lnTo>
                  <a:lnTo>
                    <a:pt x="134" y="136"/>
                  </a:lnTo>
                  <a:lnTo>
                    <a:pt x="136" y="132"/>
                  </a:lnTo>
                  <a:lnTo>
                    <a:pt x="138" y="130"/>
                  </a:lnTo>
                  <a:lnTo>
                    <a:pt x="138" y="126"/>
                  </a:lnTo>
                  <a:lnTo>
                    <a:pt x="140" y="124"/>
                  </a:lnTo>
                  <a:lnTo>
                    <a:pt x="142" y="120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3"/>
                  </a:lnTo>
                  <a:lnTo>
                    <a:pt x="123" y="103"/>
                  </a:lnTo>
                  <a:lnTo>
                    <a:pt x="123" y="109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19" y="115"/>
                  </a:lnTo>
                  <a:lnTo>
                    <a:pt x="119" y="120"/>
                  </a:lnTo>
                  <a:lnTo>
                    <a:pt x="117" y="122"/>
                  </a:lnTo>
                  <a:lnTo>
                    <a:pt x="117" y="124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09" y="134"/>
                  </a:lnTo>
                  <a:lnTo>
                    <a:pt x="108" y="134"/>
                  </a:lnTo>
                  <a:lnTo>
                    <a:pt x="108" y="136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43"/>
                  </a:lnTo>
                  <a:lnTo>
                    <a:pt x="94" y="145"/>
                  </a:lnTo>
                  <a:lnTo>
                    <a:pt x="92" y="145"/>
                  </a:lnTo>
                  <a:lnTo>
                    <a:pt x="90" y="147"/>
                  </a:lnTo>
                  <a:lnTo>
                    <a:pt x="86" y="147"/>
                  </a:lnTo>
                  <a:lnTo>
                    <a:pt x="85" y="149"/>
                  </a:lnTo>
                  <a:lnTo>
                    <a:pt x="65" y="149"/>
                  </a:lnTo>
                  <a:lnTo>
                    <a:pt x="63" y="147"/>
                  </a:lnTo>
                  <a:lnTo>
                    <a:pt x="58" y="147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0" y="143"/>
                  </a:lnTo>
                  <a:lnTo>
                    <a:pt x="46" y="140"/>
                  </a:lnTo>
                  <a:lnTo>
                    <a:pt x="44" y="140"/>
                  </a:lnTo>
                  <a:lnTo>
                    <a:pt x="37" y="132"/>
                  </a:lnTo>
                  <a:lnTo>
                    <a:pt x="35" y="128"/>
                  </a:lnTo>
                  <a:lnTo>
                    <a:pt x="33" y="126"/>
                  </a:lnTo>
                  <a:lnTo>
                    <a:pt x="33" y="124"/>
                  </a:lnTo>
                  <a:lnTo>
                    <a:pt x="31" y="122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7" y="113"/>
                  </a:lnTo>
                  <a:lnTo>
                    <a:pt x="27" y="111"/>
                  </a:lnTo>
                  <a:lnTo>
                    <a:pt x="25" y="107"/>
                  </a:lnTo>
                  <a:lnTo>
                    <a:pt x="25" y="101"/>
                  </a:lnTo>
                  <a:lnTo>
                    <a:pt x="23" y="97"/>
                  </a:lnTo>
                  <a:lnTo>
                    <a:pt x="23" y="69"/>
                  </a:lnTo>
                  <a:lnTo>
                    <a:pt x="25" y="65"/>
                  </a:lnTo>
                  <a:lnTo>
                    <a:pt x="25" y="59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9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5" y="40"/>
                  </a:lnTo>
                  <a:lnTo>
                    <a:pt x="35" y="36"/>
                  </a:lnTo>
                  <a:lnTo>
                    <a:pt x="46" y="25"/>
                  </a:lnTo>
                  <a:lnTo>
                    <a:pt x="50" y="25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86" y="17"/>
                  </a:lnTo>
                  <a:lnTo>
                    <a:pt x="88" y="19"/>
                  </a:lnTo>
                  <a:lnTo>
                    <a:pt x="94" y="19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09" y="29"/>
                  </a:lnTo>
                  <a:lnTo>
                    <a:pt x="109" y="31"/>
                  </a:lnTo>
                  <a:lnTo>
                    <a:pt x="111" y="32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3" y="36"/>
                  </a:lnTo>
                  <a:lnTo>
                    <a:pt x="115" y="38"/>
                  </a:lnTo>
                  <a:lnTo>
                    <a:pt x="115" y="40"/>
                  </a:lnTo>
                  <a:lnTo>
                    <a:pt x="117" y="42"/>
                  </a:lnTo>
                  <a:lnTo>
                    <a:pt x="117" y="46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795958" y="4936149"/>
              <a:ext cx="84138" cy="125413"/>
            </a:xfrm>
            <a:custGeom>
              <a:avLst/>
              <a:gdLst>
                <a:gd name="T0" fmla="*/ 46 w 108"/>
                <a:gd name="T1" fmla="*/ 89 h 156"/>
                <a:gd name="T2" fmla="*/ 37 w 108"/>
                <a:gd name="T3" fmla="*/ 93 h 156"/>
                <a:gd name="T4" fmla="*/ 10 w 108"/>
                <a:gd name="T5" fmla="*/ 118 h 156"/>
                <a:gd name="T6" fmla="*/ 6 w 108"/>
                <a:gd name="T7" fmla="*/ 126 h 156"/>
                <a:gd name="T8" fmla="*/ 4 w 108"/>
                <a:gd name="T9" fmla="*/ 133 h 156"/>
                <a:gd name="T10" fmla="*/ 0 w 108"/>
                <a:gd name="T11" fmla="*/ 145 h 156"/>
                <a:gd name="T12" fmla="*/ 108 w 108"/>
                <a:gd name="T13" fmla="*/ 137 h 156"/>
                <a:gd name="T14" fmla="*/ 25 w 108"/>
                <a:gd name="T15" fmla="*/ 133 h 156"/>
                <a:gd name="T16" fmla="*/ 27 w 108"/>
                <a:gd name="T17" fmla="*/ 128 h 156"/>
                <a:gd name="T18" fmla="*/ 33 w 108"/>
                <a:gd name="T19" fmla="*/ 122 h 156"/>
                <a:gd name="T20" fmla="*/ 35 w 108"/>
                <a:gd name="T21" fmla="*/ 118 h 156"/>
                <a:gd name="T22" fmla="*/ 42 w 108"/>
                <a:gd name="T23" fmla="*/ 114 h 156"/>
                <a:gd name="T24" fmla="*/ 46 w 108"/>
                <a:gd name="T25" fmla="*/ 111 h 156"/>
                <a:gd name="T26" fmla="*/ 54 w 108"/>
                <a:gd name="T27" fmla="*/ 105 h 156"/>
                <a:gd name="T28" fmla="*/ 60 w 108"/>
                <a:gd name="T29" fmla="*/ 103 h 156"/>
                <a:gd name="T30" fmla="*/ 77 w 108"/>
                <a:gd name="T31" fmla="*/ 93 h 156"/>
                <a:gd name="T32" fmla="*/ 83 w 108"/>
                <a:gd name="T33" fmla="*/ 91 h 156"/>
                <a:gd name="T34" fmla="*/ 96 w 108"/>
                <a:gd name="T35" fmla="*/ 80 h 156"/>
                <a:gd name="T36" fmla="*/ 100 w 108"/>
                <a:gd name="T37" fmla="*/ 72 h 156"/>
                <a:gd name="T38" fmla="*/ 104 w 108"/>
                <a:gd name="T39" fmla="*/ 67 h 156"/>
                <a:gd name="T40" fmla="*/ 106 w 108"/>
                <a:gd name="T41" fmla="*/ 57 h 156"/>
                <a:gd name="T42" fmla="*/ 106 w 108"/>
                <a:gd name="T43" fmla="*/ 34 h 156"/>
                <a:gd name="T44" fmla="*/ 104 w 108"/>
                <a:gd name="T45" fmla="*/ 24 h 156"/>
                <a:gd name="T46" fmla="*/ 98 w 108"/>
                <a:gd name="T47" fmla="*/ 17 h 156"/>
                <a:gd name="T48" fmla="*/ 90 w 108"/>
                <a:gd name="T49" fmla="*/ 9 h 156"/>
                <a:gd name="T50" fmla="*/ 83 w 108"/>
                <a:gd name="T51" fmla="*/ 5 h 156"/>
                <a:gd name="T52" fmla="*/ 75 w 108"/>
                <a:gd name="T53" fmla="*/ 2 h 156"/>
                <a:gd name="T54" fmla="*/ 44 w 108"/>
                <a:gd name="T55" fmla="*/ 0 h 156"/>
                <a:gd name="T56" fmla="*/ 35 w 108"/>
                <a:gd name="T57" fmla="*/ 3 h 156"/>
                <a:gd name="T58" fmla="*/ 29 w 108"/>
                <a:gd name="T59" fmla="*/ 5 h 156"/>
                <a:gd name="T60" fmla="*/ 16 w 108"/>
                <a:gd name="T61" fmla="*/ 17 h 156"/>
                <a:gd name="T62" fmla="*/ 12 w 108"/>
                <a:gd name="T63" fmla="*/ 26 h 156"/>
                <a:gd name="T64" fmla="*/ 8 w 108"/>
                <a:gd name="T65" fmla="*/ 32 h 156"/>
                <a:gd name="T66" fmla="*/ 6 w 108"/>
                <a:gd name="T67" fmla="*/ 55 h 156"/>
                <a:gd name="T68" fmla="*/ 27 w 108"/>
                <a:gd name="T69" fmla="*/ 42 h 156"/>
                <a:gd name="T70" fmla="*/ 29 w 108"/>
                <a:gd name="T71" fmla="*/ 32 h 156"/>
                <a:gd name="T72" fmla="*/ 37 w 108"/>
                <a:gd name="T73" fmla="*/ 24 h 156"/>
                <a:gd name="T74" fmla="*/ 41 w 108"/>
                <a:gd name="T75" fmla="*/ 23 h 156"/>
                <a:gd name="T76" fmla="*/ 48 w 108"/>
                <a:gd name="T77" fmla="*/ 19 h 156"/>
                <a:gd name="T78" fmla="*/ 71 w 108"/>
                <a:gd name="T79" fmla="*/ 21 h 156"/>
                <a:gd name="T80" fmla="*/ 77 w 108"/>
                <a:gd name="T81" fmla="*/ 24 h 156"/>
                <a:gd name="T82" fmla="*/ 81 w 108"/>
                <a:gd name="T83" fmla="*/ 26 h 156"/>
                <a:gd name="T84" fmla="*/ 83 w 108"/>
                <a:gd name="T85" fmla="*/ 30 h 156"/>
                <a:gd name="T86" fmla="*/ 87 w 108"/>
                <a:gd name="T87" fmla="*/ 34 h 156"/>
                <a:gd name="T88" fmla="*/ 88 w 108"/>
                <a:gd name="T89" fmla="*/ 53 h 156"/>
                <a:gd name="T90" fmla="*/ 85 w 108"/>
                <a:gd name="T91" fmla="*/ 59 h 156"/>
                <a:gd name="T92" fmla="*/ 81 w 108"/>
                <a:gd name="T93" fmla="*/ 67 h 156"/>
                <a:gd name="T94" fmla="*/ 77 w 108"/>
                <a:gd name="T95" fmla="*/ 68 h 156"/>
                <a:gd name="T96" fmla="*/ 65 w 108"/>
                <a:gd name="T97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56">
                  <a:moveTo>
                    <a:pt x="52" y="86"/>
                  </a:moveTo>
                  <a:lnTo>
                    <a:pt x="48" y="88"/>
                  </a:lnTo>
                  <a:lnTo>
                    <a:pt x="46" y="89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37" y="93"/>
                  </a:lnTo>
                  <a:lnTo>
                    <a:pt x="35" y="95"/>
                  </a:lnTo>
                  <a:lnTo>
                    <a:pt x="31" y="97"/>
                  </a:lnTo>
                  <a:lnTo>
                    <a:pt x="10" y="118"/>
                  </a:lnTo>
                  <a:lnTo>
                    <a:pt x="8" y="122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4" y="132"/>
                  </a:lnTo>
                  <a:lnTo>
                    <a:pt x="4" y="133"/>
                  </a:lnTo>
                  <a:lnTo>
                    <a:pt x="2" y="135"/>
                  </a:lnTo>
                  <a:lnTo>
                    <a:pt x="2" y="141"/>
                  </a:lnTo>
                  <a:lnTo>
                    <a:pt x="0" y="145"/>
                  </a:lnTo>
                  <a:lnTo>
                    <a:pt x="0" y="156"/>
                  </a:lnTo>
                  <a:lnTo>
                    <a:pt x="108" y="156"/>
                  </a:lnTo>
                  <a:lnTo>
                    <a:pt x="108" y="137"/>
                  </a:lnTo>
                  <a:lnTo>
                    <a:pt x="23" y="137"/>
                  </a:lnTo>
                  <a:lnTo>
                    <a:pt x="23" y="135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3" y="122"/>
                  </a:lnTo>
                  <a:lnTo>
                    <a:pt x="33" y="120"/>
                  </a:lnTo>
                  <a:lnTo>
                    <a:pt x="35" y="120"/>
                  </a:lnTo>
                  <a:lnTo>
                    <a:pt x="35" y="118"/>
                  </a:lnTo>
                  <a:lnTo>
                    <a:pt x="37" y="118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4" y="112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4" y="105"/>
                  </a:lnTo>
                  <a:lnTo>
                    <a:pt x="56" y="105"/>
                  </a:lnTo>
                  <a:lnTo>
                    <a:pt x="58" y="103"/>
                  </a:lnTo>
                  <a:lnTo>
                    <a:pt x="60" y="103"/>
                  </a:lnTo>
                  <a:lnTo>
                    <a:pt x="62" y="101"/>
                  </a:lnTo>
                  <a:lnTo>
                    <a:pt x="75" y="95"/>
                  </a:lnTo>
                  <a:lnTo>
                    <a:pt x="77" y="93"/>
                  </a:lnTo>
                  <a:lnTo>
                    <a:pt x="79" y="93"/>
                  </a:lnTo>
                  <a:lnTo>
                    <a:pt x="81" y="91"/>
                  </a:lnTo>
                  <a:lnTo>
                    <a:pt x="83" y="91"/>
                  </a:lnTo>
                  <a:lnTo>
                    <a:pt x="87" y="88"/>
                  </a:lnTo>
                  <a:lnTo>
                    <a:pt x="88" y="88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4" y="67"/>
                  </a:lnTo>
                  <a:lnTo>
                    <a:pt x="104" y="65"/>
                  </a:lnTo>
                  <a:lnTo>
                    <a:pt x="106" y="63"/>
                  </a:lnTo>
                  <a:lnTo>
                    <a:pt x="106" y="57"/>
                  </a:lnTo>
                  <a:lnTo>
                    <a:pt x="108" y="55"/>
                  </a:lnTo>
                  <a:lnTo>
                    <a:pt x="108" y="36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98" y="17"/>
                  </a:lnTo>
                  <a:lnTo>
                    <a:pt x="98" y="15"/>
                  </a:lnTo>
                  <a:lnTo>
                    <a:pt x="96" y="15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3"/>
                  </a:lnTo>
                  <a:lnTo>
                    <a:pt x="77" y="3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6" y="55"/>
                  </a:lnTo>
                  <a:lnTo>
                    <a:pt x="25" y="55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1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71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7" y="34"/>
                  </a:lnTo>
                  <a:lnTo>
                    <a:pt x="87" y="36"/>
                  </a:lnTo>
                  <a:lnTo>
                    <a:pt x="88" y="38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1" y="65"/>
                  </a:lnTo>
                  <a:lnTo>
                    <a:pt x="81" y="67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5" y="78"/>
                  </a:lnTo>
                  <a:lnTo>
                    <a:pt x="64" y="78"/>
                  </a:lnTo>
                  <a:lnTo>
                    <a:pt x="52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1849142" y="3866092"/>
              <a:ext cx="423862" cy="598487"/>
              <a:chOff x="2716961" y="3081420"/>
              <a:chExt cx="423862" cy="598487"/>
            </a:xfrm>
          </p:grpSpPr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2916986" y="3505282"/>
                <a:ext cx="23812" cy="174625"/>
              </a:xfrm>
              <a:custGeom>
                <a:avLst/>
                <a:gdLst>
                  <a:gd name="T0" fmla="*/ 0 w 31"/>
                  <a:gd name="T1" fmla="*/ 204 h 220"/>
                  <a:gd name="T2" fmla="*/ 0 w 31"/>
                  <a:gd name="T3" fmla="*/ 208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6 w 31"/>
                  <a:gd name="T11" fmla="*/ 220 h 220"/>
                  <a:gd name="T12" fmla="*/ 19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8 h 220"/>
                  <a:gd name="T22" fmla="*/ 31 w 31"/>
                  <a:gd name="T23" fmla="*/ 204 h 220"/>
                  <a:gd name="T24" fmla="*/ 31 w 31"/>
                  <a:gd name="T25" fmla="*/ 15 h 220"/>
                  <a:gd name="T26" fmla="*/ 29 w 31"/>
                  <a:gd name="T27" fmla="*/ 11 h 220"/>
                  <a:gd name="T28" fmla="*/ 29 w 31"/>
                  <a:gd name="T29" fmla="*/ 7 h 220"/>
                  <a:gd name="T30" fmla="*/ 23 w 31"/>
                  <a:gd name="T31" fmla="*/ 2 h 220"/>
                  <a:gd name="T32" fmla="*/ 19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3 h 220"/>
                  <a:gd name="T40" fmla="*/ 2 w 31"/>
                  <a:gd name="T41" fmla="*/ 7 h 220"/>
                  <a:gd name="T42" fmla="*/ 0 w 31"/>
                  <a:gd name="T43" fmla="*/ 11 h 220"/>
                  <a:gd name="T44" fmla="*/ 0 w 31"/>
                  <a:gd name="T45" fmla="*/ 15 h 220"/>
                  <a:gd name="T46" fmla="*/ 0 w 31"/>
                  <a:gd name="T47" fmla="*/ 20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4"/>
                    </a:moveTo>
                    <a:lnTo>
                      <a:pt x="0" y="208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6" y="220"/>
                    </a:lnTo>
                    <a:lnTo>
                      <a:pt x="19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8"/>
                    </a:lnTo>
                    <a:lnTo>
                      <a:pt x="31" y="204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2716961" y="3081420"/>
                <a:ext cx="423862" cy="423862"/>
              </a:xfrm>
              <a:custGeom>
                <a:avLst/>
                <a:gdLst>
                  <a:gd name="T0" fmla="*/ 6 w 535"/>
                  <a:gd name="T1" fmla="*/ 319 h 536"/>
                  <a:gd name="T2" fmla="*/ 22 w 535"/>
                  <a:gd name="T3" fmla="*/ 369 h 536"/>
                  <a:gd name="T4" fmla="*/ 46 w 535"/>
                  <a:gd name="T5" fmla="*/ 415 h 536"/>
                  <a:gd name="T6" fmla="*/ 98 w 535"/>
                  <a:gd name="T7" fmla="*/ 472 h 536"/>
                  <a:gd name="T8" fmla="*/ 152 w 535"/>
                  <a:gd name="T9" fmla="*/ 507 h 536"/>
                  <a:gd name="T10" fmla="*/ 202 w 535"/>
                  <a:gd name="T11" fmla="*/ 526 h 536"/>
                  <a:gd name="T12" fmla="*/ 267 w 535"/>
                  <a:gd name="T13" fmla="*/ 536 h 536"/>
                  <a:gd name="T14" fmla="*/ 320 w 535"/>
                  <a:gd name="T15" fmla="*/ 530 h 536"/>
                  <a:gd name="T16" fmla="*/ 370 w 535"/>
                  <a:gd name="T17" fmla="*/ 513 h 536"/>
                  <a:gd name="T18" fmla="*/ 426 w 535"/>
                  <a:gd name="T19" fmla="*/ 480 h 536"/>
                  <a:gd name="T20" fmla="*/ 487 w 535"/>
                  <a:gd name="T21" fmla="*/ 415 h 536"/>
                  <a:gd name="T22" fmla="*/ 512 w 535"/>
                  <a:gd name="T23" fmla="*/ 369 h 536"/>
                  <a:gd name="T24" fmla="*/ 531 w 535"/>
                  <a:gd name="T25" fmla="*/ 306 h 536"/>
                  <a:gd name="T26" fmla="*/ 535 w 535"/>
                  <a:gd name="T27" fmla="*/ 266 h 536"/>
                  <a:gd name="T28" fmla="*/ 529 w 535"/>
                  <a:gd name="T29" fmla="*/ 214 h 536"/>
                  <a:gd name="T30" fmla="*/ 512 w 535"/>
                  <a:gd name="T31" fmla="*/ 165 h 536"/>
                  <a:gd name="T32" fmla="*/ 487 w 535"/>
                  <a:gd name="T33" fmla="*/ 119 h 536"/>
                  <a:gd name="T34" fmla="*/ 437 w 535"/>
                  <a:gd name="T35" fmla="*/ 61 h 536"/>
                  <a:gd name="T36" fmla="*/ 393 w 535"/>
                  <a:gd name="T37" fmla="*/ 33 h 536"/>
                  <a:gd name="T38" fmla="*/ 347 w 535"/>
                  <a:gd name="T39" fmla="*/ 12 h 536"/>
                  <a:gd name="T40" fmla="*/ 282 w 535"/>
                  <a:gd name="T41" fmla="*/ 0 h 536"/>
                  <a:gd name="T42" fmla="*/ 202 w 535"/>
                  <a:gd name="T43" fmla="*/ 8 h 536"/>
                  <a:gd name="T44" fmla="*/ 140 w 535"/>
                  <a:gd name="T45" fmla="*/ 33 h 536"/>
                  <a:gd name="T46" fmla="*/ 98 w 535"/>
                  <a:gd name="T47" fmla="*/ 61 h 536"/>
                  <a:gd name="T48" fmla="*/ 62 w 535"/>
                  <a:gd name="T49" fmla="*/ 98 h 536"/>
                  <a:gd name="T50" fmla="*/ 33 w 535"/>
                  <a:gd name="T51" fmla="*/ 140 h 536"/>
                  <a:gd name="T52" fmla="*/ 12 w 535"/>
                  <a:gd name="T53" fmla="*/ 189 h 536"/>
                  <a:gd name="T54" fmla="*/ 0 w 535"/>
                  <a:gd name="T55" fmla="*/ 253 h 536"/>
                  <a:gd name="T56" fmla="*/ 31 w 535"/>
                  <a:gd name="T57" fmla="*/ 268 h 536"/>
                  <a:gd name="T58" fmla="*/ 39 w 535"/>
                  <a:gd name="T59" fmla="*/ 209 h 536"/>
                  <a:gd name="T60" fmla="*/ 54 w 535"/>
                  <a:gd name="T61" fmla="*/ 166 h 536"/>
                  <a:gd name="T62" fmla="*/ 79 w 535"/>
                  <a:gd name="T63" fmla="*/ 126 h 536"/>
                  <a:gd name="T64" fmla="*/ 117 w 535"/>
                  <a:gd name="T65" fmla="*/ 84 h 536"/>
                  <a:gd name="T66" fmla="*/ 156 w 535"/>
                  <a:gd name="T67" fmla="*/ 59 h 536"/>
                  <a:gd name="T68" fmla="*/ 209 w 535"/>
                  <a:gd name="T69" fmla="*/ 38 h 536"/>
                  <a:gd name="T70" fmla="*/ 280 w 535"/>
                  <a:gd name="T71" fmla="*/ 31 h 536"/>
                  <a:gd name="T72" fmla="*/ 337 w 535"/>
                  <a:gd name="T73" fmla="*/ 40 h 536"/>
                  <a:gd name="T74" fmla="*/ 378 w 535"/>
                  <a:gd name="T75" fmla="*/ 59 h 536"/>
                  <a:gd name="T76" fmla="*/ 416 w 535"/>
                  <a:gd name="T77" fmla="*/ 84 h 536"/>
                  <a:gd name="T78" fmla="*/ 470 w 535"/>
                  <a:gd name="T79" fmla="*/ 145 h 536"/>
                  <a:gd name="T80" fmla="*/ 489 w 535"/>
                  <a:gd name="T81" fmla="*/ 188 h 536"/>
                  <a:gd name="T82" fmla="*/ 500 w 535"/>
                  <a:gd name="T83" fmla="*/ 231 h 536"/>
                  <a:gd name="T84" fmla="*/ 504 w 535"/>
                  <a:gd name="T85" fmla="*/ 266 h 536"/>
                  <a:gd name="T86" fmla="*/ 498 w 535"/>
                  <a:gd name="T87" fmla="*/ 314 h 536"/>
                  <a:gd name="T88" fmla="*/ 479 w 535"/>
                  <a:gd name="T89" fmla="*/ 367 h 536"/>
                  <a:gd name="T90" fmla="*/ 456 w 535"/>
                  <a:gd name="T91" fmla="*/ 407 h 536"/>
                  <a:gd name="T92" fmla="*/ 408 w 535"/>
                  <a:gd name="T93" fmla="*/ 455 h 536"/>
                  <a:gd name="T94" fmla="*/ 359 w 535"/>
                  <a:gd name="T95" fmla="*/ 486 h 536"/>
                  <a:gd name="T96" fmla="*/ 315 w 535"/>
                  <a:gd name="T97" fmla="*/ 499 h 536"/>
                  <a:gd name="T98" fmla="*/ 269 w 535"/>
                  <a:gd name="T99" fmla="*/ 505 h 536"/>
                  <a:gd name="T100" fmla="*/ 209 w 535"/>
                  <a:gd name="T101" fmla="*/ 497 h 536"/>
                  <a:gd name="T102" fmla="*/ 165 w 535"/>
                  <a:gd name="T103" fmla="*/ 480 h 536"/>
                  <a:gd name="T104" fmla="*/ 117 w 535"/>
                  <a:gd name="T105" fmla="*/ 450 h 536"/>
                  <a:gd name="T106" fmla="*/ 60 w 535"/>
                  <a:gd name="T107" fmla="*/ 379 h 536"/>
                  <a:gd name="T108" fmla="*/ 41 w 535"/>
                  <a:gd name="T109" fmla="*/ 337 h 536"/>
                  <a:gd name="T110" fmla="*/ 31 w 535"/>
                  <a:gd name="T111" fmla="*/ 27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5" h="536">
                    <a:moveTo>
                      <a:pt x="0" y="268"/>
                    </a:moveTo>
                    <a:lnTo>
                      <a:pt x="0" y="281"/>
                    </a:lnTo>
                    <a:lnTo>
                      <a:pt x="2" y="306"/>
                    </a:lnTo>
                    <a:lnTo>
                      <a:pt x="6" y="319"/>
                    </a:lnTo>
                    <a:lnTo>
                      <a:pt x="8" y="333"/>
                    </a:lnTo>
                    <a:lnTo>
                      <a:pt x="12" y="344"/>
                    </a:lnTo>
                    <a:lnTo>
                      <a:pt x="16" y="358"/>
                    </a:lnTo>
                    <a:lnTo>
                      <a:pt x="22" y="369"/>
                    </a:lnTo>
                    <a:lnTo>
                      <a:pt x="25" y="381"/>
                    </a:lnTo>
                    <a:lnTo>
                      <a:pt x="33" y="394"/>
                    </a:lnTo>
                    <a:lnTo>
                      <a:pt x="39" y="404"/>
                    </a:lnTo>
                    <a:lnTo>
                      <a:pt x="46" y="415"/>
                    </a:lnTo>
                    <a:lnTo>
                      <a:pt x="62" y="436"/>
                    </a:lnTo>
                    <a:lnTo>
                      <a:pt x="69" y="446"/>
                    </a:lnTo>
                    <a:lnTo>
                      <a:pt x="89" y="463"/>
                    </a:lnTo>
                    <a:lnTo>
                      <a:pt x="98" y="472"/>
                    </a:lnTo>
                    <a:lnTo>
                      <a:pt x="108" y="480"/>
                    </a:lnTo>
                    <a:lnTo>
                      <a:pt x="119" y="488"/>
                    </a:lnTo>
                    <a:lnTo>
                      <a:pt x="131" y="495"/>
                    </a:lnTo>
                    <a:lnTo>
                      <a:pt x="152" y="507"/>
                    </a:lnTo>
                    <a:lnTo>
                      <a:pt x="163" y="513"/>
                    </a:lnTo>
                    <a:lnTo>
                      <a:pt x="177" y="518"/>
                    </a:lnTo>
                    <a:lnTo>
                      <a:pt x="188" y="522"/>
                    </a:lnTo>
                    <a:lnTo>
                      <a:pt x="202" y="526"/>
                    </a:lnTo>
                    <a:lnTo>
                      <a:pt x="215" y="530"/>
                    </a:lnTo>
                    <a:lnTo>
                      <a:pt x="240" y="534"/>
                    </a:lnTo>
                    <a:lnTo>
                      <a:pt x="253" y="534"/>
                    </a:lnTo>
                    <a:lnTo>
                      <a:pt x="267" y="536"/>
                    </a:lnTo>
                    <a:lnTo>
                      <a:pt x="269" y="536"/>
                    </a:lnTo>
                    <a:lnTo>
                      <a:pt x="282" y="534"/>
                    </a:lnTo>
                    <a:lnTo>
                      <a:pt x="295" y="534"/>
                    </a:lnTo>
                    <a:lnTo>
                      <a:pt x="320" y="530"/>
                    </a:lnTo>
                    <a:lnTo>
                      <a:pt x="334" y="526"/>
                    </a:lnTo>
                    <a:lnTo>
                      <a:pt x="347" y="522"/>
                    </a:lnTo>
                    <a:lnTo>
                      <a:pt x="359" y="518"/>
                    </a:lnTo>
                    <a:lnTo>
                      <a:pt x="370" y="513"/>
                    </a:lnTo>
                    <a:lnTo>
                      <a:pt x="382" y="507"/>
                    </a:lnTo>
                    <a:lnTo>
                      <a:pt x="405" y="495"/>
                    </a:lnTo>
                    <a:lnTo>
                      <a:pt x="416" y="488"/>
                    </a:lnTo>
                    <a:lnTo>
                      <a:pt x="426" y="480"/>
                    </a:lnTo>
                    <a:lnTo>
                      <a:pt x="437" y="472"/>
                    </a:lnTo>
                    <a:lnTo>
                      <a:pt x="464" y="446"/>
                    </a:lnTo>
                    <a:lnTo>
                      <a:pt x="479" y="427"/>
                    </a:lnTo>
                    <a:lnTo>
                      <a:pt x="487" y="415"/>
                    </a:lnTo>
                    <a:lnTo>
                      <a:pt x="495" y="404"/>
                    </a:lnTo>
                    <a:lnTo>
                      <a:pt x="500" y="392"/>
                    </a:lnTo>
                    <a:lnTo>
                      <a:pt x="508" y="381"/>
                    </a:lnTo>
                    <a:lnTo>
                      <a:pt x="512" y="369"/>
                    </a:lnTo>
                    <a:lnTo>
                      <a:pt x="521" y="346"/>
                    </a:lnTo>
                    <a:lnTo>
                      <a:pt x="525" y="333"/>
                    </a:lnTo>
                    <a:lnTo>
                      <a:pt x="529" y="319"/>
                    </a:lnTo>
                    <a:lnTo>
                      <a:pt x="531" y="306"/>
                    </a:lnTo>
                    <a:lnTo>
                      <a:pt x="533" y="293"/>
                    </a:lnTo>
                    <a:lnTo>
                      <a:pt x="533" y="281"/>
                    </a:lnTo>
                    <a:lnTo>
                      <a:pt x="535" y="268"/>
                    </a:lnTo>
                    <a:lnTo>
                      <a:pt x="535" y="266"/>
                    </a:lnTo>
                    <a:lnTo>
                      <a:pt x="533" y="253"/>
                    </a:lnTo>
                    <a:lnTo>
                      <a:pt x="533" y="241"/>
                    </a:lnTo>
                    <a:lnTo>
                      <a:pt x="531" y="228"/>
                    </a:lnTo>
                    <a:lnTo>
                      <a:pt x="529" y="214"/>
                    </a:lnTo>
                    <a:lnTo>
                      <a:pt x="525" y="201"/>
                    </a:lnTo>
                    <a:lnTo>
                      <a:pt x="521" y="189"/>
                    </a:lnTo>
                    <a:lnTo>
                      <a:pt x="518" y="176"/>
                    </a:lnTo>
                    <a:lnTo>
                      <a:pt x="512" y="165"/>
                    </a:lnTo>
                    <a:lnTo>
                      <a:pt x="508" y="153"/>
                    </a:lnTo>
                    <a:lnTo>
                      <a:pt x="500" y="142"/>
                    </a:lnTo>
                    <a:lnTo>
                      <a:pt x="495" y="130"/>
                    </a:lnTo>
                    <a:lnTo>
                      <a:pt x="487" y="119"/>
                    </a:lnTo>
                    <a:lnTo>
                      <a:pt x="481" y="109"/>
                    </a:lnTo>
                    <a:lnTo>
                      <a:pt x="472" y="98"/>
                    </a:lnTo>
                    <a:lnTo>
                      <a:pt x="464" y="88"/>
                    </a:lnTo>
                    <a:lnTo>
                      <a:pt x="437" y="61"/>
                    </a:lnTo>
                    <a:lnTo>
                      <a:pt x="426" y="54"/>
                    </a:lnTo>
                    <a:lnTo>
                      <a:pt x="416" y="46"/>
                    </a:lnTo>
                    <a:lnTo>
                      <a:pt x="405" y="38"/>
                    </a:lnTo>
                    <a:lnTo>
                      <a:pt x="393" y="33"/>
                    </a:lnTo>
                    <a:lnTo>
                      <a:pt x="382" y="27"/>
                    </a:lnTo>
                    <a:lnTo>
                      <a:pt x="370" y="21"/>
                    </a:lnTo>
                    <a:lnTo>
                      <a:pt x="359" y="15"/>
                    </a:lnTo>
                    <a:lnTo>
                      <a:pt x="347" y="12"/>
                    </a:lnTo>
                    <a:lnTo>
                      <a:pt x="334" y="8"/>
                    </a:lnTo>
                    <a:lnTo>
                      <a:pt x="320" y="6"/>
                    </a:lnTo>
                    <a:lnTo>
                      <a:pt x="307" y="2"/>
                    </a:lnTo>
                    <a:lnTo>
                      <a:pt x="282" y="0"/>
                    </a:lnTo>
                    <a:lnTo>
                      <a:pt x="240" y="0"/>
                    </a:lnTo>
                    <a:lnTo>
                      <a:pt x="226" y="2"/>
                    </a:lnTo>
                    <a:lnTo>
                      <a:pt x="213" y="6"/>
                    </a:lnTo>
                    <a:lnTo>
                      <a:pt x="202" y="8"/>
                    </a:lnTo>
                    <a:lnTo>
                      <a:pt x="188" y="12"/>
                    </a:lnTo>
                    <a:lnTo>
                      <a:pt x="165" y="21"/>
                    </a:lnTo>
                    <a:lnTo>
                      <a:pt x="152" y="27"/>
                    </a:lnTo>
                    <a:lnTo>
                      <a:pt x="140" y="33"/>
                    </a:lnTo>
                    <a:lnTo>
                      <a:pt x="129" y="38"/>
                    </a:lnTo>
                    <a:lnTo>
                      <a:pt x="119" y="46"/>
                    </a:lnTo>
                    <a:lnTo>
                      <a:pt x="108" y="54"/>
                    </a:lnTo>
                    <a:lnTo>
                      <a:pt x="98" y="61"/>
                    </a:lnTo>
                    <a:lnTo>
                      <a:pt x="89" y="71"/>
                    </a:lnTo>
                    <a:lnTo>
                      <a:pt x="79" y="78"/>
                    </a:lnTo>
                    <a:lnTo>
                      <a:pt x="69" y="88"/>
                    </a:lnTo>
                    <a:lnTo>
                      <a:pt x="62" y="98"/>
                    </a:lnTo>
                    <a:lnTo>
                      <a:pt x="54" y="109"/>
                    </a:lnTo>
                    <a:lnTo>
                      <a:pt x="46" y="119"/>
                    </a:lnTo>
                    <a:lnTo>
                      <a:pt x="39" y="130"/>
                    </a:lnTo>
                    <a:lnTo>
                      <a:pt x="33" y="140"/>
                    </a:lnTo>
                    <a:lnTo>
                      <a:pt x="25" y="153"/>
                    </a:lnTo>
                    <a:lnTo>
                      <a:pt x="22" y="165"/>
                    </a:lnTo>
                    <a:lnTo>
                      <a:pt x="16" y="176"/>
                    </a:lnTo>
                    <a:lnTo>
                      <a:pt x="12" y="189"/>
                    </a:lnTo>
                    <a:lnTo>
                      <a:pt x="8" y="201"/>
                    </a:lnTo>
                    <a:lnTo>
                      <a:pt x="6" y="214"/>
                    </a:lnTo>
                    <a:lnTo>
                      <a:pt x="2" y="228"/>
                    </a:lnTo>
                    <a:lnTo>
                      <a:pt x="0" y="253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31" y="268"/>
                    </a:lnTo>
                    <a:lnTo>
                      <a:pt x="31" y="268"/>
                    </a:lnTo>
                    <a:lnTo>
                      <a:pt x="31" y="254"/>
                    </a:lnTo>
                    <a:lnTo>
                      <a:pt x="33" y="231"/>
                    </a:lnTo>
                    <a:lnTo>
                      <a:pt x="35" y="220"/>
                    </a:lnTo>
                    <a:lnTo>
                      <a:pt x="39" y="209"/>
                    </a:lnTo>
                    <a:lnTo>
                      <a:pt x="41" y="197"/>
                    </a:lnTo>
                    <a:lnTo>
                      <a:pt x="44" y="188"/>
                    </a:lnTo>
                    <a:lnTo>
                      <a:pt x="48" y="176"/>
                    </a:lnTo>
                    <a:lnTo>
                      <a:pt x="54" y="166"/>
                    </a:lnTo>
                    <a:lnTo>
                      <a:pt x="60" y="155"/>
                    </a:lnTo>
                    <a:lnTo>
                      <a:pt x="66" y="145"/>
                    </a:lnTo>
                    <a:lnTo>
                      <a:pt x="71" y="136"/>
                    </a:lnTo>
                    <a:lnTo>
                      <a:pt x="79" y="126"/>
                    </a:lnTo>
                    <a:lnTo>
                      <a:pt x="85" y="117"/>
                    </a:lnTo>
                    <a:lnTo>
                      <a:pt x="100" y="101"/>
                    </a:lnTo>
                    <a:lnTo>
                      <a:pt x="110" y="94"/>
                    </a:lnTo>
                    <a:lnTo>
                      <a:pt x="117" y="84"/>
                    </a:lnTo>
                    <a:lnTo>
                      <a:pt x="127" y="78"/>
                    </a:lnTo>
                    <a:lnTo>
                      <a:pt x="136" y="71"/>
                    </a:lnTo>
                    <a:lnTo>
                      <a:pt x="146" y="65"/>
                    </a:lnTo>
                    <a:lnTo>
                      <a:pt x="156" y="59"/>
                    </a:lnTo>
                    <a:lnTo>
                      <a:pt x="165" y="54"/>
                    </a:lnTo>
                    <a:lnTo>
                      <a:pt x="177" y="50"/>
                    </a:lnTo>
                    <a:lnTo>
                      <a:pt x="198" y="40"/>
                    </a:lnTo>
                    <a:lnTo>
                      <a:pt x="209" y="38"/>
                    </a:lnTo>
                    <a:lnTo>
                      <a:pt x="221" y="34"/>
                    </a:lnTo>
                    <a:lnTo>
                      <a:pt x="232" y="33"/>
                    </a:lnTo>
                    <a:lnTo>
                      <a:pt x="244" y="31"/>
                    </a:lnTo>
                    <a:lnTo>
                      <a:pt x="280" y="31"/>
                    </a:lnTo>
                    <a:lnTo>
                      <a:pt x="303" y="33"/>
                    </a:lnTo>
                    <a:lnTo>
                      <a:pt x="315" y="34"/>
                    </a:lnTo>
                    <a:lnTo>
                      <a:pt x="326" y="38"/>
                    </a:lnTo>
                    <a:lnTo>
                      <a:pt x="337" y="40"/>
                    </a:lnTo>
                    <a:lnTo>
                      <a:pt x="347" y="44"/>
                    </a:lnTo>
                    <a:lnTo>
                      <a:pt x="359" y="48"/>
                    </a:lnTo>
                    <a:lnTo>
                      <a:pt x="368" y="54"/>
                    </a:lnTo>
                    <a:lnTo>
                      <a:pt x="378" y="59"/>
                    </a:lnTo>
                    <a:lnTo>
                      <a:pt x="389" y="65"/>
                    </a:lnTo>
                    <a:lnTo>
                      <a:pt x="399" y="71"/>
                    </a:lnTo>
                    <a:lnTo>
                      <a:pt x="408" y="78"/>
                    </a:lnTo>
                    <a:lnTo>
                      <a:pt x="416" y="84"/>
                    </a:lnTo>
                    <a:lnTo>
                      <a:pt x="449" y="117"/>
                    </a:lnTo>
                    <a:lnTo>
                      <a:pt x="456" y="126"/>
                    </a:lnTo>
                    <a:lnTo>
                      <a:pt x="462" y="136"/>
                    </a:lnTo>
                    <a:lnTo>
                      <a:pt x="470" y="145"/>
                    </a:lnTo>
                    <a:lnTo>
                      <a:pt x="473" y="155"/>
                    </a:lnTo>
                    <a:lnTo>
                      <a:pt x="479" y="166"/>
                    </a:lnTo>
                    <a:lnTo>
                      <a:pt x="485" y="176"/>
                    </a:lnTo>
                    <a:lnTo>
                      <a:pt x="489" y="188"/>
                    </a:lnTo>
                    <a:lnTo>
                      <a:pt x="493" y="199"/>
                    </a:lnTo>
                    <a:lnTo>
                      <a:pt x="496" y="209"/>
                    </a:lnTo>
                    <a:lnTo>
                      <a:pt x="498" y="220"/>
                    </a:lnTo>
                    <a:lnTo>
                      <a:pt x="500" y="231"/>
                    </a:lnTo>
                    <a:lnTo>
                      <a:pt x="502" y="243"/>
                    </a:lnTo>
                    <a:lnTo>
                      <a:pt x="502" y="254"/>
                    </a:lnTo>
                    <a:lnTo>
                      <a:pt x="504" y="268"/>
                    </a:lnTo>
                    <a:lnTo>
                      <a:pt x="504" y="266"/>
                    </a:lnTo>
                    <a:lnTo>
                      <a:pt x="502" y="279"/>
                    </a:lnTo>
                    <a:lnTo>
                      <a:pt x="502" y="291"/>
                    </a:lnTo>
                    <a:lnTo>
                      <a:pt x="500" y="302"/>
                    </a:lnTo>
                    <a:lnTo>
                      <a:pt x="498" y="314"/>
                    </a:lnTo>
                    <a:lnTo>
                      <a:pt x="496" y="325"/>
                    </a:lnTo>
                    <a:lnTo>
                      <a:pt x="493" y="337"/>
                    </a:lnTo>
                    <a:lnTo>
                      <a:pt x="485" y="358"/>
                    </a:lnTo>
                    <a:lnTo>
                      <a:pt x="479" y="367"/>
                    </a:lnTo>
                    <a:lnTo>
                      <a:pt x="473" y="379"/>
                    </a:lnTo>
                    <a:lnTo>
                      <a:pt x="468" y="388"/>
                    </a:lnTo>
                    <a:lnTo>
                      <a:pt x="462" y="398"/>
                    </a:lnTo>
                    <a:lnTo>
                      <a:pt x="456" y="407"/>
                    </a:lnTo>
                    <a:lnTo>
                      <a:pt x="441" y="425"/>
                    </a:lnTo>
                    <a:lnTo>
                      <a:pt x="426" y="442"/>
                    </a:lnTo>
                    <a:lnTo>
                      <a:pt x="416" y="450"/>
                    </a:lnTo>
                    <a:lnTo>
                      <a:pt x="408" y="455"/>
                    </a:lnTo>
                    <a:lnTo>
                      <a:pt x="399" y="463"/>
                    </a:lnTo>
                    <a:lnTo>
                      <a:pt x="389" y="469"/>
                    </a:lnTo>
                    <a:lnTo>
                      <a:pt x="368" y="480"/>
                    </a:lnTo>
                    <a:lnTo>
                      <a:pt x="359" y="486"/>
                    </a:lnTo>
                    <a:lnTo>
                      <a:pt x="347" y="490"/>
                    </a:lnTo>
                    <a:lnTo>
                      <a:pt x="337" y="494"/>
                    </a:lnTo>
                    <a:lnTo>
                      <a:pt x="326" y="497"/>
                    </a:lnTo>
                    <a:lnTo>
                      <a:pt x="315" y="499"/>
                    </a:lnTo>
                    <a:lnTo>
                      <a:pt x="292" y="503"/>
                    </a:lnTo>
                    <a:lnTo>
                      <a:pt x="280" y="503"/>
                    </a:lnTo>
                    <a:lnTo>
                      <a:pt x="267" y="505"/>
                    </a:lnTo>
                    <a:lnTo>
                      <a:pt x="269" y="505"/>
                    </a:lnTo>
                    <a:lnTo>
                      <a:pt x="255" y="503"/>
                    </a:lnTo>
                    <a:lnTo>
                      <a:pt x="244" y="503"/>
                    </a:lnTo>
                    <a:lnTo>
                      <a:pt x="221" y="499"/>
                    </a:lnTo>
                    <a:lnTo>
                      <a:pt x="209" y="497"/>
                    </a:lnTo>
                    <a:lnTo>
                      <a:pt x="198" y="494"/>
                    </a:lnTo>
                    <a:lnTo>
                      <a:pt x="186" y="490"/>
                    </a:lnTo>
                    <a:lnTo>
                      <a:pt x="177" y="486"/>
                    </a:lnTo>
                    <a:lnTo>
                      <a:pt x="165" y="480"/>
                    </a:lnTo>
                    <a:lnTo>
                      <a:pt x="146" y="469"/>
                    </a:lnTo>
                    <a:lnTo>
                      <a:pt x="136" y="463"/>
                    </a:lnTo>
                    <a:lnTo>
                      <a:pt x="127" y="455"/>
                    </a:lnTo>
                    <a:lnTo>
                      <a:pt x="117" y="450"/>
                    </a:lnTo>
                    <a:lnTo>
                      <a:pt x="85" y="417"/>
                    </a:lnTo>
                    <a:lnTo>
                      <a:pt x="71" y="398"/>
                    </a:lnTo>
                    <a:lnTo>
                      <a:pt x="66" y="388"/>
                    </a:lnTo>
                    <a:lnTo>
                      <a:pt x="60" y="379"/>
                    </a:lnTo>
                    <a:lnTo>
                      <a:pt x="54" y="367"/>
                    </a:lnTo>
                    <a:lnTo>
                      <a:pt x="48" y="358"/>
                    </a:lnTo>
                    <a:lnTo>
                      <a:pt x="44" y="346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5" y="314"/>
                    </a:lnTo>
                    <a:lnTo>
                      <a:pt x="33" y="302"/>
                    </a:lnTo>
                    <a:lnTo>
                      <a:pt x="31" y="279"/>
                    </a:lnTo>
                    <a:lnTo>
                      <a:pt x="31" y="268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2770936" y="3224295"/>
                <a:ext cx="104775" cy="128587"/>
              </a:xfrm>
              <a:custGeom>
                <a:avLst/>
                <a:gdLst>
                  <a:gd name="T0" fmla="*/ 0 w 133"/>
                  <a:gd name="T1" fmla="*/ 0 h 160"/>
                  <a:gd name="T2" fmla="*/ 0 w 133"/>
                  <a:gd name="T3" fmla="*/ 19 h 160"/>
                  <a:gd name="T4" fmla="*/ 54 w 133"/>
                  <a:gd name="T5" fmla="*/ 19 h 160"/>
                  <a:gd name="T6" fmla="*/ 54 w 133"/>
                  <a:gd name="T7" fmla="*/ 160 h 160"/>
                  <a:gd name="T8" fmla="*/ 77 w 133"/>
                  <a:gd name="T9" fmla="*/ 160 h 160"/>
                  <a:gd name="T10" fmla="*/ 77 w 133"/>
                  <a:gd name="T11" fmla="*/ 19 h 160"/>
                  <a:gd name="T12" fmla="*/ 133 w 133"/>
                  <a:gd name="T13" fmla="*/ 19 h 160"/>
                  <a:gd name="T14" fmla="*/ 133 w 133"/>
                  <a:gd name="T15" fmla="*/ 0 h 160"/>
                  <a:gd name="T16" fmla="*/ 0 w 133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60">
                    <a:moveTo>
                      <a:pt x="0" y="0"/>
                    </a:moveTo>
                    <a:lnTo>
                      <a:pt x="0" y="19"/>
                    </a:lnTo>
                    <a:lnTo>
                      <a:pt x="54" y="19"/>
                    </a:lnTo>
                    <a:lnTo>
                      <a:pt x="54" y="160"/>
                    </a:lnTo>
                    <a:lnTo>
                      <a:pt x="77" y="160"/>
                    </a:lnTo>
                    <a:lnTo>
                      <a:pt x="77" y="19"/>
                    </a:lnTo>
                    <a:lnTo>
                      <a:pt x="133" y="19"/>
                    </a:lnTo>
                    <a:lnTo>
                      <a:pt x="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2893173" y="3224295"/>
                <a:ext cx="15875" cy="12858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2943973" y="3227470"/>
                <a:ext cx="46038" cy="125412"/>
              </a:xfrm>
              <a:custGeom>
                <a:avLst/>
                <a:gdLst>
                  <a:gd name="T0" fmla="*/ 34 w 57"/>
                  <a:gd name="T1" fmla="*/ 45 h 156"/>
                  <a:gd name="T2" fmla="*/ 34 w 57"/>
                  <a:gd name="T3" fmla="*/ 156 h 156"/>
                  <a:gd name="T4" fmla="*/ 57 w 57"/>
                  <a:gd name="T5" fmla="*/ 156 h 156"/>
                  <a:gd name="T6" fmla="*/ 57 w 57"/>
                  <a:gd name="T7" fmla="*/ 0 h 156"/>
                  <a:gd name="T8" fmla="*/ 40 w 57"/>
                  <a:gd name="T9" fmla="*/ 0 h 156"/>
                  <a:gd name="T10" fmla="*/ 40 w 57"/>
                  <a:gd name="T11" fmla="*/ 5 h 156"/>
                  <a:gd name="T12" fmla="*/ 38 w 57"/>
                  <a:gd name="T13" fmla="*/ 7 h 156"/>
                  <a:gd name="T14" fmla="*/ 38 w 57"/>
                  <a:gd name="T15" fmla="*/ 11 h 156"/>
                  <a:gd name="T16" fmla="*/ 36 w 57"/>
                  <a:gd name="T17" fmla="*/ 13 h 156"/>
                  <a:gd name="T18" fmla="*/ 36 w 57"/>
                  <a:gd name="T19" fmla="*/ 15 h 156"/>
                  <a:gd name="T20" fmla="*/ 32 w 57"/>
                  <a:gd name="T21" fmla="*/ 19 h 156"/>
                  <a:gd name="T22" fmla="*/ 32 w 57"/>
                  <a:gd name="T23" fmla="*/ 21 h 156"/>
                  <a:gd name="T24" fmla="*/ 30 w 57"/>
                  <a:gd name="T25" fmla="*/ 21 h 156"/>
                  <a:gd name="T26" fmla="*/ 30 w 57"/>
                  <a:gd name="T27" fmla="*/ 23 h 156"/>
                  <a:gd name="T28" fmla="*/ 27 w 57"/>
                  <a:gd name="T29" fmla="*/ 23 h 156"/>
                  <a:gd name="T30" fmla="*/ 27 w 57"/>
                  <a:gd name="T31" fmla="*/ 24 h 156"/>
                  <a:gd name="T32" fmla="*/ 23 w 57"/>
                  <a:gd name="T33" fmla="*/ 24 h 156"/>
                  <a:gd name="T34" fmla="*/ 21 w 57"/>
                  <a:gd name="T35" fmla="*/ 26 h 156"/>
                  <a:gd name="T36" fmla="*/ 17 w 57"/>
                  <a:gd name="T37" fmla="*/ 26 h 156"/>
                  <a:gd name="T38" fmla="*/ 15 w 57"/>
                  <a:gd name="T39" fmla="*/ 28 h 156"/>
                  <a:gd name="T40" fmla="*/ 0 w 57"/>
                  <a:gd name="T41" fmla="*/ 28 h 156"/>
                  <a:gd name="T42" fmla="*/ 0 w 57"/>
                  <a:gd name="T43" fmla="*/ 45 h 156"/>
                  <a:gd name="T44" fmla="*/ 34 w 57"/>
                  <a:gd name="T45" fmla="*/ 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156">
                    <a:moveTo>
                      <a:pt x="34" y="45"/>
                    </a:moveTo>
                    <a:lnTo>
                      <a:pt x="34" y="156"/>
                    </a:lnTo>
                    <a:lnTo>
                      <a:pt x="57" y="156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3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185030" y="5194911"/>
              <a:ext cx="23813" cy="174625"/>
            </a:xfrm>
            <a:custGeom>
              <a:avLst/>
              <a:gdLst>
                <a:gd name="T0" fmla="*/ 0 w 31"/>
                <a:gd name="T1" fmla="*/ 205 h 220"/>
                <a:gd name="T2" fmla="*/ 0 w 31"/>
                <a:gd name="T3" fmla="*/ 208 h 220"/>
                <a:gd name="T4" fmla="*/ 2 w 31"/>
                <a:gd name="T5" fmla="*/ 212 h 220"/>
                <a:gd name="T6" fmla="*/ 8 w 31"/>
                <a:gd name="T7" fmla="*/ 218 h 220"/>
                <a:gd name="T8" fmla="*/ 12 w 31"/>
                <a:gd name="T9" fmla="*/ 218 h 220"/>
                <a:gd name="T10" fmla="*/ 16 w 31"/>
                <a:gd name="T11" fmla="*/ 220 h 220"/>
                <a:gd name="T12" fmla="*/ 19 w 31"/>
                <a:gd name="T13" fmla="*/ 218 h 220"/>
                <a:gd name="T14" fmla="*/ 23 w 31"/>
                <a:gd name="T15" fmla="*/ 218 h 220"/>
                <a:gd name="T16" fmla="*/ 25 w 31"/>
                <a:gd name="T17" fmla="*/ 214 h 220"/>
                <a:gd name="T18" fmla="*/ 29 w 31"/>
                <a:gd name="T19" fmla="*/ 212 h 220"/>
                <a:gd name="T20" fmla="*/ 29 w 31"/>
                <a:gd name="T21" fmla="*/ 208 h 220"/>
                <a:gd name="T22" fmla="*/ 31 w 31"/>
                <a:gd name="T23" fmla="*/ 205 h 220"/>
                <a:gd name="T24" fmla="*/ 31 w 31"/>
                <a:gd name="T25" fmla="*/ 15 h 220"/>
                <a:gd name="T26" fmla="*/ 29 w 31"/>
                <a:gd name="T27" fmla="*/ 11 h 220"/>
                <a:gd name="T28" fmla="*/ 29 w 31"/>
                <a:gd name="T29" fmla="*/ 8 h 220"/>
                <a:gd name="T30" fmla="*/ 23 w 31"/>
                <a:gd name="T31" fmla="*/ 2 h 220"/>
                <a:gd name="T32" fmla="*/ 19 w 31"/>
                <a:gd name="T33" fmla="*/ 0 h 220"/>
                <a:gd name="T34" fmla="*/ 12 w 31"/>
                <a:gd name="T35" fmla="*/ 0 h 220"/>
                <a:gd name="T36" fmla="*/ 8 w 31"/>
                <a:gd name="T37" fmla="*/ 2 h 220"/>
                <a:gd name="T38" fmla="*/ 4 w 31"/>
                <a:gd name="T39" fmla="*/ 4 h 220"/>
                <a:gd name="T40" fmla="*/ 2 w 31"/>
                <a:gd name="T41" fmla="*/ 8 h 220"/>
                <a:gd name="T42" fmla="*/ 0 w 31"/>
                <a:gd name="T43" fmla="*/ 11 h 220"/>
                <a:gd name="T44" fmla="*/ 0 w 31"/>
                <a:gd name="T45" fmla="*/ 15 h 220"/>
                <a:gd name="T46" fmla="*/ 0 w 31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20">
                  <a:moveTo>
                    <a:pt x="0" y="205"/>
                  </a:moveTo>
                  <a:lnTo>
                    <a:pt x="0" y="208"/>
                  </a:lnTo>
                  <a:lnTo>
                    <a:pt x="2" y="212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2"/>
                  </a:lnTo>
                  <a:lnTo>
                    <a:pt x="29" y="208"/>
                  </a:lnTo>
                  <a:lnTo>
                    <a:pt x="31" y="205"/>
                  </a:lnTo>
                  <a:lnTo>
                    <a:pt x="31" y="15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991355" y="4787423"/>
              <a:ext cx="423863" cy="423862"/>
            </a:xfrm>
            <a:custGeom>
              <a:avLst/>
              <a:gdLst>
                <a:gd name="T0" fmla="*/ 6 w 535"/>
                <a:gd name="T1" fmla="*/ 320 h 534"/>
                <a:gd name="T2" fmla="*/ 21 w 535"/>
                <a:gd name="T3" fmla="*/ 370 h 534"/>
                <a:gd name="T4" fmla="*/ 52 w 535"/>
                <a:gd name="T5" fmla="*/ 425 h 534"/>
                <a:gd name="T6" fmla="*/ 88 w 535"/>
                <a:gd name="T7" fmla="*/ 463 h 534"/>
                <a:gd name="T8" fmla="*/ 129 w 535"/>
                <a:gd name="T9" fmla="*/ 494 h 534"/>
                <a:gd name="T10" fmla="*/ 188 w 535"/>
                <a:gd name="T11" fmla="*/ 521 h 534"/>
                <a:gd name="T12" fmla="*/ 240 w 535"/>
                <a:gd name="T13" fmla="*/ 532 h 534"/>
                <a:gd name="T14" fmla="*/ 280 w 535"/>
                <a:gd name="T15" fmla="*/ 532 h 534"/>
                <a:gd name="T16" fmla="*/ 332 w 535"/>
                <a:gd name="T17" fmla="*/ 524 h 534"/>
                <a:gd name="T18" fmla="*/ 381 w 535"/>
                <a:gd name="T19" fmla="*/ 507 h 534"/>
                <a:gd name="T20" fmla="*/ 426 w 535"/>
                <a:gd name="T21" fmla="*/ 480 h 534"/>
                <a:gd name="T22" fmla="*/ 464 w 535"/>
                <a:gd name="T23" fmla="*/ 446 h 534"/>
                <a:gd name="T24" fmla="*/ 494 w 535"/>
                <a:gd name="T25" fmla="*/ 404 h 534"/>
                <a:gd name="T26" fmla="*/ 517 w 535"/>
                <a:gd name="T27" fmla="*/ 358 h 534"/>
                <a:gd name="T28" fmla="*/ 531 w 535"/>
                <a:gd name="T29" fmla="*/ 306 h 534"/>
                <a:gd name="T30" fmla="*/ 535 w 535"/>
                <a:gd name="T31" fmla="*/ 266 h 534"/>
                <a:gd name="T32" fmla="*/ 529 w 535"/>
                <a:gd name="T33" fmla="*/ 213 h 534"/>
                <a:gd name="T34" fmla="*/ 508 w 535"/>
                <a:gd name="T35" fmla="*/ 151 h 534"/>
                <a:gd name="T36" fmla="*/ 471 w 535"/>
                <a:gd name="T37" fmla="*/ 98 h 534"/>
                <a:gd name="T38" fmla="*/ 426 w 535"/>
                <a:gd name="T39" fmla="*/ 54 h 534"/>
                <a:gd name="T40" fmla="*/ 381 w 535"/>
                <a:gd name="T41" fmla="*/ 25 h 534"/>
                <a:gd name="T42" fmla="*/ 332 w 535"/>
                <a:gd name="T43" fmla="*/ 8 h 534"/>
                <a:gd name="T44" fmla="*/ 251 w 535"/>
                <a:gd name="T45" fmla="*/ 0 h 534"/>
                <a:gd name="T46" fmla="*/ 188 w 535"/>
                <a:gd name="T47" fmla="*/ 12 h 534"/>
                <a:gd name="T48" fmla="*/ 140 w 535"/>
                <a:gd name="T49" fmla="*/ 33 h 534"/>
                <a:gd name="T50" fmla="*/ 88 w 535"/>
                <a:gd name="T51" fmla="*/ 69 h 534"/>
                <a:gd name="T52" fmla="*/ 46 w 535"/>
                <a:gd name="T53" fmla="*/ 119 h 534"/>
                <a:gd name="T54" fmla="*/ 16 w 535"/>
                <a:gd name="T55" fmla="*/ 176 h 534"/>
                <a:gd name="T56" fmla="*/ 2 w 535"/>
                <a:gd name="T57" fmla="*/ 226 h 534"/>
                <a:gd name="T58" fmla="*/ 31 w 535"/>
                <a:gd name="T59" fmla="*/ 268 h 534"/>
                <a:gd name="T60" fmla="*/ 35 w 535"/>
                <a:gd name="T61" fmla="*/ 220 h 534"/>
                <a:gd name="T62" fmla="*/ 54 w 535"/>
                <a:gd name="T63" fmla="*/ 165 h 534"/>
                <a:gd name="T64" fmla="*/ 77 w 535"/>
                <a:gd name="T65" fmla="*/ 127 h 534"/>
                <a:gd name="T66" fmla="*/ 110 w 535"/>
                <a:gd name="T67" fmla="*/ 92 h 534"/>
                <a:gd name="T68" fmla="*/ 155 w 535"/>
                <a:gd name="T69" fmla="*/ 60 h 534"/>
                <a:gd name="T70" fmla="*/ 196 w 535"/>
                <a:gd name="T71" fmla="*/ 41 h 534"/>
                <a:gd name="T72" fmla="*/ 253 w 535"/>
                <a:gd name="T73" fmla="*/ 31 h 534"/>
                <a:gd name="T74" fmla="*/ 324 w 535"/>
                <a:gd name="T75" fmla="*/ 39 h 534"/>
                <a:gd name="T76" fmla="*/ 368 w 535"/>
                <a:gd name="T77" fmla="*/ 54 h 534"/>
                <a:gd name="T78" fmla="*/ 406 w 535"/>
                <a:gd name="T79" fmla="*/ 79 h 534"/>
                <a:gd name="T80" fmla="*/ 441 w 535"/>
                <a:gd name="T81" fmla="*/ 109 h 534"/>
                <a:gd name="T82" fmla="*/ 473 w 535"/>
                <a:gd name="T83" fmla="*/ 155 h 534"/>
                <a:gd name="T84" fmla="*/ 496 w 535"/>
                <a:gd name="T85" fmla="*/ 209 h 534"/>
                <a:gd name="T86" fmla="*/ 502 w 535"/>
                <a:gd name="T87" fmla="*/ 255 h 534"/>
                <a:gd name="T88" fmla="*/ 502 w 535"/>
                <a:gd name="T89" fmla="*/ 291 h 534"/>
                <a:gd name="T90" fmla="*/ 493 w 535"/>
                <a:gd name="T91" fmla="*/ 337 h 534"/>
                <a:gd name="T92" fmla="*/ 473 w 535"/>
                <a:gd name="T93" fmla="*/ 377 h 534"/>
                <a:gd name="T94" fmla="*/ 449 w 535"/>
                <a:gd name="T95" fmla="*/ 415 h 534"/>
                <a:gd name="T96" fmla="*/ 406 w 535"/>
                <a:gd name="T97" fmla="*/ 456 h 534"/>
                <a:gd name="T98" fmla="*/ 368 w 535"/>
                <a:gd name="T99" fmla="*/ 479 h 534"/>
                <a:gd name="T100" fmla="*/ 324 w 535"/>
                <a:gd name="T101" fmla="*/ 496 h 534"/>
                <a:gd name="T102" fmla="*/ 278 w 535"/>
                <a:gd name="T103" fmla="*/ 501 h 534"/>
                <a:gd name="T104" fmla="*/ 242 w 535"/>
                <a:gd name="T105" fmla="*/ 501 h 534"/>
                <a:gd name="T106" fmla="*/ 198 w 535"/>
                <a:gd name="T107" fmla="*/ 492 h 534"/>
                <a:gd name="T108" fmla="*/ 144 w 535"/>
                <a:gd name="T109" fmla="*/ 469 h 534"/>
                <a:gd name="T110" fmla="*/ 108 w 535"/>
                <a:gd name="T111" fmla="*/ 440 h 534"/>
                <a:gd name="T112" fmla="*/ 65 w 535"/>
                <a:gd name="T113" fmla="*/ 389 h 534"/>
                <a:gd name="T114" fmla="*/ 44 w 535"/>
                <a:gd name="T115" fmla="*/ 347 h 534"/>
                <a:gd name="T116" fmla="*/ 33 w 535"/>
                <a:gd name="T117" fmla="*/ 30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5" h="534">
                  <a:moveTo>
                    <a:pt x="0" y="268"/>
                  </a:moveTo>
                  <a:lnTo>
                    <a:pt x="0" y="282"/>
                  </a:lnTo>
                  <a:lnTo>
                    <a:pt x="2" y="306"/>
                  </a:lnTo>
                  <a:lnTo>
                    <a:pt x="6" y="320"/>
                  </a:lnTo>
                  <a:lnTo>
                    <a:pt x="8" y="333"/>
                  </a:lnTo>
                  <a:lnTo>
                    <a:pt x="12" y="345"/>
                  </a:lnTo>
                  <a:lnTo>
                    <a:pt x="16" y="358"/>
                  </a:lnTo>
                  <a:lnTo>
                    <a:pt x="21" y="370"/>
                  </a:lnTo>
                  <a:lnTo>
                    <a:pt x="25" y="381"/>
                  </a:lnTo>
                  <a:lnTo>
                    <a:pt x="33" y="392"/>
                  </a:lnTo>
                  <a:lnTo>
                    <a:pt x="39" y="404"/>
                  </a:lnTo>
                  <a:lnTo>
                    <a:pt x="52" y="425"/>
                  </a:lnTo>
                  <a:lnTo>
                    <a:pt x="62" y="436"/>
                  </a:lnTo>
                  <a:lnTo>
                    <a:pt x="69" y="446"/>
                  </a:lnTo>
                  <a:lnTo>
                    <a:pt x="79" y="454"/>
                  </a:lnTo>
                  <a:lnTo>
                    <a:pt x="88" y="463"/>
                  </a:lnTo>
                  <a:lnTo>
                    <a:pt x="98" y="471"/>
                  </a:lnTo>
                  <a:lnTo>
                    <a:pt x="108" y="479"/>
                  </a:lnTo>
                  <a:lnTo>
                    <a:pt x="117" y="486"/>
                  </a:lnTo>
                  <a:lnTo>
                    <a:pt x="129" y="494"/>
                  </a:lnTo>
                  <a:lnTo>
                    <a:pt x="140" y="500"/>
                  </a:lnTo>
                  <a:lnTo>
                    <a:pt x="152" y="507"/>
                  </a:lnTo>
                  <a:lnTo>
                    <a:pt x="163" y="511"/>
                  </a:lnTo>
                  <a:lnTo>
                    <a:pt x="188" y="521"/>
                  </a:lnTo>
                  <a:lnTo>
                    <a:pt x="200" y="524"/>
                  </a:lnTo>
                  <a:lnTo>
                    <a:pt x="213" y="528"/>
                  </a:lnTo>
                  <a:lnTo>
                    <a:pt x="226" y="530"/>
                  </a:lnTo>
                  <a:lnTo>
                    <a:pt x="240" y="532"/>
                  </a:lnTo>
                  <a:lnTo>
                    <a:pt x="251" y="532"/>
                  </a:lnTo>
                  <a:lnTo>
                    <a:pt x="265" y="534"/>
                  </a:lnTo>
                  <a:lnTo>
                    <a:pt x="267" y="534"/>
                  </a:lnTo>
                  <a:lnTo>
                    <a:pt x="280" y="532"/>
                  </a:lnTo>
                  <a:lnTo>
                    <a:pt x="293" y="532"/>
                  </a:lnTo>
                  <a:lnTo>
                    <a:pt x="307" y="530"/>
                  </a:lnTo>
                  <a:lnTo>
                    <a:pt x="320" y="528"/>
                  </a:lnTo>
                  <a:lnTo>
                    <a:pt x="332" y="524"/>
                  </a:lnTo>
                  <a:lnTo>
                    <a:pt x="345" y="521"/>
                  </a:lnTo>
                  <a:lnTo>
                    <a:pt x="357" y="517"/>
                  </a:lnTo>
                  <a:lnTo>
                    <a:pt x="370" y="511"/>
                  </a:lnTo>
                  <a:lnTo>
                    <a:pt x="381" y="507"/>
                  </a:lnTo>
                  <a:lnTo>
                    <a:pt x="393" y="500"/>
                  </a:lnTo>
                  <a:lnTo>
                    <a:pt x="404" y="494"/>
                  </a:lnTo>
                  <a:lnTo>
                    <a:pt x="414" y="486"/>
                  </a:lnTo>
                  <a:lnTo>
                    <a:pt x="426" y="480"/>
                  </a:lnTo>
                  <a:lnTo>
                    <a:pt x="435" y="471"/>
                  </a:lnTo>
                  <a:lnTo>
                    <a:pt x="445" y="463"/>
                  </a:lnTo>
                  <a:lnTo>
                    <a:pt x="454" y="454"/>
                  </a:lnTo>
                  <a:lnTo>
                    <a:pt x="464" y="446"/>
                  </a:lnTo>
                  <a:lnTo>
                    <a:pt x="471" y="436"/>
                  </a:lnTo>
                  <a:lnTo>
                    <a:pt x="481" y="425"/>
                  </a:lnTo>
                  <a:lnTo>
                    <a:pt x="489" y="415"/>
                  </a:lnTo>
                  <a:lnTo>
                    <a:pt x="494" y="404"/>
                  </a:lnTo>
                  <a:lnTo>
                    <a:pt x="500" y="392"/>
                  </a:lnTo>
                  <a:lnTo>
                    <a:pt x="508" y="381"/>
                  </a:lnTo>
                  <a:lnTo>
                    <a:pt x="512" y="370"/>
                  </a:lnTo>
                  <a:lnTo>
                    <a:pt x="517" y="358"/>
                  </a:lnTo>
                  <a:lnTo>
                    <a:pt x="521" y="347"/>
                  </a:lnTo>
                  <a:lnTo>
                    <a:pt x="525" y="333"/>
                  </a:lnTo>
                  <a:lnTo>
                    <a:pt x="529" y="320"/>
                  </a:lnTo>
                  <a:lnTo>
                    <a:pt x="531" y="306"/>
                  </a:lnTo>
                  <a:lnTo>
                    <a:pt x="533" y="293"/>
                  </a:lnTo>
                  <a:lnTo>
                    <a:pt x="533" y="282"/>
                  </a:lnTo>
                  <a:lnTo>
                    <a:pt x="535" y="268"/>
                  </a:lnTo>
                  <a:lnTo>
                    <a:pt x="535" y="266"/>
                  </a:lnTo>
                  <a:lnTo>
                    <a:pt x="533" y="253"/>
                  </a:lnTo>
                  <a:lnTo>
                    <a:pt x="533" y="239"/>
                  </a:lnTo>
                  <a:lnTo>
                    <a:pt x="531" y="226"/>
                  </a:lnTo>
                  <a:lnTo>
                    <a:pt x="529" y="213"/>
                  </a:lnTo>
                  <a:lnTo>
                    <a:pt x="525" y="201"/>
                  </a:lnTo>
                  <a:lnTo>
                    <a:pt x="521" y="188"/>
                  </a:lnTo>
                  <a:lnTo>
                    <a:pt x="514" y="165"/>
                  </a:lnTo>
                  <a:lnTo>
                    <a:pt x="508" y="151"/>
                  </a:lnTo>
                  <a:lnTo>
                    <a:pt x="500" y="140"/>
                  </a:lnTo>
                  <a:lnTo>
                    <a:pt x="489" y="119"/>
                  </a:lnTo>
                  <a:lnTo>
                    <a:pt x="481" y="107"/>
                  </a:lnTo>
                  <a:lnTo>
                    <a:pt x="471" y="98"/>
                  </a:lnTo>
                  <a:lnTo>
                    <a:pt x="464" y="88"/>
                  </a:lnTo>
                  <a:lnTo>
                    <a:pt x="445" y="69"/>
                  </a:lnTo>
                  <a:lnTo>
                    <a:pt x="435" y="62"/>
                  </a:lnTo>
                  <a:lnTo>
                    <a:pt x="426" y="54"/>
                  </a:lnTo>
                  <a:lnTo>
                    <a:pt x="414" y="46"/>
                  </a:lnTo>
                  <a:lnTo>
                    <a:pt x="404" y="39"/>
                  </a:lnTo>
                  <a:lnTo>
                    <a:pt x="393" y="33"/>
                  </a:lnTo>
                  <a:lnTo>
                    <a:pt x="381" y="25"/>
                  </a:lnTo>
                  <a:lnTo>
                    <a:pt x="370" y="21"/>
                  </a:lnTo>
                  <a:lnTo>
                    <a:pt x="357" y="16"/>
                  </a:lnTo>
                  <a:lnTo>
                    <a:pt x="345" y="12"/>
                  </a:lnTo>
                  <a:lnTo>
                    <a:pt x="332" y="8"/>
                  </a:lnTo>
                  <a:lnTo>
                    <a:pt x="320" y="6"/>
                  </a:lnTo>
                  <a:lnTo>
                    <a:pt x="307" y="2"/>
                  </a:lnTo>
                  <a:lnTo>
                    <a:pt x="280" y="0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0" y="8"/>
                  </a:lnTo>
                  <a:lnTo>
                    <a:pt x="188" y="12"/>
                  </a:lnTo>
                  <a:lnTo>
                    <a:pt x="175" y="16"/>
                  </a:lnTo>
                  <a:lnTo>
                    <a:pt x="163" y="21"/>
                  </a:lnTo>
                  <a:lnTo>
                    <a:pt x="152" y="25"/>
                  </a:lnTo>
                  <a:lnTo>
                    <a:pt x="140" y="33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98" y="62"/>
                  </a:lnTo>
                  <a:lnTo>
                    <a:pt x="88" y="69"/>
                  </a:lnTo>
                  <a:lnTo>
                    <a:pt x="69" y="88"/>
                  </a:lnTo>
                  <a:lnTo>
                    <a:pt x="62" y="98"/>
                  </a:lnTo>
                  <a:lnTo>
                    <a:pt x="52" y="107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3" y="140"/>
                  </a:lnTo>
                  <a:lnTo>
                    <a:pt x="25" y="151"/>
                  </a:lnTo>
                  <a:lnTo>
                    <a:pt x="16" y="176"/>
                  </a:lnTo>
                  <a:lnTo>
                    <a:pt x="12" y="188"/>
                  </a:lnTo>
                  <a:lnTo>
                    <a:pt x="8" y="201"/>
                  </a:lnTo>
                  <a:lnTo>
                    <a:pt x="6" y="213"/>
                  </a:lnTo>
                  <a:lnTo>
                    <a:pt x="2" y="226"/>
                  </a:lnTo>
                  <a:lnTo>
                    <a:pt x="0" y="23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1" y="243"/>
                  </a:lnTo>
                  <a:lnTo>
                    <a:pt x="33" y="232"/>
                  </a:lnTo>
                  <a:lnTo>
                    <a:pt x="35" y="220"/>
                  </a:lnTo>
                  <a:lnTo>
                    <a:pt x="39" y="209"/>
                  </a:lnTo>
                  <a:lnTo>
                    <a:pt x="41" y="197"/>
                  </a:lnTo>
                  <a:lnTo>
                    <a:pt x="44" y="186"/>
                  </a:lnTo>
                  <a:lnTo>
                    <a:pt x="54" y="165"/>
                  </a:lnTo>
                  <a:lnTo>
                    <a:pt x="60" y="155"/>
                  </a:lnTo>
                  <a:lnTo>
                    <a:pt x="65" y="146"/>
                  </a:lnTo>
                  <a:lnTo>
                    <a:pt x="71" y="134"/>
                  </a:lnTo>
                  <a:lnTo>
                    <a:pt x="77" y="127"/>
                  </a:lnTo>
                  <a:lnTo>
                    <a:pt x="85" y="117"/>
                  </a:lnTo>
                  <a:lnTo>
                    <a:pt x="92" y="109"/>
                  </a:lnTo>
                  <a:lnTo>
                    <a:pt x="100" y="100"/>
                  </a:lnTo>
                  <a:lnTo>
                    <a:pt x="110" y="92"/>
                  </a:lnTo>
                  <a:lnTo>
                    <a:pt x="117" y="85"/>
                  </a:lnTo>
                  <a:lnTo>
                    <a:pt x="134" y="71"/>
                  </a:lnTo>
                  <a:lnTo>
                    <a:pt x="144" y="65"/>
                  </a:lnTo>
                  <a:lnTo>
                    <a:pt x="155" y="60"/>
                  </a:lnTo>
                  <a:lnTo>
                    <a:pt x="165" y="54"/>
                  </a:lnTo>
                  <a:lnTo>
                    <a:pt x="175" y="48"/>
                  </a:lnTo>
                  <a:lnTo>
                    <a:pt x="186" y="44"/>
                  </a:lnTo>
                  <a:lnTo>
                    <a:pt x="196" y="41"/>
                  </a:lnTo>
                  <a:lnTo>
                    <a:pt x="207" y="39"/>
                  </a:lnTo>
                  <a:lnTo>
                    <a:pt x="219" y="35"/>
                  </a:lnTo>
                  <a:lnTo>
                    <a:pt x="230" y="33"/>
                  </a:lnTo>
                  <a:lnTo>
                    <a:pt x="253" y="31"/>
                  </a:lnTo>
                  <a:lnTo>
                    <a:pt x="278" y="31"/>
                  </a:lnTo>
                  <a:lnTo>
                    <a:pt x="301" y="33"/>
                  </a:lnTo>
                  <a:lnTo>
                    <a:pt x="313" y="35"/>
                  </a:lnTo>
                  <a:lnTo>
                    <a:pt x="324" y="39"/>
                  </a:lnTo>
                  <a:lnTo>
                    <a:pt x="336" y="41"/>
                  </a:lnTo>
                  <a:lnTo>
                    <a:pt x="347" y="44"/>
                  </a:lnTo>
                  <a:lnTo>
                    <a:pt x="357" y="48"/>
                  </a:lnTo>
                  <a:lnTo>
                    <a:pt x="368" y="54"/>
                  </a:lnTo>
                  <a:lnTo>
                    <a:pt x="378" y="60"/>
                  </a:lnTo>
                  <a:lnTo>
                    <a:pt x="387" y="65"/>
                  </a:lnTo>
                  <a:lnTo>
                    <a:pt x="397" y="71"/>
                  </a:lnTo>
                  <a:lnTo>
                    <a:pt x="406" y="79"/>
                  </a:lnTo>
                  <a:lnTo>
                    <a:pt x="416" y="85"/>
                  </a:lnTo>
                  <a:lnTo>
                    <a:pt x="424" y="92"/>
                  </a:lnTo>
                  <a:lnTo>
                    <a:pt x="433" y="100"/>
                  </a:lnTo>
                  <a:lnTo>
                    <a:pt x="441" y="109"/>
                  </a:lnTo>
                  <a:lnTo>
                    <a:pt x="449" y="117"/>
                  </a:lnTo>
                  <a:lnTo>
                    <a:pt x="456" y="127"/>
                  </a:lnTo>
                  <a:lnTo>
                    <a:pt x="462" y="134"/>
                  </a:lnTo>
                  <a:lnTo>
                    <a:pt x="473" y="155"/>
                  </a:lnTo>
                  <a:lnTo>
                    <a:pt x="479" y="165"/>
                  </a:lnTo>
                  <a:lnTo>
                    <a:pt x="485" y="176"/>
                  </a:lnTo>
                  <a:lnTo>
                    <a:pt x="493" y="197"/>
                  </a:lnTo>
                  <a:lnTo>
                    <a:pt x="496" y="209"/>
                  </a:lnTo>
                  <a:lnTo>
                    <a:pt x="498" y="220"/>
                  </a:lnTo>
                  <a:lnTo>
                    <a:pt x="500" y="232"/>
                  </a:lnTo>
                  <a:lnTo>
                    <a:pt x="502" y="243"/>
                  </a:lnTo>
                  <a:lnTo>
                    <a:pt x="502" y="255"/>
                  </a:lnTo>
                  <a:lnTo>
                    <a:pt x="504" y="268"/>
                  </a:lnTo>
                  <a:lnTo>
                    <a:pt x="504" y="266"/>
                  </a:lnTo>
                  <a:lnTo>
                    <a:pt x="502" y="280"/>
                  </a:lnTo>
                  <a:lnTo>
                    <a:pt x="502" y="291"/>
                  </a:lnTo>
                  <a:lnTo>
                    <a:pt x="500" y="303"/>
                  </a:lnTo>
                  <a:lnTo>
                    <a:pt x="498" y="314"/>
                  </a:lnTo>
                  <a:lnTo>
                    <a:pt x="496" y="326"/>
                  </a:lnTo>
                  <a:lnTo>
                    <a:pt x="493" y="337"/>
                  </a:lnTo>
                  <a:lnTo>
                    <a:pt x="489" y="347"/>
                  </a:lnTo>
                  <a:lnTo>
                    <a:pt x="485" y="358"/>
                  </a:lnTo>
                  <a:lnTo>
                    <a:pt x="479" y="368"/>
                  </a:lnTo>
                  <a:lnTo>
                    <a:pt x="473" y="377"/>
                  </a:lnTo>
                  <a:lnTo>
                    <a:pt x="468" y="389"/>
                  </a:lnTo>
                  <a:lnTo>
                    <a:pt x="462" y="398"/>
                  </a:lnTo>
                  <a:lnTo>
                    <a:pt x="456" y="408"/>
                  </a:lnTo>
                  <a:lnTo>
                    <a:pt x="449" y="415"/>
                  </a:lnTo>
                  <a:lnTo>
                    <a:pt x="441" y="425"/>
                  </a:lnTo>
                  <a:lnTo>
                    <a:pt x="426" y="440"/>
                  </a:lnTo>
                  <a:lnTo>
                    <a:pt x="416" y="448"/>
                  </a:lnTo>
                  <a:lnTo>
                    <a:pt x="406" y="456"/>
                  </a:lnTo>
                  <a:lnTo>
                    <a:pt x="397" y="461"/>
                  </a:lnTo>
                  <a:lnTo>
                    <a:pt x="387" y="469"/>
                  </a:lnTo>
                  <a:lnTo>
                    <a:pt x="378" y="473"/>
                  </a:lnTo>
                  <a:lnTo>
                    <a:pt x="368" y="479"/>
                  </a:lnTo>
                  <a:lnTo>
                    <a:pt x="357" y="484"/>
                  </a:lnTo>
                  <a:lnTo>
                    <a:pt x="347" y="488"/>
                  </a:lnTo>
                  <a:lnTo>
                    <a:pt x="336" y="492"/>
                  </a:lnTo>
                  <a:lnTo>
                    <a:pt x="324" y="496"/>
                  </a:lnTo>
                  <a:lnTo>
                    <a:pt x="313" y="498"/>
                  </a:lnTo>
                  <a:lnTo>
                    <a:pt x="301" y="500"/>
                  </a:lnTo>
                  <a:lnTo>
                    <a:pt x="290" y="501"/>
                  </a:lnTo>
                  <a:lnTo>
                    <a:pt x="278" y="501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53" y="501"/>
                  </a:lnTo>
                  <a:lnTo>
                    <a:pt x="242" y="501"/>
                  </a:lnTo>
                  <a:lnTo>
                    <a:pt x="230" y="500"/>
                  </a:lnTo>
                  <a:lnTo>
                    <a:pt x="219" y="498"/>
                  </a:lnTo>
                  <a:lnTo>
                    <a:pt x="207" y="496"/>
                  </a:lnTo>
                  <a:lnTo>
                    <a:pt x="198" y="492"/>
                  </a:lnTo>
                  <a:lnTo>
                    <a:pt x="175" y="484"/>
                  </a:lnTo>
                  <a:lnTo>
                    <a:pt x="165" y="479"/>
                  </a:lnTo>
                  <a:lnTo>
                    <a:pt x="154" y="473"/>
                  </a:lnTo>
                  <a:lnTo>
                    <a:pt x="144" y="469"/>
                  </a:lnTo>
                  <a:lnTo>
                    <a:pt x="134" y="461"/>
                  </a:lnTo>
                  <a:lnTo>
                    <a:pt x="127" y="456"/>
                  </a:lnTo>
                  <a:lnTo>
                    <a:pt x="117" y="448"/>
                  </a:lnTo>
                  <a:lnTo>
                    <a:pt x="108" y="440"/>
                  </a:lnTo>
                  <a:lnTo>
                    <a:pt x="92" y="425"/>
                  </a:lnTo>
                  <a:lnTo>
                    <a:pt x="85" y="415"/>
                  </a:lnTo>
                  <a:lnTo>
                    <a:pt x="77" y="408"/>
                  </a:lnTo>
                  <a:lnTo>
                    <a:pt x="65" y="389"/>
                  </a:lnTo>
                  <a:lnTo>
                    <a:pt x="60" y="377"/>
                  </a:lnTo>
                  <a:lnTo>
                    <a:pt x="54" y="368"/>
                  </a:lnTo>
                  <a:lnTo>
                    <a:pt x="48" y="358"/>
                  </a:lnTo>
                  <a:lnTo>
                    <a:pt x="44" y="347"/>
                  </a:lnTo>
                  <a:lnTo>
                    <a:pt x="41" y="337"/>
                  </a:lnTo>
                  <a:lnTo>
                    <a:pt x="39" y="326"/>
                  </a:lnTo>
                  <a:lnTo>
                    <a:pt x="35" y="314"/>
                  </a:lnTo>
                  <a:lnTo>
                    <a:pt x="33" y="303"/>
                  </a:lnTo>
                  <a:lnTo>
                    <a:pt x="31" y="280"/>
                  </a:lnTo>
                  <a:lnTo>
                    <a:pt x="31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045330" y="4931885"/>
              <a:ext cx="104775" cy="127000"/>
            </a:xfrm>
            <a:custGeom>
              <a:avLst/>
              <a:gdLst>
                <a:gd name="T0" fmla="*/ 0 w 133"/>
                <a:gd name="T1" fmla="*/ 0 h 161"/>
                <a:gd name="T2" fmla="*/ 0 w 133"/>
                <a:gd name="T3" fmla="*/ 19 h 161"/>
                <a:gd name="T4" fmla="*/ 56 w 133"/>
                <a:gd name="T5" fmla="*/ 19 h 161"/>
                <a:gd name="T6" fmla="*/ 56 w 133"/>
                <a:gd name="T7" fmla="*/ 161 h 161"/>
                <a:gd name="T8" fmla="*/ 77 w 133"/>
                <a:gd name="T9" fmla="*/ 161 h 161"/>
                <a:gd name="T10" fmla="*/ 77 w 133"/>
                <a:gd name="T11" fmla="*/ 19 h 161"/>
                <a:gd name="T12" fmla="*/ 133 w 133"/>
                <a:gd name="T13" fmla="*/ 19 h 161"/>
                <a:gd name="T14" fmla="*/ 133 w 133"/>
                <a:gd name="T15" fmla="*/ 0 h 161"/>
                <a:gd name="T16" fmla="*/ 0 w 133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61">
                  <a:moveTo>
                    <a:pt x="0" y="0"/>
                  </a:moveTo>
                  <a:lnTo>
                    <a:pt x="0" y="19"/>
                  </a:lnTo>
                  <a:lnTo>
                    <a:pt x="56" y="19"/>
                  </a:lnTo>
                  <a:lnTo>
                    <a:pt x="56" y="161"/>
                  </a:lnTo>
                  <a:lnTo>
                    <a:pt x="77" y="161"/>
                  </a:lnTo>
                  <a:lnTo>
                    <a:pt x="77" y="19"/>
                  </a:lnTo>
                  <a:lnTo>
                    <a:pt x="133" y="19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3167568" y="4931885"/>
              <a:ext cx="17462" cy="127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207255" y="4935060"/>
              <a:ext cx="84138" cy="123825"/>
            </a:xfrm>
            <a:custGeom>
              <a:avLst/>
              <a:gdLst>
                <a:gd name="T0" fmla="*/ 44 w 106"/>
                <a:gd name="T1" fmla="*/ 90 h 157"/>
                <a:gd name="T2" fmla="*/ 37 w 106"/>
                <a:gd name="T3" fmla="*/ 94 h 157"/>
                <a:gd name="T4" fmla="*/ 23 w 106"/>
                <a:gd name="T5" fmla="*/ 103 h 157"/>
                <a:gd name="T6" fmla="*/ 10 w 106"/>
                <a:gd name="T7" fmla="*/ 118 h 157"/>
                <a:gd name="T8" fmla="*/ 6 w 106"/>
                <a:gd name="T9" fmla="*/ 126 h 157"/>
                <a:gd name="T10" fmla="*/ 4 w 106"/>
                <a:gd name="T11" fmla="*/ 134 h 157"/>
                <a:gd name="T12" fmla="*/ 0 w 106"/>
                <a:gd name="T13" fmla="*/ 145 h 157"/>
                <a:gd name="T14" fmla="*/ 106 w 106"/>
                <a:gd name="T15" fmla="*/ 136 h 157"/>
                <a:gd name="T16" fmla="*/ 23 w 106"/>
                <a:gd name="T17" fmla="*/ 134 h 157"/>
                <a:gd name="T18" fmla="*/ 25 w 106"/>
                <a:gd name="T19" fmla="*/ 128 h 157"/>
                <a:gd name="T20" fmla="*/ 29 w 106"/>
                <a:gd name="T21" fmla="*/ 124 h 157"/>
                <a:gd name="T22" fmla="*/ 37 w 106"/>
                <a:gd name="T23" fmla="*/ 117 h 157"/>
                <a:gd name="T24" fmla="*/ 41 w 106"/>
                <a:gd name="T25" fmla="*/ 113 h 157"/>
                <a:gd name="T26" fmla="*/ 48 w 106"/>
                <a:gd name="T27" fmla="*/ 109 h 157"/>
                <a:gd name="T28" fmla="*/ 52 w 106"/>
                <a:gd name="T29" fmla="*/ 105 h 157"/>
                <a:gd name="T30" fmla="*/ 58 w 106"/>
                <a:gd name="T31" fmla="*/ 103 h 157"/>
                <a:gd name="T32" fmla="*/ 77 w 106"/>
                <a:gd name="T33" fmla="*/ 94 h 157"/>
                <a:gd name="T34" fmla="*/ 83 w 106"/>
                <a:gd name="T35" fmla="*/ 92 h 157"/>
                <a:gd name="T36" fmla="*/ 92 w 106"/>
                <a:gd name="T37" fmla="*/ 82 h 157"/>
                <a:gd name="T38" fmla="*/ 98 w 106"/>
                <a:gd name="T39" fmla="*/ 76 h 157"/>
                <a:gd name="T40" fmla="*/ 100 w 106"/>
                <a:gd name="T41" fmla="*/ 69 h 157"/>
                <a:gd name="T42" fmla="*/ 106 w 106"/>
                <a:gd name="T43" fmla="*/ 55 h 157"/>
                <a:gd name="T44" fmla="*/ 104 w 106"/>
                <a:gd name="T45" fmla="*/ 29 h 157"/>
                <a:gd name="T46" fmla="*/ 100 w 106"/>
                <a:gd name="T47" fmla="*/ 23 h 157"/>
                <a:gd name="T48" fmla="*/ 96 w 106"/>
                <a:gd name="T49" fmla="*/ 15 h 157"/>
                <a:gd name="T50" fmla="*/ 86 w 106"/>
                <a:gd name="T51" fmla="*/ 9 h 157"/>
                <a:gd name="T52" fmla="*/ 79 w 106"/>
                <a:gd name="T53" fmla="*/ 4 h 157"/>
                <a:gd name="T54" fmla="*/ 69 w 106"/>
                <a:gd name="T55" fmla="*/ 2 h 157"/>
                <a:gd name="T56" fmla="*/ 42 w 106"/>
                <a:gd name="T57" fmla="*/ 2 h 157"/>
                <a:gd name="T58" fmla="*/ 31 w 106"/>
                <a:gd name="T59" fmla="*/ 4 h 157"/>
                <a:gd name="T60" fmla="*/ 21 w 106"/>
                <a:gd name="T61" fmla="*/ 11 h 157"/>
                <a:gd name="T62" fmla="*/ 14 w 106"/>
                <a:gd name="T63" fmla="*/ 19 h 157"/>
                <a:gd name="T64" fmla="*/ 8 w 106"/>
                <a:gd name="T65" fmla="*/ 29 h 157"/>
                <a:gd name="T66" fmla="*/ 6 w 106"/>
                <a:gd name="T67" fmla="*/ 38 h 157"/>
                <a:gd name="T68" fmla="*/ 23 w 106"/>
                <a:gd name="T69" fmla="*/ 55 h 157"/>
                <a:gd name="T70" fmla="*/ 25 w 106"/>
                <a:gd name="T71" fmla="*/ 40 h 157"/>
                <a:gd name="T72" fmla="*/ 31 w 106"/>
                <a:gd name="T73" fmla="*/ 31 h 157"/>
                <a:gd name="T74" fmla="*/ 33 w 106"/>
                <a:gd name="T75" fmla="*/ 27 h 157"/>
                <a:gd name="T76" fmla="*/ 41 w 106"/>
                <a:gd name="T77" fmla="*/ 23 h 157"/>
                <a:gd name="T78" fmla="*/ 48 w 106"/>
                <a:gd name="T79" fmla="*/ 19 h 157"/>
                <a:gd name="T80" fmla="*/ 71 w 106"/>
                <a:gd name="T81" fmla="*/ 21 h 157"/>
                <a:gd name="T82" fmla="*/ 83 w 106"/>
                <a:gd name="T83" fmla="*/ 31 h 157"/>
                <a:gd name="T84" fmla="*/ 85 w 106"/>
                <a:gd name="T85" fmla="*/ 36 h 157"/>
                <a:gd name="T86" fmla="*/ 85 w 106"/>
                <a:gd name="T87" fmla="*/ 53 h 157"/>
                <a:gd name="T88" fmla="*/ 83 w 106"/>
                <a:gd name="T89" fmla="*/ 61 h 157"/>
                <a:gd name="T90" fmla="*/ 77 w 106"/>
                <a:gd name="T91" fmla="*/ 67 h 157"/>
                <a:gd name="T92" fmla="*/ 69 w 106"/>
                <a:gd name="T93" fmla="*/ 75 h 157"/>
                <a:gd name="T94" fmla="*/ 62 w 106"/>
                <a:gd name="T95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" h="157">
                  <a:moveTo>
                    <a:pt x="50" y="86"/>
                  </a:moveTo>
                  <a:lnTo>
                    <a:pt x="46" y="88"/>
                  </a:lnTo>
                  <a:lnTo>
                    <a:pt x="44" y="90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27" y="101"/>
                  </a:lnTo>
                  <a:lnTo>
                    <a:pt x="23" y="103"/>
                  </a:lnTo>
                  <a:lnTo>
                    <a:pt x="14" y="113"/>
                  </a:lnTo>
                  <a:lnTo>
                    <a:pt x="14" y="115"/>
                  </a:lnTo>
                  <a:lnTo>
                    <a:pt x="10" y="118"/>
                  </a:lnTo>
                  <a:lnTo>
                    <a:pt x="8" y="122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2" y="136"/>
                  </a:lnTo>
                  <a:lnTo>
                    <a:pt x="2" y="141"/>
                  </a:lnTo>
                  <a:lnTo>
                    <a:pt x="0" y="145"/>
                  </a:lnTo>
                  <a:lnTo>
                    <a:pt x="0" y="157"/>
                  </a:lnTo>
                  <a:lnTo>
                    <a:pt x="106" y="157"/>
                  </a:lnTo>
                  <a:lnTo>
                    <a:pt x="106" y="136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23" y="134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5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9" y="124"/>
                  </a:lnTo>
                  <a:lnTo>
                    <a:pt x="29" y="122"/>
                  </a:lnTo>
                  <a:lnTo>
                    <a:pt x="31" y="122"/>
                  </a:lnTo>
                  <a:lnTo>
                    <a:pt x="37" y="117"/>
                  </a:lnTo>
                  <a:lnTo>
                    <a:pt x="39" y="117"/>
                  </a:lnTo>
                  <a:lnTo>
                    <a:pt x="39" y="115"/>
                  </a:lnTo>
                  <a:lnTo>
                    <a:pt x="41" y="113"/>
                  </a:lnTo>
                  <a:lnTo>
                    <a:pt x="42" y="113"/>
                  </a:lnTo>
                  <a:lnTo>
                    <a:pt x="46" y="109"/>
                  </a:lnTo>
                  <a:lnTo>
                    <a:pt x="48" y="109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1"/>
                  </a:lnTo>
                  <a:lnTo>
                    <a:pt x="75" y="96"/>
                  </a:lnTo>
                  <a:lnTo>
                    <a:pt x="77" y="94"/>
                  </a:lnTo>
                  <a:lnTo>
                    <a:pt x="79" y="94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90" y="84"/>
                  </a:lnTo>
                  <a:lnTo>
                    <a:pt x="92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98" y="75"/>
                  </a:lnTo>
                  <a:lnTo>
                    <a:pt x="100" y="73"/>
                  </a:lnTo>
                  <a:lnTo>
                    <a:pt x="100" y="69"/>
                  </a:lnTo>
                  <a:lnTo>
                    <a:pt x="104" y="65"/>
                  </a:lnTo>
                  <a:lnTo>
                    <a:pt x="104" y="57"/>
                  </a:lnTo>
                  <a:lnTo>
                    <a:pt x="106" y="55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4" y="29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96" y="17"/>
                  </a:lnTo>
                  <a:lnTo>
                    <a:pt x="96" y="15"/>
                  </a:lnTo>
                  <a:lnTo>
                    <a:pt x="94" y="15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4" y="42"/>
                  </a:lnTo>
                  <a:lnTo>
                    <a:pt x="4" y="55"/>
                  </a:lnTo>
                  <a:lnTo>
                    <a:pt x="23" y="55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71" y="21"/>
                  </a:lnTo>
                  <a:lnTo>
                    <a:pt x="73" y="23"/>
                  </a:lnTo>
                  <a:lnTo>
                    <a:pt x="77" y="25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5" y="36"/>
                  </a:lnTo>
                  <a:lnTo>
                    <a:pt x="86" y="40"/>
                  </a:lnTo>
                  <a:lnTo>
                    <a:pt x="86" y="53"/>
                  </a:lnTo>
                  <a:lnTo>
                    <a:pt x="85" y="53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3" y="61"/>
                  </a:lnTo>
                  <a:lnTo>
                    <a:pt x="79" y="65"/>
                  </a:lnTo>
                  <a:lnTo>
                    <a:pt x="79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69" y="75"/>
                  </a:lnTo>
                  <a:lnTo>
                    <a:pt x="67" y="75"/>
                  </a:lnTo>
                  <a:lnTo>
                    <a:pt x="64" y="78"/>
                  </a:lnTo>
                  <a:lnTo>
                    <a:pt x="62" y="78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793021" y="3986824"/>
              <a:ext cx="288925" cy="131763"/>
              <a:chOff x="4117136" y="3216357"/>
              <a:chExt cx="288925" cy="131763"/>
            </a:xfrm>
          </p:grpSpPr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4117136" y="3217945"/>
                <a:ext cx="104775" cy="127000"/>
              </a:xfrm>
              <a:custGeom>
                <a:avLst/>
                <a:gdLst>
                  <a:gd name="T0" fmla="*/ 0 w 132"/>
                  <a:gd name="T1" fmla="*/ 0 h 161"/>
                  <a:gd name="T2" fmla="*/ 0 w 132"/>
                  <a:gd name="T3" fmla="*/ 19 h 161"/>
                  <a:gd name="T4" fmla="*/ 56 w 132"/>
                  <a:gd name="T5" fmla="*/ 19 h 161"/>
                  <a:gd name="T6" fmla="*/ 56 w 132"/>
                  <a:gd name="T7" fmla="*/ 161 h 161"/>
                  <a:gd name="T8" fmla="*/ 79 w 132"/>
                  <a:gd name="T9" fmla="*/ 161 h 161"/>
                  <a:gd name="T10" fmla="*/ 79 w 132"/>
                  <a:gd name="T11" fmla="*/ 19 h 161"/>
                  <a:gd name="T12" fmla="*/ 132 w 132"/>
                  <a:gd name="T13" fmla="*/ 19 h 161"/>
                  <a:gd name="T14" fmla="*/ 132 w 132"/>
                  <a:gd name="T15" fmla="*/ 0 h 161"/>
                  <a:gd name="T16" fmla="*/ 0 w 132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61">
                    <a:moveTo>
                      <a:pt x="0" y="0"/>
                    </a:moveTo>
                    <a:lnTo>
                      <a:pt x="0" y="19"/>
                    </a:lnTo>
                    <a:lnTo>
                      <a:pt x="56" y="19"/>
                    </a:lnTo>
                    <a:lnTo>
                      <a:pt x="56" y="161"/>
                    </a:lnTo>
                    <a:lnTo>
                      <a:pt x="79" y="161"/>
                    </a:lnTo>
                    <a:lnTo>
                      <a:pt x="79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4231436" y="3216357"/>
                <a:ext cx="103187" cy="131763"/>
              </a:xfrm>
              <a:custGeom>
                <a:avLst/>
                <a:gdLst>
                  <a:gd name="T0" fmla="*/ 122 w 128"/>
                  <a:gd name="T1" fmla="*/ 33 h 167"/>
                  <a:gd name="T2" fmla="*/ 117 w 128"/>
                  <a:gd name="T3" fmla="*/ 21 h 167"/>
                  <a:gd name="T4" fmla="*/ 97 w 128"/>
                  <a:gd name="T5" fmla="*/ 6 h 167"/>
                  <a:gd name="T6" fmla="*/ 86 w 128"/>
                  <a:gd name="T7" fmla="*/ 2 h 167"/>
                  <a:gd name="T8" fmla="*/ 48 w 128"/>
                  <a:gd name="T9" fmla="*/ 2 h 167"/>
                  <a:gd name="T10" fmla="*/ 32 w 128"/>
                  <a:gd name="T11" fmla="*/ 6 h 167"/>
                  <a:gd name="T12" fmla="*/ 23 w 128"/>
                  <a:gd name="T13" fmla="*/ 10 h 167"/>
                  <a:gd name="T14" fmla="*/ 11 w 128"/>
                  <a:gd name="T15" fmla="*/ 21 h 167"/>
                  <a:gd name="T16" fmla="*/ 7 w 128"/>
                  <a:gd name="T17" fmla="*/ 29 h 167"/>
                  <a:gd name="T18" fmla="*/ 7 w 128"/>
                  <a:gd name="T19" fmla="*/ 56 h 167"/>
                  <a:gd name="T20" fmla="*/ 11 w 128"/>
                  <a:gd name="T21" fmla="*/ 65 h 167"/>
                  <a:gd name="T22" fmla="*/ 21 w 128"/>
                  <a:gd name="T23" fmla="*/ 77 h 167"/>
                  <a:gd name="T24" fmla="*/ 29 w 128"/>
                  <a:gd name="T25" fmla="*/ 81 h 167"/>
                  <a:gd name="T26" fmla="*/ 38 w 128"/>
                  <a:gd name="T27" fmla="*/ 84 h 167"/>
                  <a:gd name="T28" fmla="*/ 52 w 128"/>
                  <a:gd name="T29" fmla="*/ 88 h 167"/>
                  <a:gd name="T30" fmla="*/ 69 w 128"/>
                  <a:gd name="T31" fmla="*/ 92 h 167"/>
                  <a:gd name="T32" fmla="*/ 84 w 128"/>
                  <a:gd name="T33" fmla="*/ 96 h 167"/>
                  <a:gd name="T34" fmla="*/ 97 w 128"/>
                  <a:gd name="T35" fmla="*/ 102 h 167"/>
                  <a:gd name="T36" fmla="*/ 107 w 128"/>
                  <a:gd name="T37" fmla="*/ 111 h 167"/>
                  <a:gd name="T38" fmla="*/ 103 w 128"/>
                  <a:gd name="T39" fmla="*/ 130 h 167"/>
                  <a:gd name="T40" fmla="*/ 99 w 128"/>
                  <a:gd name="T41" fmla="*/ 136 h 167"/>
                  <a:gd name="T42" fmla="*/ 92 w 128"/>
                  <a:gd name="T43" fmla="*/ 142 h 167"/>
                  <a:gd name="T44" fmla="*/ 78 w 128"/>
                  <a:gd name="T45" fmla="*/ 146 h 167"/>
                  <a:gd name="T46" fmla="*/ 48 w 128"/>
                  <a:gd name="T47" fmla="*/ 146 h 167"/>
                  <a:gd name="T48" fmla="*/ 38 w 128"/>
                  <a:gd name="T49" fmla="*/ 142 h 167"/>
                  <a:gd name="T50" fmla="*/ 30 w 128"/>
                  <a:gd name="T51" fmla="*/ 136 h 167"/>
                  <a:gd name="T52" fmla="*/ 27 w 128"/>
                  <a:gd name="T53" fmla="*/ 128 h 167"/>
                  <a:gd name="T54" fmla="*/ 23 w 128"/>
                  <a:gd name="T55" fmla="*/ 121 h 167"/>
                  <a:gd name="T56" fmla="*/ 0 w 128"/>
                  <a:gd name="T57" fmla="*/ 115 h 167"/>
                  <a:gd name="T58" fmla="*/ 4 w 128"/>
                  <a:gd name="T59" fmla="*/ 130 h 167"/>
                  <a:gd name="T60" fmla="*/ 9 w 128"/>
                  <a:gd name="T61" fmla="*/ 142 h 167"/>
                  <a:gd name="T62" fmla="*/ 23 w 128"/>
                  <a:gd name="T63" fmla="*/ 155 h 167"/>
                  <a:gd name="T64" fmla="*/ 34 w 128"/>
                  <a:gd name="T65" fmla="*/ 161 h 167"/>
                  <a:gd name="T66" fmla="*/ 50 w 128"/>
                  <a:gd name="T67" fmla="*/ 165 h 167"/>
                  <a:gd name="T68" fmla="*/ 84 w 128"/>
                  <a:gd name="T69" fmla="*/ 165 h 167"/>
                  <a:gd name="T70" fmla="*/ 99 w 128"/>
                  <a:gd name="T71" fmla="*/ 159 h 167"/>
                  <a:gd name="T72" fmla="*/ 111 w 128"/>
                  <a:gd name="T73" fmla="*/ 153 h 167"/>
                  <a:gd name="T74" fmla="*/ 124 w 128"/>
                  <a:gd name="T75" fmla="*/ 134 h 167"/>
                  <a:gd name="T76" fmla="*/ 128 w 128"/>
                  <a:gd name="T77" fmla="*/ 107 h 167"/>
                  <a:gd name="T78" fmla="*/ 124 w 128"/>
                  <a:gd name="T79" fmla="*/ 96 h 167"/>
                  <a:gd name="T80" fmla="*/ 119 w 128"/>
                  <a:gd name="T81" fmla="*/ 90 h 167"/>
                  <a:gd name="T82" fmla="*/ 111 w 128"/>
                  <a:gd name="T83" fmla="*/ 83 h 167"/>
                  <a:gd name="T84" fmla="*/ 103 w 128"/>
                  <a:gd name="T85" fmla="*/ 79 h 167"/>
                  <a:gd name="T86" fmla="*/ 94 w 128"/>
                  <a:gd name="T87" fmla="*/ 75 h 167"/>
                  <a:gd name="T88" fmla="*/ 80 w 128"/>
                  <a:gd name="T89" fmla="*/ 71 h 167"/>
                  <a:gd name="T90" fmla="*/ 61 w 128"/>
                  <a:gd name="T91" fmla="*/ 67 h 167"/>
                  <a:gd name="T92" fmla="*/ 48 w 128"/>
                  <a:gd name="T93" fmla="*/ 63 h 167"/>
                  <a:gd name="T94" fmla="*/ 36 w 128"/>
                  <a:gd name="T95" fmla="*/ 60 h 167"/>
                  <a:gd name="T96" fmla="*/ 30 w 128"/>
                  <a:gd name="T97" fmla="*/ 56 h 167"/>
                  <a:gd name="T98" fmla="*/ 27 w 128"/>
                  <a:gd name="T99" fmla="*/ 50 h 167"/>
                  <a:gd name="T100" fmla="*/ 27 w 128"/>
                  <a:gd name="T101" fmla="*/ 31 h 167"/>
                  <a:gd name="T102" fmla="*/ 42 w 128"/>
                  <a:gd name="T103" fmla="*/ 19 h 167"/>
                  <a:gd name="T104" fmla="*/ 71 w 128"/>
                  <a:gd name="T105" fmla="*/ 16 h 167"/>
                  <a:gd name="T106" fmla="*/ 84 w 128"/>
                  <a:gd name="T107" fmla="*/ 19 h 167"/>
                  <a:gd name="T108" fmla="*/ 94 w 128"/>
                  <a:gd name="T109" fmla="*/ 25 h 167"/>
                  <a:gd name="T110" fmla="*/ 97 w 128"/>
                  <a:gd name="T111" fmla="*/ 31 h 167"/>
                  <a:gd name="T112" fmla="*/ 101 w 128"/>
                  <a:gd name="T113" fmla="*/ 4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67">
                    <a:moveTo>
                      <a:pt x="124" y="50"/>
                    </a:moveTo>
                    <a:lnTo>
                      <a:pt x="124" y="40"/>
                    </a:lnTo>
                    <a:lnTo>
                      <a:pt x="122" y="39"/>
                    </a:lnTo>
                    <a:lnTo>
                      <a:pt x="122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05" y="10"/>
                    </a:lnTo>
                    <a:lnTo>
                      <a:pt x="103" y="10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6" y="0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7" y="35"/>
                    </a:lnTo>
                    <a:lnTo>
                      <a:pt x="6" y="37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69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7" y="79"/>
                    </a:lnTo>
                    <a:lnTo>
                      <a:pt x="29" y="81"/>
                    </a:lnTo>
                    <a:lnTo>
                      <a:pt x="30" y="81"/>
                    </a:lnTo>
                    <a:lnTo>
                      <a:pt x="32" y="83"/>
                    </a:lnTo>
                    <a:lnTo>
                      <a:pt x="36" y="83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7" y="88"/>
                    </a:lnTo>
                    <a:lnTo>
                      <a:pt x="59" y="90"/>
                    </a:lnTo>
                    <a:lnTo>
                      <a:pt x="65" y="90"/>
                    </a:lnTo>
                    <a:lnTo>
                      <a:pt x="69" y="92"/>
                    </a:lnTo>
                    <a:lnTo>
                      <a:pt x="75" y="92"/>
                    </a:lnTo>
                    <a:lnTo>
                      <a:pt x="76" y="94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90" y="98"/>
                    </a:lnTo>
                    <a:lnTo>
                      <a:pt x="94" y="98"/>
                    </a:lnTo>
                    <a:lnTo>
                      <a:pt x="97" y="102"/>
                    </a:lnTo>
                    <a:lnTo>
                      <a:pt x="99" y="102"/>
                    </a:lnTo>
                    <a:lnTo>
                      <a:pt x="105" y="107"/>
                    </a:lnTo>
                    <a:lnTo>
                      <a:pt x="105" y="111"/>
                    </a:lnTo>
                    <a:lnTo>
                      <a:pt x="107" y="111"/>
                    </a:lnTo>
                    <a:lnTo>
                      <a:pt x="107" y="125"/>
                    </a:lnTo>
                    <a:lnTo>
                      <a:pt x="105" y="127"/>
                    </a:lnTo>
                    <a:lnTo>
                      <a:pt x="105" y="128"/>
                    </a:lnTo>
                    <a:lnTo>
                      <a:pt x="103" y="130"/>
                    </a:lnTo>
                    <a:lnTo>
                      <a:pt x="103" y="132"/>
                    </a:lnTo>
                    <a:lnTo>
                      <a:pt x="101" y="134"/>
                    </a:lnTo>
                    <a:lnTo>
                      <a:pt x="101" y="136"/>
                    </a:lnTo>
                    <a:lnTo>
                      <a:pt x="99" y="136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2" y="142"/>
                    </a:lnTo>
                    <a:lnTo>
                      <a:pt x="90" y="144"/>
                    </a:lnTo>
                    <a:lnTo>
                      <a:pt x="86" y="144"/>
                    </a:lnTo>
                    <a:lnTo>
                      <a:pt x="84" y="146"/>
                    </a:lnTo>
                    <a:lnTo>
                      <a:pt x="78" y="146"/>
                    </a:lnTo>
                    <a:lnTo>
                      <a:pt x="76" y="148"/>
                    </a:lnTo>
                    <a:lnTo>
                      <a:pt x="57" y="148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6" y="144"/>
                    </a:lnTo>
                    <a:lnTo>
                      <a:pt x="42" y="144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4" y="138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30" y="136"/>
                    </a:lnTo>
                    <a:lnTo>
                      <a:pt x="29" y="134"/>
                    </a:lnTo>
                    <a:lnTo>
                      <a:pt x="29" y="132"/>
                    </a:lnTo>
                    <a:lnTo>
                      <a:pt x="27" y="130"/>
                    </a:lnTo>
                    <a:lnTo>
                      <a:pt x="27" y="128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1" y="119"/>
                    </a:lnTo>
                    <a:lnTo>
                      <a:pt x="21" y="109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2" y="119"/>
                    </a:lnTo>
                    <a:lnTo>
                      <a:pt x="2" y="125"/>
                    </a:lnTo>
                    <a:lnTo>
                      <a:pt x="4" y="128"/>
                    </a:lnTo>
                    <a:lnTo>
                      <a:pt x="4" y="130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7" y="138"/>
                    </a:lnTo>
                    <a:lnTo>
                      <a:pt x="9" y="142"/>
                    </a:lnTo>
                    <a:lnTo>
                      <a:pt x="11" y="144"/>
                    </a:lnTo>
                    <a:lnTo>
                      <a:pt x="11" y="146"/>
                    </a:lnTo>
                    <a:lnTo>
                      <a:pt x="19" y="153"/>
                    </a:lnTo>
                    <a:lnTo>
                      <a:pt x="23" y="155"/>
                    </a:lnTo>
                    <a:lnTo>
                      <a:pt x="27" y="159"/>
                    </a:lnTo>
                    <a:lnTo>
                      <a:pt x="29" y="159"/>
                    </a:lnTo>
                    <a:lnTo>
                      <a:pt x="32" y="161"/>
                    </a:lnTo>
                    <a:lnTo>
                      <a:pt x="34" y="161"/>
                    </a:lnTo>
                    <a:lnTo>
                      <a:pt x="38" y="163"/>
                    </a:lnTo>
                    <a:lnTo>
                      <a:pt x="40" y="163"/>
                    </a:lnTo>
                    <a:lnTo>
                      <a:pt x="44" y="165"/>
                    </a:lnTo>
                    <a:lnTo>
                      <a:pt x="50" y="165"/>
                    </a:lnTo>
                    <a:lnTo>
                      <a:pt x="53" y="167"/>
                    </a:lnTo>
                    <a:lnTo>
                      <a:pt x="75" y="167"/>
                    </a:lnTo>
                    <a:lnTo>
                      <a:pt x="78" y="165"/>
                    </a:lnTo>
                    <a:lnTo>
                      <a:pt x="84" y="165"/>
                    </a:lnTo>
                    <a:lnTo>
                      <a:pt x="88" y="163"/>
                    </a:lnTo>
                    <a:lnTo>
                      <a:pt x="94" y="163"/>
                    </a:lnTo>
                    <a:lnTo>
                      <a:pt x="97" y="161"/>
                    </a:lnTo>
                    <a:lnTo>
                      <a:pt x="99" y="159"/>
                    </a:lnTo>
                    <a:lnTo>
                      <a:pt x="101" y="159"/>
                    </a:lnTo>
                    <a:lnTo>
                      <a:pt x="105" y="157"/>
                    </a:lnTo>
                    <a:lnTo>
                      <a:pt x="109" y="153"/>
                    </a:lnTo>
                    <a:lnTo>
                      <a:pt x="111" y="153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4" y="136"/>
                    </a:lnTo>
                    <a:lnTo>
                      <a:pt x="124" y="134"/>
                    </a:lnTo>
                    <a:lnTo>
                      <a:pt x="126" y="132"/>
                    </a:lnTo>
                    <a:lnTo>
                      <a:pt x="126" y="127"/>
                    </a:lnTo>
                    <a:lnTo>
                      <a:pt x="128" y="125"/>
                    </a:lnTo>
                    <a:lnTo>
                      <a:pt x="128" y="107"/>
                    </a:lnTo>
                    <a:lnTo>
                      <a:pt x="126" y="104"/>
                    </a:lnTo>
                    <a:lnTo>
                      <a:pt x="126" y="100"/>
                    </a:lnTo>
                    <a:lnTo>
                      <a:pt x="124" y="98"/>
                    </a:lnTo>
                    <a:lnTo>
                      <a:pt x="124" y="96"/>
                    </a:lnTo>
                    <a:lnTo>
                      <a:pt x="122" y="94"/>
                    </a:lnTo>
                    <a:lnTo>
                      <a:pt x="122" y="92"/>
                    </a:lnTo>
                    <a:lnTo>
                      <a:pt x="120" y="90"/>
                    </a:lnTo>
                    <a:lnTo>
                      <a:pt x="119" y="90"/>
                    </a:lnTo>
                    <a:lnTo>
                      <a:pt x="119" y="88"/>
                    </a:lnTo>
                    <a:lnTo>
                      <a:pt x="115" y="84"/>
                    </a:lnTo>
                    <a:lnTo>
                      <a:pt x="113" y="84"/>
                    </a:lnTo>
                    <a:lnTo>
                      <a:pt x="111" y="83"/>
                    </a:lnTo>
                    <a:lnTo>
                      <a:pt x="109" y="83"/>
                    </a:lnTo>
                    <a:lnTo>
                      <a:pt x="107" y="81"/>
                    </a:lnTo>
                    <a:lnTo>
                      <a:pt x="105" y="81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97" y="77"/>
                    </a:lnTo>
                    <a:lnTo>
                      <a:pt x="96" y="77"/>
                    </a:lnTo>
                    <a:lnTo>
                      <a:pt x="94" y="75"/>
                    </a:lnTo>
                    <a:lnTo>
                      <a:pt x="88" y="75"/>
                    </a:lnTo>
                    <a:lnTo>
                      <a:pt x="86" y="73"/>
                    </a:lnTo>
                    <a:lnTo>
                      <a:pt x="82" y="73"/>
                    </a:lnTo>
                    <a:lnTo>
                      <a:pt x="80" y="71"/>
                    </a:lnTo>
                    <a:lnTo>
                      <a:pt x="73" y="71"/>
                    </a:lnTo>
                    <a:lnTo>
                      <a:pt x="71" y="69"/>
                    </a:lnTo>
                    <a:lnTo>
                      <a:pt x="65" y="69"/>
                    </a:lnTo>
                    <a:lnTo>
                      <a:pt x="61" y="67"/>
                    </a:lnTo>
                    <a:lnTo>
                      <a:pt x="55" y="67"/>
                    </a:lnTo>
                    <a:lnTo>
                      <a:pt x="53" y="65"/>
                    </a:lnTo>
                    <a:lnTo>
                      <a:pt x="50" y="65"/>
                    </a:lnTo>
                    <a:lnTo>
                      <a:pt x="48" y="63"/>
                    </a:lnTo>
                    <a:lnTo>
                      <a:pt x="44" y="63"/>
                    </a:lnTo>
                    <a:lnTo>
                      <a:pt x="42" y="61"/>
                    </a:lnTo>
                    <a:lnTo>
                      <a:pt x="38" y="61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48"/>
                    </a:lnTo>
                    <a:lnTo>
                      <a:pt x="25" y="37"/>
                    </a:lnTo>
                    <a:lnTo>
                      <a:pt x="27" y="35"/>
                    </a:lnTo>
                    <a:lnTo>
                      <a:pt x="27" y="3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3" y="16"/>
                    </a:lnTo>
                    <a:lnTo>
                      <a:pt x="71" y="16"/>
                    </a:lnTo>
                    <a:lnTo>
                      <a:pt x="73" y="18"/>
                    </a:lnTo>
                    <a:lnTo>
                      <a:pt x="78" y="18"/>
                    </a:lnTo>
                    <a:lnTo>
                      <a:pt x="80" y="19"/>
                    </a:lnTo>
                    <a:lnTo>
                      <a:pt x="84" y="19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9" y="33"/>
                    </a:lnTo>
                    <a:lnTo>
                      <a:pt x="99" y="37"/>
                    </a:lnTo>
                    <a:lnTo>
                      <a:pt x="101" y="37"/>
                    </a:lnTo>
                    <a:lnTo>
                      <a:pt x="101" y="40"/>
                    </a:lnTo>
                    <a:lnTo>
                      <a:pt x="103" y="42"/>
                    </a:lnTo>
                    <a:lnTo>
                      <a:pt x="103" y="50"/>
                    </a:lnTo>
                    <a:lnTo>
                      <a:pt x="12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4360023" y="3221120"/>
                <a:ext cx="46038" cy="123825"/>
              </a:xfrm>
              <a:custGeom>
                <a:avLst/>
                <a:gdLst>
                  <a:gd name="T0" fmla="*/ 34 w 57"/>
                  <a:gd name="T1" fmla="*/ 46 h 157"/>
                  <a:gd name="T2" fmla="*/ 34 w 57"/>
                  <a:gd name="T3" fmla="*/ 157 h 157"/>
                  <a:gd name="T4" fmla="*/ 57 w 57"/>
                  <a:gd name="T5" fmla="*/ 157 h 157"/>
                  <a:gd name="T6" fmla="*/ 57 w 57"/>
                  <a:gd name="T7" fmla="*/ 0 h 157"/>
                  <a:gd name="T8" fmla="*/ 40 w 57"/>
                  <a:gd name="T9" fmla="*/ 0 h 157"/>
                  <a:gd name="T10" fmla="*/ 40 w 57"/>
                  <a:gd name="T11" fmla="*/ 6 h 157"/>
                  <a:gd name="T12" fmla="*/ 38 w 57"/>
                  <a:gd name="T13" fmla="*/ 8 h 157"/>
                  <a:gd name="T14" fmla="*/ 38 w 57"/>
                  <a:gd name="T15" fmla="*/ 12 h 157"/>
                  <a:gd name="T16" fmla="*/ 36 w 57"/>
                  <a:gd name="T17" fmla="*/ 13 h 157"/>
                  <a:gd name="T18" fmla="*/ 36 w 57"/>
                  <a:gd name="T19" fmla="*/ 15 h 157"/>
                  <a:gd name="T20" fmla="*/ 32 w 57"/>
                  <a:gd name="T21" fmla="*/ 19 h 157"/>
                  <a:gd name="T22" fmla="*/ 32 w 57"/>
                  <a:gd name="T23" fmla="*/ 21 h 157"/>
                  <a:gd name="T24" fmla="*/ 30 w 57"/>
                  <a:gd name="T25" fmla="*/ 21 h 157"/>
                  <a:gd name="T26" fmla="*/ 30 w 57"/>
                  <a:gd name="T27" fmla="*/ 23 h 157"/>
                  <a:gd name="T28" fmla="*/ 26 w 57"/>
                  <a:gd name="T29" fmla="*/ 23 h 157"/>
                  <a:gd name="T30" fmla="*/ 26 w 57"/>
                  <a:gd name="T31" fmla="*/ 25 h 157"/>
                  <a:gd name="T32" fmla="*/ 23 w 57"/>
                  <a:gd name="T33" fmla="*/ 25 h 157"/>
                  <a:gd name="T34" fmla="*/ 21 w 57"/>
                  <a:gd name="T35" fmla="*/ 27 h 157"/>
                  <a:gd name="T36" fmla="*/ 17 w 57"/>
                  <a:gd name="T37" fmla="*/ 27 h 157"/>
                  <a:gd name="T38" fmla="*/ 15 w 57"/>
                  <a:gd name="T39" fmla="*/ 29 h 157"/>
                  <a:gd name="T40" fmla="*/ 0 w 57"/>
                  <a:gd name="T41" fmla="*/ 29 h 157"/>
                  <a:gd name="T42" fmla="*/ 0 w 57"/>
                  <a:gd name="T43" fmla="*/ 46 h 157"/>
                  <a:gd name="T44" fmla="*/ 34 w 57"/>
                  <a:gd name="T4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157">
                    <a:moveTo>
                      <a:pt x="34" y="46"/>
                    </a:moveTo>
                    <a:lnTo>
                      <a:pt x="34" y="157"/>
                    </a:lnTo>
                    <a:lnTo>
                      <a:pt x="57" y="15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12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287528" y="4920274"/>
              <a:ext cx="104775" cy="127000"/>
            </a:xfrm>
            <a:custGeom>
              <a:avLst/>
              <a:gdLst>
                <a:gd name="T0" fmla="*/ 0 w 132"/>
                <a:gd name="T1" fmla="*/ 0 h 160"/>
                <a:gd name="T2" fmla="*/ 0 w 132"/>
                <a:gd name="T3" fmla="*/ 19 h 160"/>
                <a:gd name="T4" fmla="*/ 55 w 132"/>
                <a:gd name="T5" fmla="*/ 19 h 160"/>
                <a:gd name="T6" fmla="*/ 55 w 132"/>
                <a:gd name="T7" fmla="*/ 160 h 160"/>
                <a:gd name="T8" fmla="*/ 76 w 132"/>
                <a:gd name="T9" fmla="*/ 160 h 160"/>
                <a:gd name="T10" fmla="*/ 76 w 132"/>
                <a:gd name="T11" fmla="*/ 19 h 160"/>
                <a:gd name="T12" fmla="*/ 132 w 132"/>
                <a:gd name="T13" fmla="*/ 19 h 160"/>
                <a:gd name="T14" fmla="*/ 132 w 132"/>
                <a:gd name="T15" fmla="*/ 0 h 160"/>
                <a:gd name="T16" fmla="*/ 0 w 132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0">
                  <a:moveTo>
                    <a:pt x="0" y="0"/>
                  </a:moveTo>
                  <a:lnTo>
                    <a:pt x="0" y="19"/>
                  </a:lnTo>
                  <a:lnTo>
                    <a:pt x="55" y="19"/>
                  </a:lnTo>
                  <a:lnTo>
                    <a:pt x="55" y="160"/>
                  </a:lnTo>
                  <a:lnTo>
                    <a:pt x="76" y="160"/>
                  </a:lnTo>
                  <a:lnTo>
                    <a:pt x="76" y="19"/>
                  </a:lnTo>
                  <a:lnTo>
                    <a:pt x="132" y="1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401828" y="4918687"/>
              <a:ext cx="103187" cy="131762"/>
            </a:xfrm>
            <a:custGeom>
              <a:avLst/>
              <a:gdLst>
                <a:gd name="T0" fmla="*/ 123 w 131"/>
                <a:gd name="T1" fmla="*/ 32 h 166"/>
                <a:gd name="T2" fmla="*/ 119 w 131"/>
                <a:gd name="T3" fmla="*/ 23 h 166"/>
                <a:gd name="T4" fmla="*/ 104 w 131"/>
                <a:gd name="T5" fmla="*/ 9 h 166"/>
                <a:gd name="T6" fmla="*/ 90 w 131"/>
                <a:gd name="T7" fmla="*/ 3 h 166"/>
                <a:gd name="T8" fmla="*/ 52 w 131"/>
                <a:gd name="T9" fmla="*/ 0 h 166"/>
                <a:gd name="T10" fmla="*/ 37 w 131"/>
                <a:gd name="T11" fmla="*/ 3 h 166"/>
                <a:gd name="T12" fmla="*/ 25 w 131"/>
                <a:gd name="T13" fmla="*/ 9 h 166"/>
                <a:gd name="T14" fmla="*/ 16 w 131"/>
                <a:gd name="T15" fmla="*/ 19 h 166"/>
                <a:gd name="T16" fmla="*/ 12 w 131"/>
                <a:gd name="T17" fmla="*/ 26 h 166"/>
                <a:gd name="T18" fmla="*/ 8 w 131"/>
                <a:gd name="T19" fmla="*/ 53 h 166"/>
                <a:gd name="T20" fmla="*/ 12 w 131"/>
                <a:gd name="T21" fmla="*/ 65 h 166"/>
                <a:gd name="T22" fmla="*/ 23 w 131"/>
                <a:gd name="T23" fmla="*/ 76 h 166"/>
                <a:gd name="T24" fmla="*/ 31 w 131"/>
                <a:gd name="T25" fmla="*/ 80 h 166"/>
                <a:gd name="T26" fmla="*/ 39 w 131"/>
                <a:gd name="T27" fmla="*/ 84 h 166"/>
                <a:gd name="T28" fmla="*/ 52 w 131"/>
                <a:gd name="T29" fmla="*/ 88 h 166"/>
                <a:gd name="T30" fmla="*/ 69 w 131"/>
                <a:gd name="T31" fmla="*/ 91 h 166"/>
                <a:gd name="T32" fmla="*/ 85 w 131"/>
                <a:gd name="T33" fmla="*/ 95 h 166"/>
                <a:gd name="T34" fmla="*/ 96 w 131"/>
                <a:gd name="T35" fmla="*/ 99 h 166"/>
                <a:gd name="T36" fmla="*/ 106 w 131"/>
                <a:gd name="T37" fmla="*/ 107 h 166"/>
                <a:gd name="T38" fmla="*/ 106 w 131"/>
                <a:gd name="T39" fmla="*/ 126 h 166"/>
                <a:gd name="T40" fmla="*/ 100 w 131"/>
                <a:gd name="T41" fmla="*/ 135 h 166"/>
                <a:gd name="T42" fmla="*/ 92 w 131"/>
                <a:gd name="T43" fmla="*/ 141 h 166"/>
                <a:gd name="T44" fmla="*/ 81 w 131"/>
                <a:gd name="T45" fmla="*/ 145 h 166"/>
                <a:gd name="T46" fmla="*/ 48 w 131"/>
                <a:gd name="T47" fmla="*/ 145 h 166"/>
                <a:gd name="T48" fmla="*/ 39 w 131"/>
                <a:gd name="T49" fmla="*/ 141 h 166"/>
                <a:gd name="T50" fmla="*/ 31 w 131"/>
                <a:gd name="T51" fmla="*/ 135 h 166"/>
                <a:gd name="T52" fmla="*/ 27 w 131"/>
                <a:gd name="T53" fmla="*/ 128 h 166"/>
                <a:gd name="T54" fmla="*/ 23 w 131"/>
                <a:gd name="T55" fmla="*/ 120 h 166"/>
                <a:gd name="T56" fmla="*/ 0 w 131"/>
                <a:gd name="T57" fmla="*/ 114 h 166"/>
                <a:gd name="T58" fmla="*/ 4 w 131"/>
                <a:gd name="T59" fmla="*/ 130 h 166"/>
                <a:gd name="T60" fmla="*/ 10 w 131"/>
                <a:gd name="T61" fmla="*/ 141 h 166"/>
                <a:gd name="T62" fmla="*/ 33 w 131"/>
                <a:gd name="T63" fmla="*/ 160 h 166"/>
                <a:gd name="T64" fmla="*/ 46 w 131"/>
                <a:gd name="T65" fmla="*/ 164 h 166"/>
                <a:gd name="T66" fmla="*/ 79 w 131"/>
                <a:gd name="T67" fmla="*/ 164 h 166"/>
                <a:gd name="T68" fmla="*/ 98 w 131"/>
                <a:gd name="T69" fmla="*/ 160 h 166"/>
                <a:gd name="T70" fmla="*/ 109 w 131"/>
                <a:gd name="T71" fmla="*/ 155 h 166"/>
                <a:gd name="T72" fmla="*/ 123 w 131"/>
                <a:gd name="T73" fmla="*/ 141 h 166"/>
                <a:gd name="T74" fmla="*/ 129 w 131"/>
                <a:gd name="T75" fmla="*/ 132 h 166"/>
                <a:gd name="T76" fmla="*/ 129 w 131"/>
                <a:gd name="T77" fmla="*/ 103 h 166"/>
                <a:gd name="T78" fmla="*/ 125 w 131"/>
                <a:gd name="T79" fmla="*/ 93 h 166"/>
                <a:gd name="T80" fmla="*/ 119 w 131"/>
                <a:gd name="T81" fmla="*/ 88 h 166"/>
                <a:gd name="T82" fmla="*/ 113 w 131"/>
                <a:gd name="T83" fmla="*/ 82 h 166"/>
                <a:gd name="T84" fmla="*/ 104 w 131"/>
                <a:gd name="T85" fmla="*/ 78 h 166"/>
                <a:gd name="T86" fmla="*/ 94 w 131"/>
                <a:gd name="T87" fmla="*/ 74 h 166"/>
                <a:gd name="T88" fmla="*/ 81 w 131"/>
                <a:gd name="T89" fmla="*/ 70 h 166"/>
                <a:gd name="T90" fmla="*/ 62 w 131"/>
                <a:gd name="T91" fmla="*/ 67 h 166"/>
                <a:gd name="T92" fmla="*/ 48 w 131"/>
                <a:gd name="T93" fmla="*/ 63 h 166"/>
                <a:gd name="T94" fmla="*/ 37 w 131"/>
                <a:gd name="T95" fmla="*/ 59 h 166"/>
                <a:gd name="T96" fmla="*/ 29 w 131"/>
                <a:gd name="T97" fmla="*/ 51 h 166"/>
                <a:gd name="T98" fmla="*/ 29 w 131"/>
                <a:gd name="T99" fmla="*/ 34 h 166"/>
                <a:gd name="T100" fmla="*/ 33 w 131"/>
                <a:gd name="T101" fmla="*/ 26 h 166"/>
                <a:gd name="T102" fmla="*/ 44 w 131"/>
                <a:gd name="T103" fmla="*/ 19 h 166"/>
                <a:gd name="T104" fmla="*/ 73 w 131"/>
                <a:gd name="T105" fmla="*/ 15 h 166"/>
                <a:gd name="T106" fmla="*/ 85 w 131"/>
                <a:gd name="T107" fmla="*/ 19 h 166"/>
                <a:gd name="T108" fmla="*/ 94 w 131"/>
                <a:gd name="T109" fmla="*/ 25 h 166"/>
                <a:gd name="T110" fmla="*/ 98 w 131"/>
                <a:gd name="T111" fmla="*/ 30 h 166"/>
                <a:gd name="T112" fmla="*/ 102 w 131"/>
                <a:gd name="T113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166">
                  <a:moveTo>
                    <a:pt x="125" y="49"/>
                  </a:moveTo>
                  <a:lnTo>
                    <a:pt x="125" y="40"/>
                  </a:lnTo>
                  <a:lnTo>
                    <a:pt x="123" y="38"/>
                  </a:lnTo>
                  <a:lnTo>
                    <a:pt x="123" y="32"/>
                  </a:lnTo>
                  <a:lnTo>
                    <a:pt x="121" y="30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08" y="9"/>
                  </a:lnTo>
                  <a:lnTo>
                    <a:pt x="104" y="9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3"/>
                  </a:lnTo>
                  <a:lnTo>
                    <a:pt x="90" y="3"/>
                  </a:lnTo>
                  <a:lnTo>
                    <a:pt x="86" y="2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2" y="65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9" y="72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37" y="82"/>
                  </a:lnTo>
                  <a:lnTo>
                    <a:pt x="39" y="84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50" y="86"/>
                  </a:lnTo>
                  <a:lnTo>
                    <a:pt x="52" y="88"/>
                  </a:lnTo>
                  <a:lnTo>
                    <a:pt x="60" y="88"/>
                  </a:lnTo>
                  <a:lnTo>
                    <a:pt x="62" y="90"/>
                  </a:lnTo>
                  <a:lnTo>
                    <a:pt x="67" y="90"/>
                  </a:lnTo>
                  <a:lnTo>
                    <a:pt x="69" y="91"/>
                  </a:lnTo>
                  <a:lnTo>
                    <a:pt x="75" y="91"/>
                  </a:lnTo>
                  <a:lnTo>
                    <a:pt x="77" y="93"/>
                  </a:lnTo>
                  <a:lnTo>
                    <a:pt x="83" y="93"/>
                  </a:lnTo>
                  <a:lnTo>
                    <a:pt x="85" y="95"/>
                  </a:lnTo>
                  <a:lnTo>
                    <a:pt x="88" y="95"/>
                  </a:lnTo>
                  <a:lnTo>
                    <a:pt x="90" y="97"/>
                  </a:lnTo>
                  <a:lnTo>
                    <a:pt x="94" y="97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98" y="101"/>
                  </a:lnTo>
                  <a:lnTo>
                    <a:pt x="100" y="101"/>
                  </a:lnTo>
                  <a:lnTo>
                    <a:pt x="106" y="107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08" y="124"/>
                  </a:lnTo>
                  <a:lnTo>
                    <a:pt x="106" y="126"/>
                  </a:lnTo>
                  <a:lnTo>
                    <a:pt x="106" y="130"/>
                  </a:lnTo>
                  <a:lnTo>
                    <a:pt x="102" y="134"/>
                  </a:lnTo>
                  <a:lnTo>
                    <a:pt x="102" y="135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98" y="137"/>
                  </a:lnTo>
                  <a:lnTo>
                    <a:pt x="94" y="141"/>
                  </a:lnTo>
                  <a:lnTo>
                    <a:pt x="92" y="141"/>
                  </a:lnTo>
                  <a:lnTo>
                    <a:pt x="90" y="143"/>
                  </a:lnTo>
                  <a:lnTo>
                    <a:pt x="88" y="143"/>
                  </a:lnTo>
                  <a:lnTo>
                    <a:pt x="86" y="145"/>
                  </a:lnTo>
                  <a:lnTo>
                    <a:pt x="81" y="145"/>
                  </a:lnTo>
                  <a:lnTo>
                    <a:pt x="79" y="147"/>
                  </a:lnTo>
                  <a:lnTo>
                    <a:pt x="58" y="147"/>
                  </a:lnTo>
                  <a:lnTo>
                    <a:pt x="54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2" y="143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1" y="135"/>
                  </a:lnTo>
                  <a:lnTo>
                    <a:pt x="29" y="134"/>
                  </a:lnTo>
                  <a:lnTo>
                    <a:pt x="29" y="132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26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1" y="118"/>
                  </a:lnTo>
                  <a:lnTo>
                    <a:pt x="21" y="10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4" y="130"/>
                  </a:lnTo>
                  <a:lnTo>
                    <a:pt x="6" y="134"/>
                  </a:lnTo>
                  <a:lnTo>
                    <a:pt x="8" y="135"/>
                  </a:lnTo>
                  <a:lnTo>
                    <a:pt x="8" y="137"/>
                  </a:lnTo>
                  <a:lnTo>
                    <a:pt x="10" y="141"/>
                  </a:lnTo>
                  <a:lnTo>
                    <a:pt x="25" y="156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3" y="160"/>
                  </a:lnTo>
                  <a:lnTo>
                    <a:pt x="37" y="160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4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77" y="166"/>
                  </a:lnTo>
                  <a:lnTo>
                    <a:pt x="79" y="164"/>
                  </a:lnTo>
                  <a:lnTo>
                    <a:pt x="86" y="164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98" y="160"/>
                  </a:lnTo>
                  <a:lnTo>
                    <a:pt x="102" y="158"/>
                  </a:lnTo>
                  <a:lnTo>
                    <a:pt x="104" y="158"/>
                  </a:lnTo>
                  <a:lnTo>
                    <a:pt x="106" y="156"/>
                  </a:lnTo>
                  <a:lnTo>
                    <a:pt x="109" y="155"/>
                  </a:lnTo>
                  <a:lnTo>
                    <a:pt x="111" y="153"/>
                  </a:lnTo>
                  <a:lnTo>
                    <a:pt x="113" y="153"/>
                  </a:lnTo>
                  <a:lnTo>
                    <a:pt x="123" y="143"/>
                  </a:lnTo>
                  <a:lnTo>
                    <a:pt x="123" y="141"/>
                  </a:lnTo>
                  <a:lnTo>
                    <a:pt x="125" y="139"/>
                  </a:lnTo>
                  <a:lnTo>
                    <a:pt x="127" y="135"/>
                  </a:lnTo>
                  <a:lnTo>
                    <a:pt x="127" y="134"/>
                  </a:lnTo>
                  <a:lnTo>
                    <a:pt x="129" y="132"/>
                  </a:lnTo>
                  <a:lnTo>
                    <a:pt x="129" y="126"/>
                  </a:lnTo>
                  <a:lnTo>
                    <a:pt x="131" y="124"/>
                  </a:lnTo>
                  <a:lnTo>
                    <a:pt x="131" y="107"/>
                  </a:lnTo>
                  <a:lnTo>
                    <a:pt x="129" y="103"/>
                  </a:lnTo>
                  <a:lnTo>
                    <a:pt x="129" y="99"/>
                  </a:lnTo>
                  <a:lnTo>
                    <a:pt x="127" y="97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5" y="91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19" y="88"/>
                  </a:lnTo>
                  <a:lnTo>
                    <a:pt x="119" y="86"/>
                  </a:lnTo>
                  <a:lnTo>
                    <a:pt x="117" y="84"/>
                  </a:lnTo>
                  <a:lnTo>
                    <a:pt x="115" y="84"/>
                  </a:lnTo>
                  <a:lnTo>
                    <a:pt x="113" y="82"/>
                  </a:lnTo>
                  <a:lnTo>
                    <a:pt x="111" y="82"/>
                  </a:lnTo>
                  <a:lnTo>
                    <a:pt x="109" y="80"/>
                  </a:lnTo>
                  <a:lnTo>
                    <a:pt x="108" y="80"/>
                  </a:lnTo>
                  <a:lnTo>
                    <a:pt x="104" y="78"/>
                  </a:lnTo>
                  <a:lnTo>
                    <a:pt x="102" y="78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88" y="74"/>
                  </a:lnTo>
                  <a:lnTo>
                    <a:pt x="86" y="72"/>
                  </a:lnTo>
                  <a:lnTo>
                    <a:pt x="83" y="72"/>
                  </a:lnTo>
                  <a:lnTo>
                    <a:pt x="81" y="70"/>
                  </a:lnTo>
                  <a:lnTo>
                    <a:pt x="73" y="70"/>
                  </a:lnTo>
                  <a:lnTo>
                    <a:pt x="71" y="69"/>
                  </a:lnTo>
                  <a:lnTo>
                    <a:pt x="65" y="69"/>
                  </a:lnTo>
                  <a:lnTo>
                    <a:pt x="62" y="67"/>
                  </a:lnTo>
                  <a:lnTo>
                    <a:pt x="58" y="67"/>
                  </a:lnTo>
                  <a:lnTo>
                    <a:pt x="54" y="65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4" y="63"/>
                  </a:lnTo>
                  <a:lnTo>
                    <a:pt x="42" y="61"/>
                  </a:lnTo>
                  <a:lnTo>
                    <a:pt x="39" y="61"/>
                  </a:lnTo>
                  <a:lnTo>
                    <a:pt x="37" y="59"/>
                  </a:lnTo>
                  <a:lnTo>
                    <a:pt x="35" y="59"/>
                  </a:lnTo>
                  <a:lnTo>
                    <a:pt x="31" y="55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9" y="49"/>
                  </a:lnTo>
                  <a:lnTo>
                    <a:pt x="27" y="47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4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4" y="15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8" y="21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104" y="42"/>
                  </a:lnTo>
                  <a:lnTo>
                    <a:pt x="104" y="49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17715" y="4923449"/>
              <a:ext cx="84138" cy="123825"/>
            </a:xfrm>
            <a:custGeom>
              <a:avLst/>
              <a:gdLst>
                <a:gd name="T0" fmla="*/ 46 w 105"/>
                <a:gd name="T1" fmla="*/ 90 h 157"/>
                <a:gd name="T2" fmla="*/ 36 w 105"/>
                <a:gd name="T3" fmla="*/ 94 h 157"/>
                <a:gd name="T4" fmla="*/ 9 w 105"/>
                <a:gd name="T5" fmla="*/ 119 h 157"/>
                <a:gd name="T6" fmla="*/ 6 w 105"/>
                <a:gd name="T7" fmla="*/ 127 h 157"/>
                <a:gd name="T8" fmla="*/ 4 w 105"/>
                <a:gd name="T9" fmla="*/ 134 h 157"/>
                <a:gd name="T10" fmla="*/ 0 w 105"/>
                <a:gd name="T11" fmla="*/ 146 h 157"/>
                <a:gd name="T12" fmla="*/ 105 w 105"/>
                <a:gd name="T13" fmla="*/ 138 h 157"/>
                <a:gd name="T14" fmla="*/ 25 w 105"/>
                <a:gd name="T15" fmla="*/ 134 h 157"/>
                <a:gd name="T16" fmla="*/ 27 w 105"/>
                <a:gd name="T17" fmla="*/ 129 h 157"/>
                <a:gd name="T18" fmla="*/ 32 w 105"/>
                <a:gd name="T19" fmla="*/ 123 h 157"/>
                <a:gd name="T20" fmla="*/ 34 w 105"/>
                <a:gd name="T21" fmla="*/ 119 h 157"/>
                <a:gd name="T22" fmla="*/ 42 w 105"/>
                <a:gd name="T23" fmla="*/ 115 h 157"/>
                <a:gd name="T24" fmla="*/ 46 w 105"/>
                <a:gd name="T25" fmla="*/ 111 h 157"/>
                <a:gd name="T26" fmla="*/ 53 w 105"/>
                <a:gd name="T27" fmla="*/ 106 h 157"/>
                <a:gd name="T28" fmla="*/ 59 w 105"/>
                <a:gd name="T29" fmla="*/ 104 h 157"/>
                <a:gd name="T30" fmla="*/ 76 w 105"/>
                <a:gd name="T31" fmla="*/ 94 h 157"/>
                <a:gd name="T32" fmla="*/ 82 w 105"/>
                <a:gd name="T33" fmla="*/ 92 h 157"/>
                <a:gd name="T34" fmla="*/ 92 w 105"/>
                <a:gd name="T35" fmla="*/ 83 h 157"/>
                <a:gd name="T36" fmla="*/ 98 w 105"/>
                <a:gd name="T37" fmla="*/ 77 h 157"/>
                <a:gd name="T38" fmla="*/ 99 w 105"/>
                <a:gd name="T39" fmla="*/ 69 h 157"/>
                <a:gd name="T40" fmla="*/ 105 w 105"/>
                <a:gd name="T41" fmla="*/ 56 h 157"/>
                <a:gd name="T42" fmla="*/ 103 w 105"/>
                <a:gd name="T43" fmla="*/ 29 h 157"/>
                <a:gd name="T44" fmla="*/ 99 w 105"/>
                <a:gd name="T45" fmla="*/ 23 h 157"/>
                <a:gd name="T46" fmla="*/ 96 w 105"/>
                <a:gd name="T47" fmla="*/ 16 h 157"/>
                <a:gd name="T48" fmla="*/ 86 w 105"/>
                <a:gd name="T49" fmla="*/ 10 h 157"/>
                <a:gd name="T50" fmla="*/ 78 w 105"/>
                <a:gd name="T51" fmla="*/ 4 h 157"/>
                <a:gd name="T52" fmla="*/ 69 w 105"/>
                <a:gd name="T53" fmla="*/ 2 h 157"/>
                <a:gd name="T54" fmla="*/ 42 w 105"/>
                <a:gd name="T55" fmla="*/ 2 h 157"/>
                <a:gd name="T56" fmla="*/ 32 w 105"/>
                <a:gd name="T57" fmla="*/ 4 h 157"/>
                <a:gd name="T58" fmla="*/ 23 w 105"/>
                <a:gd name="T59" fmla="*/ 12 h 157"/>
                <a:gd name="T60" fmla="*/ 15 w 105"/>
                <a:gd name="T61" fmla="*/ 20 h 157"/>
                <a:gd name="T62" fmla="*/ 9 w 105"/>
                <a:gd name="T63" fmla="*/ 29 h 157"/>
                <a:gd name="T64" fmla="*/ 8 w 105"/>
                <a:gd name="T65" fmla="*/ 39 h 157"/>
                <a:gd name="T66" fmla="*/ 25 w 105"/>
                <a:gd name="T67" fmla="*/ 56 h 157"/>
                <a:gd name="T68" fmla="*/ 27 w 105"/>
                <a:gd name="T69" fmla="*/ 39 h 157"/>
                <a:gd name="T70" fmla="*/ 30 w 105"/>
                <a:gd name="T71" fmla="*/ 33 h 157"/>
                <a:gd name="T72" fmla="*/ 32 w 105"/>
                <a:gd name="T73" fmla="*/ 29 h 157"/>
                <a:gd name="T74" fmla="*/ 38 w 105"/>
                <a:gd name="T75" fmla="*/ 23 h 157"/>
                <a:gd name="T76" fmla="*/ 48 w 105"/>
                <a:gd name="T77" fmla="*/ 21 h 157"/>
                <a:gd name="T78" fmla="*/ 65 w 105"/>
                <a:gd name="T79" fmla="*/ 21 h 157"/>
                <a:gd name="T80" fmla="*/ 76 w 105"/>
                <a:gd name="T81" fmla="*/ 25 h 157"/>
                <a:gd name="T82" fmla="*/ 84 w 105"/>
                <a:gd name="T83" fmla="*/ 35 h 157"/>
                <a:gd name="T84" fmla="*/ 86 w 105"/>
                <a:gd name="T85" fmla="*/ 56 h 157"/>
                <a:gd name="T86" fmla="*/ 82 w 105"/>
                <a:gd name="T87" fmla="*/ 62 h 157"/>
                <a:gd name="T88" fmla="*/ 80 w 105"/>
                <a:gd name="T89" fmla="*/ 67 h 157"/>
                <a:gd name="T90" fmla="*/ 71 w 105"/>
                <a:gd name="T91" fmla="*/ 77 h 157"/>
                <a:gd name="T92" fmla="*/ 63 w 105"/>
                <a:gd name="T93" fmla="*/ 8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57">
                  <a:moveTo>
                    <a:pt x="52" y="86"/>
                  </a:moveTo>
                  <a:lnTo>
                    <a:pt x="48" y="88"/>
                  </a:lnTo>
                  <a:lnTo>
                    <a:pt x="46" y="90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36" y="94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9" y="119"/>
                  </a:lnTo>
                  <a:lnTo>
                    <a:pt x="8" y="123"/>
                  </a:lnTo>
                  <a:lnTo>
                    <a:pt x="8" y="125"/>
                  </a:lnTo>
                  <a:lnTo>
                    <a:pt x="6" y="127"/>
                  </a:lnTo>
                  <a:lnTo>
                    <a:pt x="6" y="129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0" y="146"/>
                  </a:lnTo>
                  <a:lnTo>
                    <a:pt x="0" y="157"/>
                  </a:lnTo>
                  <a:lnTo>
                    <a:pt x="105" y="157"/>
                  </a:lnTo>
                  <a:lnTo>
                    <a:pt x="105" y="138"/>
                  </a:lnTo>
                  <a:lnTo>
                    <a:pt x="23" y="138"/>
                  </a:lnTo>
                  <a:lnTo>
                    <a:pt x="23" y="136"/>
                  </a:lnTo>
                  <a:lnTo>
                    <a:pt x="25" y="134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9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32" y="123"/>
                  </a:lnTo>
                  <a:lnTo>
                    <a:pt x="32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6" y="119"/>
                  </a:lnTo>
                  <a:lnTo>
                    <a:pt x="40" y="115"/>
                  </a:lnTo>
                  <a:lnTo>
                    <a:pt x="42" y="115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2"/>
                  </a:lnTo>
                  <a:lnTo>
                    <a:pt x="75" y="96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80" y="92"/>
                  </a:lnTo>
                  <a:lnTo>
                    <a:pt x="82" y="92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3"/>
                  </a:lnTo>
                  <a:lnTo>
                    <a:pt x="96" y="79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99" y="69"/>
                  </a:lnTo>
                  <a:lnTo>
                    <a:pt x="103" y="65"/>
                  </a:lnTo>
                  <a:lnTo>
                    <a:pt x="103" y="58"/>
                  </a:lnTo>
                  <a:lnTo>
                    <a:pt x="105" y="56"/>
                  </a:lnTo>
                  <a:lnTo>
                    <a:pt x="105" y="37"/>
                  </a:lnTo>
                  <a:lnTo>
                    <a:pt x="103" y="35"/>
                  </a:lnTo>
                  <a:lnTo>
                    <a:pt x="103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1" y="23"/>
                  </a:lnTo>
                  <a:lnTo>
                    <a:pt x="11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8" y="33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6" y="56"/>
                  </a:lnTo>
                  <a:lnTo>
                    <a:pt x="25" y="5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63" y="20"/>
                  </a:lnTo>
                  <a:lnTo>
                    <a:pt x="65" y="21"/>
                  </a:lnTo>
                  <a:lnTo>
                    <a:pt x="71" y="21"/>
                  </a:lnTo>
                  <a:lnTo>
                    <a:pt x="73" y="23"/>
                  </a:lnTo>
                  <a:lnTo>
                    <a:pt x="76" y="25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6" y="41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62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3" y="81"/>
                  </a:lnTo>
                  <a:lnTo>
                    <a:pt x="52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5470216" y="3850217"/>
              <a:ext cx="423862" cy="600075"/>
              <a:chOff x="5453811" y="3087770"/>
              <a:chExt cx="423862" cy="600075"/>
            </a:xfrm>
          </p:grpSpPr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5653836" y="3513220"/>
                <a:ext cx="23812" cy="174625"/>
              </a:xfrm>
              <a:custGeom>
                <a:avLst/>
                <a:gdLst>
                  <a:gd name="T0" fmla="*/ 0 w 31"/>
                  <a:gd name="T1" fmla="*/ 205 h 220"/>
                  <a:gd name="T2" fmla="*/ 0 w 31"/>
                  <a:gd name="T3" fmla="*/ 209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6 w 31"/>
                  <a:gd name="T11" fmla="*/ 220 h 220"/>
                  <a:gd name="T12" fmla="*/ 20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9 h 220"/>
                  <a:gd name="T22" fmla="*/ 31 w 31"/>
                  <a:gd name="T23" fmla="*/ 205 h 220"/>
                  <a:gd name="T24" fmla="*/ 31 w 31"/>
                  <a:gd name="T25" fmla="*/ 15 h 220"/>
                  <a:gd name="T26" fmla="*/ 29 w 31"/>
                  <a:gd name="T27" fmla="*/ 12 h 220"/>
                  <a:gd name="T28" fmla="*/ 29 w 31"/>
                  <a:gd name="T29" fmla="*/ 8 h 220"/>
                  <a:gd name="T30" fmla="*/ 23 w 31"/>
                  <a:gd name="T31" fmla="*/ 2 h 220"/>
                  <a:gd name="T32" fmla="*/ 20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4 h 220"/>
                  <a:gd name="T40" fmla="*/ 2 w 31"/>
                  <a:gd name="T41" fmla="*/ 8 h 220"/>
                  <a:gd name="T42" fmla="*/ 0 w 31"/>
                  <a:gd name="T43" fmla="*/ 12 h 220"/>
                  <a:gd name="T44" fmla="*/ 0 w 31"/>
                  <a:gd name="T45" fmla="*/ 15 h 220"/>
                  <a:gd name="T46" fmla="*/ 0 w 31"/>
                  <a:gd name="T47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5"/>
                    </a:moveTo>
                    <a:lnTo>
                      <a:pt x="0" y="209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6" y="220"/>
                    </a:lnTo>
                    <a:lnTo>
                      <a:pt x="20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9"/>
                    </a:lnTo>
                    <a:lnTo>
                      <a:pt x="31" y="205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5453811" y="3087770"/>
                <a:ext cx="423862" cy="425450"/>
              </a:xfrm>
              <a:custGeom>
                <a:avLst/>
                <a:gdLst>
                  <a:gd name="T0" fmla="*/ 5 w 534"/>
                  <a:gd name="T1" fmla="*/ 319 h 535"/>
                  <a:gd name="T2" fmla="*/ 21 w 534"/>
                  <a:gd name="T3" fmla="*/ 369 h 535"/>
                  <a:gd name="T4" fmla="*/ 46 w 534"/>
                  <a:gd name="T5" fmla="*/ 415 h 535"/>
                  <a:gd name="T6" fmla="*/ 88 w 534"/>
                  <a:gd name="T7" fmla="*/ 464 h 535"/>
                  <a:gd name="T8" fmla="*/ 128 w 534"/>
                  <a:gd name="T9" fmla="*/ 495 h 535"/>
                  <a:gd name="T10" fmla="*/ 174 w 534"/>
                  <a:gd name="T11" fmla="*/ 518 h 535"/>
                  <a:gd name="T12" fmla="*/ 226 w 534"/>
                  <a:gd name="T13" fmla="*/ 531 h 535"/>
                  <a:gd name="T14" fmla="*/ 266 w 534"/>
                  <a:gd name="T15" fmla="*/ 535 h 535"/>
                  <a:gd name="T16" fmla="*/ 333 w 534"/>
                  <a:gd name="T17" fmla="*/ 526 h 535"/>
                  <a:gd name="T18" fmla="*/ 381 w 534"/>
                  <a:gd name="T19" fmla="*/ 506 h 535"/>
                  <a:gd name="T20" fmla="*/ 425 w 534"/>
                  <a:gd name="T21" fmla="*/ 480 h 535"/>
                  <a:gd name="T22" fmla="*/ 471 w 534"/>
                  <a:gd name="T23" fmla="*/ 436 h 535"/>
                  <a:gd name="T24" fmla="*/ 507 w 534"/>
                  <a:gd name="T25" fmla="*/ 380 h 535"/>
                  <a:gd name="T26" fmla="*/ 528 w 534"/>
                  <a:gd name="T27" fmla="*/ 319 h 535"/>
                  <a:gd name="T28" fmla="*/ 534 w 534"/>
                  <a:gd name="T29" fmla="*/ 267 h 535"/>
                  <a:gd name="T30" fmla="*/ 530 w 534"/>
                  <a:gd name="T31" fmla="*/ 227 h 535"/>
                  <a:gd name="T32" fmla="*/ 517 w 534"/>
                  <a:gd name="T33" fmla="*/ 176 h 535"/>
                  <a:gd name="T34" fmla="*/ 494 w 534"/>
                  <a:gd name="T35" fmla="*/ 130 h 535"/>
                  <a:gd name="T36" fmla="*/ 453 w 534"/>
                  <a:gd name="T37" fmla="*/ 78 h 535"/>
                  <a:gd name="T38" fmla="*/ 404 w 534"/>
                  <a:gd name="T39" fmla="*/ 38 h 535"/>
                  <a:gd name="T40" fmla="*/ 356 w 534"/>
                  <a:gd name="T41" fmla="*/ 15 h 535"/>
                  <a:gd name="T42" fmla="*/ 306 w 534"/>
                  <a:gd name="T43" fmla="*/ 2 h 535"/>
                  <a:gd name="T44" fmla="*/ 212 w 534"/>
                  <a:gd name="T45" fmla="*/ 5 h 535"/>
                  <a:gd name="T46" fmla="*/ 151 w 534"/>
                  <a:gd name="T47" fmla="*/ 26 h 535"/>
                  <a:gd name="T48" fmla="*/ 107 w 534"/>
                  <a:gd name="T49" fmla="*/ 53 h 535"/>
                  <a:gd name="T50" fmla="*/ 51 w 534"/>
                  <a:gd name="T51" fmla="*/ 109 h 535"/>
                  <a:gd name="T52" fmla="*/ 21 w 534"/>
                  <a:gd name="T53" fmla="*/ 164 h 535"/>
                  <a:gd name="T54" fmla="*/ 5 w 534"/>
                  <a:gd name="T55" fmla="*/ 214 h 535"/>
                  <a:gd name="T56" fmla="*/ 0 w 534"/>
                  <a:gd name="T57" fmla="*/ 267 h 535"/>
                  <a:gd name="T58" fmla="*/ 32 w 534"/>
                  <a:gd name="T59" fmla="*/ 231 h 535"/>
                  <a:gd name="T60" fmla="*/ 44 w 534"/>
                  <a:gd name="T61" fmla="*/ 187 h 535"/>
                  <a:gd name="T62" fmla="*/ 65 w 534"/>
                  <a:gd name="T63" fmla="*/ 145 h 535"/>
                  <a:gd name="T64" fmla="*/ 116 w 534"/>
                  <a:gd name="T65" fmla="*/ 84 h 535"/>
                  <a:gd name="T66" fmla="*/ 155 w 534"/>
                  <a:gd name="T67" fmla="*/ 59 h 535"/>
                  <a:gd name="T68" fmla="*/ 206 w 534"/>
                  <a:gd name="T69" fmla="*/ 38 h 535"/>
                  <a:gd name="T70" fmla="*/ 277 w 534"/>
                  <a:gd name="T71" fmla="*/ 30 h 535"/>
                  <a:gd name="T72" fmla="*/ 335 w 534"/>
                  <a:gd name="T73" fmla="*/ 40 h 535"/>
                  <a:gd name="T74" fmla="*/ 377 w 534"/>
                  <a:gd name="T75" fmla="*/ 59 h 535"/>
                  <a:gd name="T76" fmla="*/ 415 w 534"/>
                  <a:gd name="T77" fmla="*/ 84 h 535"/>
                  <a:gd name="T78" fmla="*/ 461 w 534"/>
                  <a:gd name="T79" fmla="*/ 135 h 535"/>
                  <a:gd name="T80" fmla="*/ 484 w 534"/>
                  <a:gd name="T81" fmla="*/ 176 h 535"/>
                  <a:gd name="T82" fmla="*/ 498 w 534"/>
                  <a:gd name="T83" fmla="*/ 220 h 535"/>
                  <a:gd name="T84" fmla="*/ 503 w 534"/>
                  <a:gd name="T85" fmla="*/ 267 h 535"/>
                  <a:gd name="T86" fmla="*/ 499 w 534"/>
                  <a:gd name="T87" fmla="*/ 302 h 535"/>
                  <a:gd name="T88" fmla="*/ 484 w 534"/>
                  <a:gd name="T89" fmla="*/ 357 h 535"/>
                  <a:gd name="T90" fmla="*/ 455 w 534"/>
                  <a:gd name="T91" fmla="*/ 407 h 535"/>
                  <a:gd name="T92" fmla="*/ 396 w 534"/>
                  <a:gd name="T93" fmla="*/ 462 h 535"/>
                  <a:gd name="T94" fmla="*/ 356 w 534"/>
                  <a:gd name="T95" fmla="*/ 485 h 535"/>
                  <a:gd name="T96" fmla="*/ 312 w 534"/>
                  <a:gd name="T97" fmla="*/ 499 h 535"/>
                  <a:gd name="T98" fmla="*/ 266 w 534"/>
                  <a:gd name="T99" fmla="*/ 505 h 535"/>
                  <a:gd name="T100" fmla="*/ 218 w 534"/>
                  <a:gd name="T101" fmla="*/ 499 h 535"/>
                  <a:gd name="T102" fmla="*/ 174 w 534"/>
                  <a:gd name="T103" fmla="*/ 485 h 535"/>
                  <a:gd name="T104" fmla="*/ 134 w 534"/>
                  <a:gd name="T105" fmla="*/ 462 h 535"/>
                  <a:gd name="T106" fmla="*/ 76 w 534"/>
                  <a:gd name="T107" fmla="*/ 407 h 535"/>
                  <a:gd name="T108" fmla="*/ 53 w 534"/>
                  <a:gd name="T109" fmla="*/ 367 h 535"/>
                  <a:gd name="T110" fmla="*/ 38 w 534"/>
                  <a:gd name="T111" fmla="*/ 325 h 535"/>
                  <a:gd name="T112" fmla="*/ 30 w 534"/>
                  <a:gd name="T113" fmla="*/ 26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5">
                    <a:moveTo>
                      <a:pt x="0" y="267"/>
                    </a:moveTo>
                    <a:lnTo>
                      <a:pt x="0" y="281"/>
                    </a:lnTo>
                    <a:lnTo>
                      <a:pt x="1" y="306"/>
                    </a:lnTo>
                    <a:lnTo>
                      <a:pt x="5" y="319"/>
                    </a:lnTo>
                    <a:lnTo>
                      <a:pt x="7" y="332"/>
                    </a:lnTo>
                    <a:lnTo>
                      <a:pt x="11" y="344"/>
                    </a:lnTo>
                    <a:lnTo>
                      <a:pt x="15" y="357"/>
                    </a:lnTo>
                    <a:lnTo>
                      <a:pt x="21" y="369"/>
                    </a:lnTo>
                    <a:lnTo>
                      <a:pt x="24" y="380"/>
                    </a:lnTo>
                    <a:lnTo>
                      <a:pt x="32" y="394"/>
                    </a:lnTo>
                    <a:lnTo>
                      <a:pt x="38" y="403"/>
                    </a:lnTo>
                    <a:lnTo>
                      <a:pt x="46" y="415"/>
                    </a:lnTo>
                    <a:lnTo>
                      <a:pt x="51" y="424"/>
                    </a:lnTo>
                    <a:lnTo>
                      <a:pt x="61" y="436"/>
                    </a:lnTo>
                    <a:lnTo>
                      <a:pt x="69" y="445"/>
                    </a:lnTo>
                    <a:lnTo>
                      <a:pt x="88" y="464"/>
                    </a:lnTo>
                    <a:lnTo>
                      <a:pt x="97" y="472"/>
                    </a:lnTo>
                    <a:lnTo>
                      <a:pt x="107" y="480"/>
                    </a:lnTo>
                    <a:lnTo>
                      <a:pt x="116" y="487"/>
                    </a:lnTo>
                    <a:lnTo>
                      <a:pt x="128" y="495"/>
                    </a:lnTo>
                    <a:lnTo>
                      <a:pt x="139" y="501"/>
                    </a:lnTo>
                    <a:lnTo>
                      <a:pt x="151" y="506"/>
                    </a:lnTo>
                    <a:lnTo>
                      <a:pt x="162" y="512"/>
                    </a:lnTo>
                    <a:lnTo>
                      <a:pt x="174" y="518"/>
                    </a:lnTo>
                    <a:lnTo>
                      <a:pt x="187" y="522"/>
                    </a:lnTo>
                    <a:lnTo>
                      <a:pt x="199" y="526"/>
                    </a:lnTo>
                    <a:lnTo>
                      <a:pt x="212" y="529"/>
                    </a:lnTo>
                    <a:lnTo>
                      <a:pt x="226" y="531"/>
                    </a:lnTo>
                    <a:lnTo>
                      <a:pt x="237" y="533"/>
                    </a:lnTo>
                    <a:lnTo>
                      <a:pt x="250" y="533"/>
                    </a:lnTo>
                    <a:lnTo>
                      <a:pt x="264" y="535"/>
                    </a:lnTo>
                    <a:lnTo>
                      <a:pt x="266" y="535"/>
                    </a:lnTo>
                    <a:lnTo>
                      <a:pt x="279" y="533"/>
                    </a:lnTo>
                    <a:lnTo>
                      <a:pt x="293" y="533"/>
                    </a:lnTo>
                    <a:lnTo>
                      <a:pt x="317" y="529"/>
                    </a:lnTo>
                    <a:lnTo>
                      <a:pt x="333" y="526"/>
                    </a:lnTo>
                    <a:lnTo>
                      <a:pt x="344" y="522"/>
                    </a:lnTo>
                    <a:lnTo>
                      <a:pt x="356" y="518"/>
                    </a:lnTo>
                    <a:lnTo>
                      <a:pt x="369" y="512"/>
                    </a:lnTo>
                    <a:lnTo>
                      <a:pt x="381" y="506"/>
                    </a:lnTo>
                    <a:lnTo>
                      <a:pt x="392" y="501"/>
                    </a:lnTo>
                    <a:lnTo>
                      <a:pt x="404" y="495"/>
                    </a:lnTo>
                    <a:lnTo>
                      <a:pt x="413" y="487"/>
                    </a:lnTo>
                    <a:lnTo>
                      <a:pt x="425" y="480"/>
                    </a:lnTo>
                    <a:lnTo>
                      <a:pt x="434" y="472"/>
                    </a:lnTo>
                    <a:lnTo>
                      <a:pt x="444" y="464"/>
                    </a:lnTo>
                    <a:lnTo>
                      <a:pt x="463" y="445"/>
                    </a:lnTo>
                    <a:lnTo>
                      <a:pt x="471" y="436"/>
                    </a:lnTo>
                    <a:lnTo>
                      <a:pt x="478" y="426"/>
                    </a:lnTo>
                    <a:lnTo>
                      <a:pt x="488" y="415"/>
                    </a:lnTo>
                    <a:lnTo>
                      <a:pt x="499" y="394"/>
                    </a:lnTo>
                    <a:lnTo>
                      <a:pt x="507" y="380"/>
                    </a:lnTo>
                    <a:lnTo>
                      <a:pt x="511" y="369"/>
                    </a:lnTo>
                    <a:lnTo>
                      <a:pt x="520" y="346"/>
                    </a:lnTo>
                    <a:lnTo>
                      <a:pt x="524" y="332"/>
                    </a:lnTo>
                    <a:lnTo>
                      <a:pt x="528" y="319"/>
                    </a:lnTo>
                    <a:lnTo>
                      <a:pt x="530" y="306"/>
                    </a:lnTo>
                    <a:lnTo>
                      <a:pt x="532" y="292"/>
                    </a:lnTo>
                    <a:lnTo>
                      <a:pt x="532" y="281"/>
                    </a:lnTo>
                    <a:lnTo>
                      <a:pt x="534" y="267"/>
                    </a:lnTo>
                    <a:lnTo>
                      <a:pt x="534" y="265"/>
                    </a:lnTo>
                    <a:lnTo>
                      <a:pt x="532" y="252"/>
                    </a:lnTo>
                    <a:lnTo>
                      <a:pt x="532" y="241"/>
                    </a:lnTo>
                    <a:lnTo>
                      <a:pt x="530" y="227"/>
                    </a:lnTo>
                    <a:lnTo>
                      <a:pt x="528" y="214"/>
                    </a:lnTo>
                    <a:lnTo>
                      <a:pt x="524" y="200"/>
                    </a:lnTo>
                    <a:lnTo>
                      <a:pt x="520" y="189"/>
                    </a:lnTo>
                    <a:lnTo>
                      <a:pt x="517" y="176"/>
                    </a:lnTo>
                    <a:lnTo>
                      <a:pt x="511" y="164"/>
                    </a:lnTo>
                    <a:lnTo>
                      <a:pt x="507" y="153"/>
                    </a:lnTo>
                    <a:lnTo>
                      <a:pt x="499" y="139"/>
                    </a:lnTo>
                    <a:lnTo>
                      <a:pt x="494" y="130"/>
                    </a:lnTo>
                    <a:lnTo>
                      <a:pt x="488" y="118"/>
                    </a:lnTo>
                    <a:lnTo>
                      <a:pt x="480" y="109"/>
                    </a:lnTo>
                    <a:lnTo>
                      <a:pt x="471" y="97"/>
                    </a:lnTo>
                    <a:lnTo>
                      <a:pt x="453" y="78"/>
                    </a:lnTo>
                    <a:lnTo>
                      <a:pt x="434" y="61"/>
                    </a:lnTo>
                    <a:lnTo>
                      <a:pt x="425" y="53"/>
                    </a:lnTo>
                    <a:lnTo>
                      <a:pt x="413" y="46"/>
                    </a:lnTo>
                    <a:lnTo>
                      <a:pt x="404" y="38"/>
                    </a:lnTo>
                    <a:lnTo>
                      <a:pt x="392" y="32"/>
                    </a:lnTo>
                    <a:lnTo>
                      <a:pt x="381" y="26"/>
                    </a:lnTo>
                    <a:lnTo>
                      <a:pt x="369" y="21"/>
                    </a:lnTo>
                    <a:lnTo>
                      <a:pt x="356" y="15"/>
                    </a:lnTo>
                    <a:lnTo>
                      <a:pt x="344" y="11"/>
                    </a:lnTo>
                    <a:lnTo>
                      <a:pt x="331" y="7"/>
                    </a:lnTo>
                    <a:lnTo>
                      <a:pt x="319" y="5"/>
                    </a:lnTo>
                    <a:lnTo>
                      <a:pt x="306" y="2"/>
                    </a:lnTo>
                    <a:lnTo>
                      <a:pt x="279" y="0"/>
                    </a:lnTo>
                    <a:lnTo>
                      <a:pt x="250" y="0"/>
                    </a:lnTo>
                    <a:lnTo>
                      <a:pt x="226" y="2"/>
                    </a:lnTo>
                    <a:lnTo>
                      <a:pt x="212" y="5"/>
                    </a:lnTo>
                    <a:lnTo>
                      <a:pt x="199" y="7"/>
                    </a:lnTo>
                    <a:lnTo>
                      <a:pt x="187" y="11"/>
                    </a:lnTo>
                    <a:lnTo>
                      <a:pt x="162" y="21"/>
                    </a:lnTo>
                    <a:lnTo>
                      <a:pt x="151" y="26"/>
                    </a:lnTo>
                    <a:lnTo>
                      <a:pt x="139" y="32"/>
                    </a:lnTo>
                    <a:lnTo>
                      <a:pt x="128" y="38"/>
                    </a:lnTo>
                    <a:lnTo>
                      <a:pt x="116" y="46"/>
                    </a:lnTo>
                    <a:lnTo>
                      <a:pt x="107" y="53"/>
                    </a:lnTo>
                    <a:lnTo>
                      <a:pt x="97" y="61"/>
                    </a:lnTo>
                    <a:lnTo>
                      <a:pt x="78" y="78"/>
                    </a:lnTo>
                    <a:lnTo>
                      <a:pt x="61" y="97"/>
                    </a:lnTo>
                    <a:lnTo>
                      <a:pt x="51" y="109"/>
                    </a:lnTo>
                    <a:lnTo>
                      <a:pt x="38" y="130"/>
                    </a:lnTo>
                    <a:lnTo>
                      <a:pt x="32" y="139"/>
                    </a:lnTo>
                    <a:lnTo>
                      <a:pt x="24" y="153"/>
                    </a:lnTo>
                    <a:lnTo>
                      <a:pt x="21" y="164"/>
                    </a:lnTo>
                    <a:lnTo>
                      <a:pt x="15" y="176"/>
                    </a:lnTo>
                    <a:lnTo>
                      <a:pt x="11" y="189"/>
                    </a:lnTo>
                    <a:lnTo>
                      <a:pt x="7" y="200"/>
                    </a:lnTo>
                    <a:lnTo>
                      <a:pt x="5" y="214"/>
                    </a:lnTo>
                    <a:lnTo>
                      <a:pt x="1" y="227"/>
                    </a:lnTo>
                    <a:lnTo>
                      <a:pt x="0" y="252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30" y="267"/>
                    </a:lnTo>
                    <a:lnTo>
                      <a:pt x="30" y="267"/>
                    </a:lnTo>
                    <a:lnTo>
                      <a:pt x="30" y="254"/>
                    </a:lnTo>
                    <a:lnTo>
                      <a:pt x="32" y="231"/>
                    </a:lnTo>
                    <a:lnTo>
                      <a:pt x="34" y="220"/>
                    </a:lnTo>
                    <a:lnTo>
                      <a:pt x="38" y="208"/>
                    </a:lnTo>
                    <a:lnTo>
                      <a:pt x="40" y="197"/>
                    </a:lnTo>
                    <a:lnTo>
                      <a:pt x="44" y="187"/>
                    </a:lnTo>
                    <a:lnTo>
                      <a:pt x="47" y="176"/>
                    </a:lnTo>
                    <a:lnTo>
                      <a:pt x="53" y="166"/>
                    </a:lnTo>
                    <a:lnTo>
                      <a:pt x="59" y="155"/>
                    </a:lnTo>
                    <a:lnTo>
                      <a:pt x="65" y="145"/>
                    </a:lnTo>
                    <a:lnTo>
                      <a:pt x="76" y="126"/>
                    </a:lnTo>
                    <a:lnTo>
                      <a:pt x="84" y="118"/>
                    </a:lnTo>
                    <a:lnTo>
                      <a:pt x="99" y="101"/>
                    </a:lnTo>
                    <a:lnTo>
                      <a:pt x="116" y="84"/>
                    </a:lnTo>
                    <a:lnTo>
                      <a:pt x="126" y="78"/>
                    </a:lnTo>
                    <a:lnTo>
                      <a:pt x="134" y="70"/>
                    </a:lnTo>
                    <a:lnTo>
                      <a:pt x="143" y="65"/>
                    </a:lnTo>
                    <a:lnTo>
                      <a:pt x="155" y="59"/>
                    </a:lnTo>
                    <a:lnTo>
                      <a:pt x="164" y="53"/>
                    </a:lnTo>
                    <a:lnTo>
                      <a:pt x="174" y="47"/>
                    </a:lnTo>
                    <a:lnTo>
                      <a:pt x="197" y="40"/>
                    </a:lnTo>
                    <a:lnTo>
                      <a:pt x="206" y="38"/>
                    </a:lnTo>
                    <a:lnTo>
                      <a:pt x="218" y="34"/>
                    </a:lnTo>
                    <a:lnTo>
                      <a:pt x="229" y="32"/>
                    </a:lnTo>
                    <a:lnTo>
                      <a:pt x="252" y="30"/>
                    </a:lnTo>
                    <a:lnTo>
                      <a:pt x="277" y="30"/>
                    </a:lnTo>
                    <a:lnTo>
                      <a:pt x="300" y="32"/>
                    </a:lnTo>
                    <a:lnTo>
                      <a:pt x="312" y="34"/>
                    </a:lnTo>
                    <a:lnTo>
                      <a:pt x="323" y="38"/>
                    </a:lnTo>
                    <a:lnTo>
                      <a:pt x="335" y="40"/>
                    </a:lnTo>
                    <a:lnTo>
                      <a:pt x="346" y="44"/>
                    </a:lnTo>
                    <a:lnTo>
                      <a:pt x="356" y="47"/>
                    </a:lnTo>
                    <a:lnTo>
                      <a:pt x="367" y="53"/>
                    </a:lnTo>
                    <a:lnTo>
                      <a:pt x="377" y="59"/>
                    </a:lnTo>
                    <a:lnTo>
                      <a:pt x="386" y="65"/>
                    </a:lnTo>
                    <a:lnTo>
                      <a:pt x="396" y="70"/>
                    </a:lnTo>
                    <a:lnTo>
                      <a:pt x="406" y="78"/>
                    </a:lnTo>
                    <a:lnTo>
                      <a:pt x="415" y="84"/>
                    </a:lnTo>
                    <a:lnTo>
                      <a:pt x="432" y="101"/>
                    </a:lnTo>
                    <a:lnTo>
                      <a:pt x="448" y="118"/>
                    </a:lnTo>
                    <a:lnTo>
                      <a:pt x="455" y="126"/>
                    </a:lnTo>
                    <a:lnTo>
                      <a:pt x="461" y="135"/>
                    </a:lnTo>
                    <a:lnTo>
                      <a:pt x="467" y="145"/>
                    </a:lnTo>
                    <a:lnTo>
                      <a:pt x="473" y="155"/>
                    </a:lnTo>
                    <a:lnTo>
                      <a:pt x="478" y="166"/>
                    </a:lnTo>
                    <a:lnTo>
                      <a:pt x="484" y="176"/>
                    </a:lnTo>
                    <a:lnTo>
                      <a:pt x="488" y="187"/>
                    </a:lnTo>
                    <a:lnTo>
                      <a:pt x="492" y="199"/>
                    </a:lnTo>
                    <a:lnTo>
                      <a:pt x="496" y="208"/>
                    </a:lnTo>
                    <a:lnTo>
                      <a:pt x="498" y="220"/>
                    </a:lnTo>
                    <a:lnTo>
                      <a:pt x="499" y="231"/>
                    </a:lnTo>
                    <a:lnTo>
                      <a:pt x="501" y="243"/>
                    </a:lnTo>
                    <a:lnTo>
                      <a:pt x="501" y="254"/>
                    </a:lnTo>
                    <a:lnTo>
                      <a:pt x="503" y="267"/>
                    </a:lnTo>
                    <a:lnTo>
                      <a:pt x="503" y="265"/>
                    </a:lnTo>
                    <a:lnTo>
                      <a:pt x="501" y="279"/>
                    </a:lnTo>
                    <a:lnTo>
                      <a:pt x="501" y="290"/>
                    </a:lnTo>
                    <a:lnTo>
                      <a:pt x="499" y="302"/>
                    </a:lnTo>
                    <a:lnTo>
                      <a:pt x="498" y="313"/>
                    </a:lnTo>
                    <a:lnTo>
                      <a:pt x="496" y="325"/>
                    </a:lnTo>
                    <a:lnTo>
                      <a:pt x="492" y="336"/>
                    </a:lnTo>
                    <a:lnTo>
                      <a:pt x="484" y="357"/>
                    </a:lnTo>
                    <a:lnTo>
                      <a:pt x="478" y="367"/>
                    </a:lnTo>
                    <a:lnTo>
                      <a:pt x="473" y="378"/>
                    </a:lnTo>
                    <a:lnTo>
                      <a:pt x="461" y="397"/>
                    </a:lnTo>
                    <a:lnTo>
                      <a:pt x="455" y="407"/>
                    </a:lnTo>
                    <a:lnTo>
                      <a:pt x="448" y="417"/>
                    </a:lnTo>
                    <a:lnTo>
                      <a:pt x="415" y="449"/>
                    </a:lnTo>
                    <a:lnTo>
                      <a:pt x="406" y="455"/>
                    </a:lnTo>
                    <a:lnTo>
                      <a:pt x="396" y="462"/>
                    </a:lnTo>
                    <a:lnTo>
                      <a:pt x="386" y="468"/>
                    </a:lnTo>
                    <a:lnTo>
                      <a:pt x="377" y="474"/>
                    </a:lnTo>
                    <a:lnTo>
                      <a:pt x="367" y="480"/>
                    </a:lnTo>
                    <a:lnTo>
                      <a:pt x="356" y="485"/>
                    </a:lnTo>
                    <a:lnTo>
                      <a:pt x="346" y="489"/>
                    </a:lnTo>
                    <a:lnTo>
                      <a:pt x="335" y="493"/>
                    </a:lnTo>
                    <a:lnTo>
                      <a:pt x="323" y="497"/>
                    </a:lnTo>
                    <a:lnTo>
                      <a:pt x="312" y="499"/>
                    </a:lnTo>
                    <a:lnTo>
                      <a:pt x="289" y="503"/>
                    </a:lnTo>
                    <a:lnTo>
                      <a:pt x="277" y="503"/>
                    </a:lnTo>
                    <a:lnTo>
                      <a:pt x="264" y="505"/>
                    </a:lnTo>
                    <a:lnTo>
                      <a:pt x="266" y="505"/>
                    </a:lnTo>
                    <a:lnTo>
                      <a:pt x="252" y="503"/>
                    </a:lnTo>
                    <a:lnTo>
                      <a:pt x="241" y="503"/>
                    </a:lnTo>
                    <a:lnTo>
                      <a:pt x="229" y="501"/>
                    </a:lnTo>
                    <a:lnTo>
                      <a:pt x="218" y="499"/>
                    </a:lnTo>
                    <a:lnTo>
                      <a:pt x="208" y="497"/>
                    </a:lnTo>
                    <a:lnTo>
                      <a:pt x="197" y="493"/>
                    </a:lnTo>
                    <a:lnTo>
                      <a:pt x="185" y="489"/>
                    </a:lnTo>
                    <a:lnTo>
                      <a:pt x="174" y="485"/>
                    </a:lnTo>
                    <a:lnTo>
                      <a:pt x="164" y="480"/>
                    </a:lnTo>
                    <a:lnTo>
                      <a:pt x="153" y="474"/>
                    </a:lnTo>
                    <a:lnTo>
                      <a:pt x="143" y="468"/>
                    </a:lnTo>
                    <a:lnTo>
                      <a:pt x="134" y="462"/>
                    </a:lnTo>
                    <a:lnTo>
                      <a:pt x="126" y="457"/>
                    </a:lnTo>
                    <a:lnTo>
                      <a:pt x="116" y="449"/>
                    </a:lnTo>
                    <a:lnTo>
                      <a:pt x="84" y="417"/>
                    </a:lnTo>
                    <a:lnTo>
                      <a:pt x="76" y="407"/>
                    </a:lnTo>
                    <a:lnTo>
                      <a:pt x="70" y="397"/>
                    </a:lnTo>
                    <a:lnTo>
                      <a:pt x="65" y="388"/>
                    </a:lnTo>
                    <a:lnTo>
                      <a:pt x="59" y="378"/>
                    </a:lnTo>
                    <a:lnTo>
                      <a:pt x="53" y="367"/>
                    </a:lnTo>
                    <a:lnTo>
                      <a:pt x="47" y="357"/>
                    </a:lnTo>
                    <a:lnTo>
                      <a:pt x="44" y="346"/>
                    </a:lnTo>
                    <a:lnTo>
                      <a:pt x="40" y="336"/>
                    </a:lnTo>
                    <a:lnTo>
                      <a:pt x="38" y="325"/>
                    </a:lnTo>
                    <a:lnTo>
                      <a:pt x="34" y="313"/>
                    </a:lnTo>
                    <a:lnTo>
                      <a:pt x="32" y="302"/>
                    </a:lnTo>
                    <a:lnTo>
                      <a:pt x="30" y="279"/>
                    </a:lnTo>
                    <a:lnTo>
                      <a:pt x="30" y="26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5474448" y="3243345"/>
                <a:ext cx="103188" cy="127000"/>
              </a:xfrm>
              <a:custGeom>
                <a:avLst/>
                <a:gdLst>
                  <a:gd name="T0" fmla="*/ 0 w 131"/>
                  <a:gd name="T1" fmla="*/ 0 h 160"/>
                  <a:gd name="T2" fmla="*/ 0 w 131"/>
                  <a:gd name="T3" fmla="*/ 19 h 160"/>
                  <a:gd name="T4" fmla="*/ 54 w 131"/>
                  <a:gd name="T5" fmla="*/ 19 h 160"/>
                  <a:gd name="T6" fmla="*/ 54 w 131"/>
                  <a:gd name="T7" fmla="*/ 160 h 160"/>
                  <a:gd name="T8" fmla="*/ 77 w 131"/>
                  <a:gd name="T9" fmla="*/ 160 h 160"/>
                  <a:gd name="T10" fmla="*/ 77 w 131"/>
                  <a:gd name="T11" fmla="*/ 19 h 160"/>
                  <a:gd name="T12" fmla="*/ 131 w 131"/>
                  <a:gd name="T13" fmla="*/ 19 h 160"/>
                  <a:gd name="T14" fmla="*/ 131 w 131"/>
                  <a:gd name="T15" fmla="*/ 0 h 160"/>
                  <a:gd name="T16" fmla="*/ 0 w 131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60">
                    <a:moveTo>
                      <a:pt x="0" y="0"/>
                    </a:moveTo>
                    <a:lnTo>
                      <a:pt x="0" y="19"/>
                    </a:lnTo>
                    <a:lnTo>
                      <a:pt x="54" y="19"/>
                    </a:lnTo>
                    <a:lnTo>
                      <a:pt x="54" y="160"/>
                    </a:lnTo>
                    <a:lnTo>
                      <a:pt x="77" y="160"/>
                    </a:lnTo>
                    <a:lnTo>
                      <a:pt x="77" y="19"/>
                    </a:lnTo>
                    <a:lnTo>
                      <a:pt x="131" y="19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5590336" y="3241757"/>
                <a:ext cx="119062" cy="133350"/>
              </a:xfrm>
              <a:custGeom>
                <a:avLst/>
                <a:gdLst>
                  <a:gd name="T0" fmla="*/ 54 w 151"/>
                  <a:gd name="T1" fmla="*/ 4 h 168"/>
                  <a:gd name="T2" fmla="*/ 44 w 151"/>
                  <a:gd name="T3" fmla="*/ 7 h 168"/>
                  <a:gd name="T4" fmla="*/ 29 w 151"/>
                  <a:gd name="T5" fmla="*/ 13 h 168"/>
                  <a:gd name="T6" fmla="*/ 21 w 151"/>
                  <a:gd name="T7" fmla="*/ 21 h 168"/>
                  <a:gd name="T8" fmla="*/ 13 w 151"/>
                  <a:gd name="T9" fmla="*/ 32 h 168"/>
                  <a:gd name="T10" fmla="*/ 8 w 151"/>
                  <a:gd name="T11" fmla="*/ 42 h 168"/>
                  <a:gd name="T12" fmla="*/ 4 w 151"/>
                  <a:gd name="T13" fmla="*/ 57 h 168"/>
                  <a:gd name="T14" fmla="*/ 0 w 151"/>
                  <a:gd name="T15" fmla="*/ 103 h 168"/>
                  <a:gd name="T16" fmla="*/ 4 w 151"/>
                  <a:gd name="T17" fmla="*/ 120 h 168"/>
                  <a:gd name="T18" fmla="*/ 10 w 151"/>
                  <a:gd name="T19" fmla="*/ 132 h 168"/>
                  <a:gd name="T20" fmla="*/ 17 w 151"/>
                  <a:gd name="T21" fmla="*/ 143 h 168"/>
                  <a:gd name="T22" fmla="*/ 23 w 151"/>
                  <a:gd name="T23" fmla="*/ 149 h 168"/>
                  <a:gd name="T24" fmla="*/ 34 w 151"/>
                  <a:gd name="T25" fmla="*/ 157 h 168"/>
                  <a:gd name="T26" fmla="*/ 44 w 151"/>
                  <a:gd name="T27" fmla="*/ 162 h 168"/>
                  <a:gd name="T28" fmla="*/ 54 w 151"/>
                  <a:gd name="T29" fmla="*/ 166 h 168"/>
                  <a:gd name="T30" fmla="*/ 103 w 151"/>
                  <a:gd name="T31" fmla="*/ 166 h 168"/>
                  <a:gd name="T32" fmla="*/ 111 w 151"/>
                  <a:gd name="T33" fmla="*/ 162 h 168"/>
                  <a:gd name="T34" fmla="*/ 123 w 151"/>
                  <a:gd name="T35" fmla="*/ 155 h 168"/>
                  <a:gd name="T36" fmla="*/ 130 w 151"/>
                  <a:gd name="T37" fmla="*/ 149 h 168"/>
                  <a:gd name="T38" fmla="*/ 138 w 151"/>
                  <a:gd name="T39" fmla="*/ 141 h 168"/>
                  <a:gd name="T40" fmla="*/ 142 w 151"/>
                  <a:gd name="T41" fmla="*/ 134 h 168"/>
                  <a:gd name="T42" fmla="*/ 147 w 151"/>
                  <a:gd name="T43" fmla="*/ 120 h 168"/>
                  <a:gd name="T44" fmla="*/ 151 w 151"/>
                  <a:gd name="T45" fmla="*/ 103 h 168"/>
                  <a:gd name="T46" fmla="*/ 147 w 151"/>
                  <a:gd name="T47" fmla="*/ 57 h 168"/>
                  <a:gd name="T48" fmla="*/ 144 w 151"/>
                  <a:gd name="T49" fmla="*/ 42 h 168"/>
                  <a:gd name="T50" fmla="*/ 140 w 151"/>
                  <a:gd name="T51" fmla="*/ 34 h 168"/>
                  <a:gd name="T52" fmla="*/ 132 w 151"/>
                  <a:gd name="T53" fmla="*/ 23 h 168"/>
                  <a:gd name="T54" fmla="*/ 86 w 151"/>
                  <a:gd name="T55" fmla="*/ 21 h 168"/>
                  <a:gd name="T56" fmla="*/ 100 w 151"/>
                  <a:gd name="T57" fmla="*/ 25 h 168"/>
                  <a:gd name="T58" fmla="*/ 109 w 151"/>
                  <a:gd name="T59" fmla="*/ 32 h 168"/>
                  <a:gd name="T60" fmla="*/ 117 w 151"/>
                  <a:gd name="T61" fmla="*/ 40 h 168"/>
                  <a:gd name="T62" fmla="*/ 121 w 151"/>
                  <a:gd name="T63" fmla="*/ 51 h 168"/>
                  <a:gd name="T64" fmla="*/ 125 w 151"/>
                  <a:gd name="T65" fmla="*/ 69 h 168"/>
                  <a:gd name="T66" fmla="*/ 125 w 151"/>
                  <a:gd name="T67" fmla="*/ 111 h 168"/>
                  <a:gd name="T68" fmla="*/ 121 w 151"/>
                  <a:gd name="T69" fmla="*/ 122 h 168"/>
                  <a:gd name="T70" fmla="*/ 113 w 151"/>
                  <a:gd name="T71" fmla="*/ 134 h 168"/>
                  <a:gd name="T72" fmla="*/ 105 w 151"/>
                  <a:gd name="T73" fmla="*/ 141 h 168"/>
                  <a:gd name="T74" fmla="*/ 94 w 151"/>
                  <a:gd name="T75" fmla="*/ 145 h 168"/>
                  <a:gd name="T76" fmla="*/ 63 w 151"/>
                  <a:gd name="T77" fmla="*/ 149 h 168"/>
                  <a:gd name="T78" fmla="*/ 50 w 151"/>
                  <a:gd name="T79" fmla="*/ 145 h 168"/>
                  <a:gd name="T80" fmla="*/ 38 w 151"/>
                  <a:gd name="T81" fmla="*/ 138 h 168"/>
                  <a:gd name="T82" fmla="*/ 33 w 151"/>
                  <a:gd name="T83" fmla="*/ 126 h 168"/>
                  <a:gd name="T84" fmla="*/ 27 w 151"/>
                  <a:gd name="T85" fmla="*/ 116 h 168"/>
                  <a:gd name="T86" fmla="*/ 23 w 151"/>
                  <a:gd name="T87" fmla="*/ 99 h 168"/>
                  <a:gd name="T88" fmla="*/ 23 w 151"/>
                  <a:gd name="T89" fmla="*/ 57 h 168"/>
                  <a:gd name="T90" fmla="*/ 27 w 151"/>
                  <a:gd name="T91" fmla="*/ 46 h 168"/>
                  <a:gd name="T92" fmla="*/ 33 w 151"/>
                  <a:gd name="T93" fmla="*/ 36 h 168"/>
                  <a:gd name="T94" fmla="*/ 40 w 151"/>
                  <a:gd name="T95" fmla="*/ 28 h 168"/>
                  <a:gd name="T96" fmla="*/ 50 w 151"/>
                  <a:gd name="T97" fmla="*/ 23 h 168"/>
                  <a:gd name="T98" fmla="*/ 63 w 151"/>
                  <a:gd name="T99" fmla="*/ 19 h 168"/>
                  <a:gd name="T100" fmla="*/ 121 w 151"/>
                  <a:gd name="T101" fmla="*/ 11 h 168"/>
                  <a:gd name="T102" fmla="*/ 113 w 151"/>
                  <a:gd name="T103" fmla="*/ 7 h 168"/>
                  <a:gd name="T104" fmla="*/ 103 w 151"/>
                  <a:gd name="T105" fmla="*/ 4 h 168"/>
                  <a:gd name="T106" fmla="*/ 88 w 151"/>
                  <a:gd name="T10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68">
                    <a:moveTo>
                      <a:pt x="61" y="0"/>
                    </a:moveTo>
                    <a:lnTo>
                      <a:pt x="61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3" y="139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7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7"/>
                    </a:lnTo>
                    <a:lnTo>
                      <a:pt x="34" y="157"/>
                    </a:lnTo>
                    <a:lnTo>
                      <a:pt x="36" y="160"/>
                    </a:lnTo>
                    <a:lnTo>
                      <a:pt x="40" y="160"/>
                    </a:lnTo>
                    <a:lnTo>
                      <a:pt x="40" y="162"/>
                    </a:lnTo>
                    <a:lnTo>
                      <a:pt x="44" y="162"/>
                    </a:lnTo>
                    <a:lnTo>
                      <a:pt x="44" y="164"/>
                    </a:lnTo>
                    <a:lnTo>
                      <a:pt x="48" y="164"/>
                    </a:lnTo>
                    <a:lnTo>
                      <a:pt x="48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7" y="164"/>
                    </a:lnTo>
                    <a:lnTo>
                      <a:pt x="107" y="162"/>
                    </a:lnTo>
                    <a:lnTo>
                      <a:pt x="111" y="162"/>
                    </a:lnTo>
                    <a:lnTo>
                      <a:pt x="111" y="160"/>
                    </a:lnTo>
                    <a:lnTo>
                      <a:pt x="115" y="159"/>
                    </a:lnTo>
                    <a:lnTo>
                      <a:pt x="119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30" y="149"/>
                    </a:lnTo>
                    <a:lnTo>
                      <a:pt x="130" y="147"/>
                    </a:lnTo>
                    <a:lnTo>
                      <a:pt x="134" y="145"/>
                    </a:lnTo>
                    <a:lnTo>
                      <a:pt x="134" y="143"/>
                    </a:lnTo>
                    <a:lnTo>
                      <a:pt x="138" y="141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0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111"/>
                    </a:lnTo>
                    <a:lnTo>
                      <a:pt x="149" y="103"/>
                    </a:lnTo>
                    <a:lnTo>
                      <a:pt x="151" y="103"/>
                    </a:lnTo>
                    <a:lnTo>
                      <a:pt x="151" y="67"/>
                    </a:lnTo>
                    <a:lnTo>
                      <a:pt x="149" y="67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50"/>
                    </a:lnTo>
                    <a:lnTo>
                      <a:pt x="146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8" y="30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100" y="23"/>
                    </a:lnTo>
                    <a:lnTo>
                      <a:pt x="100" y="25"/>
                    </a:lnTo>
                    <a:lnTo>
                      <a:pt x="103" y="25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9" y="32"/>
                    </a:lnTo>
                    <a:lnTo>
                      <a:pt x="111" y="32"/>
                    </a:lnTo>
                    <a:lnTo>
                      <a:pt x="113" y="36"/>
                    </a:lnTo>
                    <a:lnTo>
                      <a:pt x="115" y="36"/>
                    </a:lnTo>
                    <a:lnTo>
                      <a:pt x="117" y="40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8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5" y="57"/>
                    </a:lnTo>
                    <a:lnTo>
                      <a:pt x="125" y="69"/>
                    </a:lnTo>
                    <a:lnTo>
                      <a:pt x="126" y="69"/>
                    </a:lnTo>
                    <a:lnTo>
                      <a:pt x="126" y="99"/>
                    </a:lnTo>
                    <a:lnTo>
                      <a:pt x="125" y="99"/>
                    </a:lnTo>
                    <a:lnTo>
                      <a:pt x="125" y="111"/>
                    </a:lnTo>
                    <a:lnTo>
                      <a:pt x="123" y="111"/>
                    </a:lnTo>
                    <a:lnTo>
                      <a:pt x="123" y="116"/>
                    </a:lnTo>
                    <a:lnTo>
                      <a:pt x="121" y="116"/>
                    </a:lnTo>
                    <a:lnTo>
                      <a:pt x="121" y="122"/>
                    </a:lnTo>
                    <a:lnTo>
                      <a:pt x="117" y="124"/>
                    </a:lnTo>
                    <a:lnTo>
                      <a:pt x="117" y="130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09" y="136"/>
                    </a:lnTo>
                    <a:lnTo>
                      <a:pt x="109" y="138"/>
                    </a:lnTo>
                    <a:lnTo>
                      <a:pt x="105" y="139"/>
                    </a:lnTo>
                    <a:lnTo>
                      <a:pt x="105" y="141"/>
                    </a:lnTo>
                    <a:lnTo>
                      <a:pt x="102" y="141"/>
                    </a:lnTo>
                    <a:lnTo>
                      <a:pt x="102" y="143"/>
                    </a:lnTo>
                    <a:lnTo>
                      <a:pt x="98" y="145"/>
                    </a:lnTo>
                    <a:lnTo>
                      <a:pt x="94" y="145"/>
                    </a:lnTo>
                    <a:lnTo>
                      <a:pt x="94" y="147"/>
                    </a:lnTo>
                    <a:lnTo>
                      <a:pt x="86" y="147"/>
                    </a:lnTo>
                    <a:lnTo>
                      <a:pt x="86" y="149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54" y="147"/>
                    </a:lnTo>
                    <a:lnTo>
                      <a:pt x="54" y="145"/>
                    </a:lnTo>
                    <a:lnTo>
                      <a:pt x="50" y="145"/>
                    </a:lnTo>
                    <a:lnTo>
                      <a:pt x="48" y="141"/>
                    </a:lnTo>
                    <a:lnTo>
                      <a:pt x="42" y="141"/>
                    </a:lnTo>
                    <a:lnTo>
                      <a:pt x="40" y="138"/>
                    </a:lnTo>
                    <a:lnTo>
                      <a:pt x="38" y="138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1"/>
                    </a:lnTo>
                    <a:lnTo>
                      <a:pt x="27" y="51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4" y="27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126" y="19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21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3" y="9"/>
                    </a:lnTo>
                    <a:lnTo>
                      <a:pt x="113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96" y="4"/>
                    </a:lnTo>
                    <a:lnTo>
                      <a:pt x="9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5733211" y="3248107"/>
                <a:ext cx="46037" cy="122238"/>
              </a:xfrm>
              <a:custGeom>
                <a:avLst/>
                <a:gdLst>
                  <a:gd name="T0" fmla="*/ 36 w 57"/>
                  <a:gd name="T1" fmla="*/ 46 h 155"/>
                  <a:gd name="T2" fmla="*/ 36 w 57"/>
                  <a:gd name="T3" fmla="*/ 155 h 155"/>
                  <a:gd name="T4" fmla="*/ 57 w 57"/>
                  <a:gd name="T5" fmla="*/ 155 h 155"/>
                  <a:gd name="T6" fmla="*/ 57 w 57"/>
                  <a:gd name="T7" fmla="*/ 0 h 155"/>
                  <a:gd name="T8" fmla="*/ 42 w 57"/>
                  <a:gd name="T9" fmla="*/ 0 h 155"/>
                  <a:gd name="T10" fmla="*/ 42 w 57"/>
                  <a:gd name="T11" fmla="*/ 4 h 155"/>
                  <a:gd name="T12" fmla="*/ 40 w 57"/>
                  <a:gd name="T13" fmla="*/ 6 h 155"/>
                  <a:gd name="T14" fmla="*/ 40 w 57"/>
                  <a:gd name="T15" fmla="*/ 10 h 155"/>
                  <a:gd name="T16" fmla="*/ 38 w 57"/>
                  <a:gd name="T17" fmla="*/ 10 h 155"/>
                  <a:gd name="T18" fmla="*/ 38 w 57"/>
                  <a:gd name="T19" fmla="*/ 14 h 155"/>
                  <a:gd name="T20" fmla="*/ 34 w 57"/>
                  <a:gd name="T21" fmla="*/ 18 h 155"/>
                  <a:gd name="T22" fmla="*/ 34 w 57"/>
                  <a:gd name="T23" fmla="*/ 20 h 155"/>
                  <a:gd name="T24" fmla="*/ 33 w 57"/>
                  <a:gd name="T25" fmla="*/ 20 h 155"/>
                  <a:gd name="T26" fmla="*/ 33 w 57"/>
                  <a:gd name="T27" fmla="*/ 21 h 155"/>
                  <a:gd name="T28" fmla="*/ 31 w 57"/>
                  <a:gd name="T29" fmla="*/ 21 h 155"/>
                  <a:gd name="T30" fmla="*/ 31 w 57"/>
                  <a:gd name="T31" fmla="*/ 23 h 155"/>
                  <a:gd name="T32" fmla="*/ 27 w 57"/>
                  <a:gd name="T33" fmla="*/ 23 h 155"/>
                  <a:gd name="T34" fmla="*/ 25 w 57"/>
                  <a:gd name="T35" fmla="*/ 25 h 155"/>
                  <a:gd name="T36" fmla="*/ 23 w 57"/>
                  <a:gd name="T37" fmla="*/ 25 h 155"/>
                  <a:gd name="T38" fmla="*/ 21 w 57"/>
                  <a:gd name="T39" fmla="*/ 27 h 155"/>
                  <a:gd name="T40" fmla="*/ 15 w 57"/>
                  <a:gd name="T41" fmla="*/ 27 h 155"/>
                  <a:gd name="T42" fmla="*/ 13 w 57"/>
                  <a:gd name="T43" fmla="*/ 29 h 155"/>
                  <a:gd name="T44" fmla="*/ 0 w 57"/>
                  <a:gd name="T45" fmla="*/ 29 h 155"/>
                  <a:gd name="T46" fmla="*/ 0 w 57"/>
                  <a:gd name="T47" fmla="*/ 46 h 155"/>
                  <a:gd name="T48" fmla="*/ 36 w 57"/>
                  <a:gd name="T49" fmla="*/ 4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55">
                    <a:moveTo>
                      <a:pt x="36" y="46"/>
                    </a:moveTo>
                    <a:lnTo>
                      <a:pt x="36" y="155"/>
                    </a:lnTo>
                    <a:lnTo>
                      <a:pt x="57" y="155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27" y="23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795081" y="4755174"/>
              <a:ext cx="423862" cy="598488"/>
              <a:chOff x="5453811" y="3994232"/>
              <a:chExt cx="423862" cy="598488"/>
            </a:xfrm>
          </p:grpSpPr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653836" y="4418095"/>
                <a:ext cx="23812" cy="174625"/>
              </a:xfrm>
              <a:custGeom>
                <a:avLst/>
                <a:gdLst>
                  <a:gd name="T0" fmla="*/ 0 w 31"/>
                  <a:gd name="T1" fmla="*/ 205 h 220"/>
                  <a:gd name="T2" fmla="*/ 0 w 31"/>
                  <a:gd name="T3" fmla="*/ 209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6 w 31"/>
                  <a:gd name="T11" fmla="*/ 220 h 220"/>
                  <a:gd name="T12" fmla="*/ 20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9 h 220"/>
                  <a:gd name="T22" fmla="*/ 31 w 31"/>
                  <a:gd name="T23" fmla="*/ 205 h 220"/>
                  <a:gd name="T24" fmla="*/ 31 w 31"/>
                  <a:gd name="T25" fmla="*/ 15 h 220"/>
                  <a:gd name="T26" fmla="*/ 29 w 31"/>
                  <a:gd name="T27" fmla="*/ 12 h 220"/>
                  <a:gd name="T28" fmla="*/ 29 w 31"/>
                  <a:gd name="T29" fmla="*/ 8 h 220"/>
                  <a:gd name="T30" fmla="*/ 23 w 31"/>
                  <a:gd name="T31" fmla="*/ 2 h 220"/>
                  <a:gd name="T32" fmla="*/ 20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4 h 220"/>
                  <a:gd name="T40" fmla="*/ 2 w 31"/>
                  <a:gd name="T41" fmla="*/ 8 h 220"/>
                  <a:gd name="T42" fmla="*/ 0 w 31"/>
                  <a:gd name="T43" fmla="*/ 12 h 220"/>
                  <a:gd name="T44" fmla="*/ 0 w 31"/>
                  <a:gd name="T45" fmla="*/ 15 h 220"/>
                  <a:gd name="T46" fmla="*/ 0 w 31"/>
                  <a:gd name="T47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5"/>
                    </a:moveTo>
                    <a:lnTo>
                      <a:pt x="0" y="209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6" y="220"/>
                    </a:lnTo>
                    <a:lnTo>
                      <a:pt x="20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9"/>
                    </a:lnTo>
                    <a:lnTo>
                      <a:pt x="31" y="205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5453811" y="3994232"/>
                <a:ext cx="423862" cy="423863"/>
              </a:xfrm>
              <a:custGeom>
                <a:avLst/>
                <a:gdLst>
                  <a:gd name="T0" fmla="*/ 5 w 534"/>
                  <a:gd name="T1" fmla="*/ 320 h 534"/>
                  <a:gd name="T2" fmla="*/ 21 w 534"/>
                  <a:gd name="T3" fmla="*/ 370 h 534"/>
                  <a:gd name="T4" fmla="*/ 51 w 534"/>
                  <a:gd name="T5" fmla="*/ 425 h 534"/>
                  <a:gd name="T6" fmla="*/ 107 w 534"/>
                  <a:gd name="T7" fmla="*/ 479 h 534"/>
                  <a:gd name="T8" fmla="*/ 151 w 534"/>
                  <a:gd name="T9" fmla="*/ 507 h 534"/>
                  <a:gd name="T10" fmla="*/ 212 w 534"/>
                  <a:gd name="T11" fmla="*/ 528 h 534"/>
                  <a:gd name="T12" fmla="*/ 264 w 534"/>
                  <a:gd name="T13" fmla="*/ 534 h 534"/>
                  <a:gd name="T14" fmla="*/ 306 w 534"/>
                  <a:gd name="T15" fmla="*/ 530 h 534"/>
                  <a:gd name="T16" fmla="*/ 356 w 534"/>
                  <a:gd name="T17" fmla="*/ 517 h 534"/>
                  <a:gd name="T18" fmla="*/ 404 w 534"/>
                  <a:gd name="T19" fmla="*/ 494 h 534"/>
                  <a:gd name="T20" fmla="*/ 453 w 534"/>
                  <a:gd name="T21" fmla="*/ 454 h 534"/>
                  <a:gd name="T22" fmla="*/ 494 w 534"/>
                  <a:gd name="T23" fmla="*/ 404 h 534"/>
                  <a:gd name="T24" fmla="*/ 517 w 534"/>
                  <a:gd name="T25" fmla="*/ 356 h 534"/>
                  <a:gd name="T26" fmla="*/ 530 w 534"/>
                  <a:gd name="T27" fmla="*/ 306 h 534"/>
                  <a:gd name="T28" fmla="*/ 534 w 534"/>
                  <a:gd name="T29" fmla="*/ 264 h 534"/>
                  <a:gd name="T30" fmla="*/ 528 w 534"/>
                  <a:gd name="T31" fmla="*/ 213 h 534"/>
                  <a:gd name="T32" fmla="*/ 507 w 534"/>
                  <a:gd name="T33" fmla="*/ 152 h 534"/>
                  <a:gd name="T34" fmla="*/ 478 w 534"/>
                  <a:gd name="T35" fmla="*/ 108 h 534"/>
                  <a:gd name="T36" fmla="*/ 425 w 534"/>
                  <a:gd name="T37" fmla="*/ 52 h 534"/>
                  <a:gd name="T38" fmla="*/ 369 w 534"/>
                  <a:gd name="T39" fmla="*/ 22 h 534"/>
                  <a:gd name="T40" fmla="*/ 319 w 534"/>
                  <a:gd name="T41" fmla="*/ 6 h 534"/>
                  <a:gd name="T42" fmla="*/ 226 w 534"/>
                  <a:gd name="T43" fmla="*/ 2 h 534"/>
                  <a:gd name="T44" fmla="*/ 174 w 534"/>
                  <a:gd name="T45" fmla="*/ 16 h 534"/>
                  <a:gd name="T46" fmla="*/ 128 w 534"/>
                  <a:gd name="T47" fmla="*/ 39 h 534"/>
                  <a:gd name="T48" fmla="*/ 78 w 534"/>
                  <a:gd name="T49" fmla="*/ 79 h 534"/>
                  <a:gd name="T50" fmla="*/ 38 w 534"/>
                  <a:gd name="T51" fmla="*/ 129 h 534"/>
                  <a:gd name="T52" fmla="*/ 15 w 534"/>
                  <a:gd name="T53" fmla="*/ 175 h 534"/>
                  <a:gd name="T54" fmla="*/ 1 w 534"/>
                  <a:gd name="T55" fmla="*/ 226 h 534"/>
                  <a:gd name="T56" fmla="*/ 30 w 534"/>
                  <a:gd name="T57" fmla="*/ 266 h 534"/>
                  <a:gd name="T58" fmla="*/ 34 w 534"/>
                  <a:gd name="T59" fmla="*/ 219 h 534"/>
                  <a:gd name="T60" fmla="*/ 47 w 534"/>
                  <a:gd name="T61" fmla="*/ 175 h 534"/>
                  <a:gd name="T62" fmla="*/ 70 w 534"/>
                  <a:gd name="T63" fmla="*/ 134 h 534"/>
                  <a:gd name="T64" fmla="*/ 116 w 534"/>
                  <a:gd name="T65" fmla="*/ 85 h 534"/>
                  <a:gd name="T66" fmla="*/ 155 w 534"/>
                  <a:gd name="T67" fmla="*/ 60 h 534"/>
                  <a:gd name="T68" fmla="*/ 195 w 534"/>
                  <a:gd name="T69" fmla="*/ 41 h 534"/>
                  <a:gd name="T70" fmla="*/ 252 w 534"/>
                  <a:gd name="T71" fmla="*/ 31 h 534"/>
                  <a:gd name="T72" fmla="*/ 323 w 534"/>
                  <a:gd name="T73" fmla="*/ 39 h 534"/>
                  <a:gd name="T74" fmla="*/ 367 w 534"/>
                  <a:gd name="T75" fmla="*/ 54 h 534"/>
                  <a:gd name="T76" fmla="*/ 415 w 534"/>
                  <a:gd name="T77" fmla="*/ 85 h 534"/>
                  <a:gd name="T78" fmla="*/ 461 w 534"/>
                  <a:gd name="T79" fmla="*/ 134 h 534"/>
                  <a:gd name="T80" fmla="*/ 484 w 534"/>
                  <a:gd name="T81" fmla="*/ 175 h 534"/>
                  <a:gd name="T82" fmla="*/ 499 w 534"/>
                  <a:gd name="T83" fmla="*/ 230 h 534"/>
                  <a:gd name="T84" fmla="*/ 503 w 534"/>
                  <a:gd name="T85" fmla="*/ 264 h 534"/>
                  <a:gd name="T86" fmla="*/ 498 w 534"/>
                  <a:gd name="T87" fmla="*/ 312 h 534"/>
                  <a:gd name="T88" fmla="*/ 484 w 534"/>
                  <a:gd name="T89" fmla="*/ 356 h 534"/>
                  <a:gd name="T90" fmla="*/ 461 w 534"/>
                  <a:gd name="T91" fmla="*/ 396 h 534"/>
                  <a:gd name="T92" fmla="*/ 415 w 534"/>
                  <a:gd name="T93" fmla="*/ 448 h 534"/>
                  <a:gd name="T94" fmla="*/ 377 w 534"/>
                  <a:gd name="T95" fmla="*/ 473 h 534"/>
                  <a:gd name="T96" fmla="*/ 335 w 534"/>
                  <a:gd name="T97" fmla="*/ 492 h 534"/>
                  <a:gd name="T98" fmla="*/ 289 w 534"/>
                  <a:gd name="T99" fmla="*/ 502 h 534"/>
                  <a:gd name="T100" fmla="*/ 252 w 534"/>
                  <a:gd name="T101" fmla="*/ 502 h 534"/>
                  <a:gd name="T102" fmla="*/ 206 w 534"/>
                  <a:gd name="T103" fmla="*/ 496 h 534"/>
                  <a:gd name="T104" fmla="*/ 155 w 534"/>
                  <a:gd name="T105" fmla="*/ 473 h 534"/>
                  <a:gd name="T106" fmla="*/ 116 w 534"/>
                  <a:gd name="T107" fmla="*/ 448 h 534"/>
                  <a:gd name="T108" fmla="*/ 65 w 534"/>
                  <a:gd name="T109" fmla="*/ 387 h 534"/>
                  <a:gd name="T110" fmla="*/ 44 w 534"/>
                  <a:gd name="T111" fmla="*/ 347 h 534"/>
                  <a:gd name="T112" fmla="*/ 32 w 534"/>
                  <a:gd name="T113" fmla="*/ 30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4">
                    <a:moveTo>
                      <a:pt x="0" y="266"/>
                    </a:moveTo>
                    <a:lnTo>
                      <a:pt x="0" y="280"/>
                    </a:lnTo>
                    <a:lnTo>
                      <a:pt x="1" y="306"/>
                    </a:lnTo>
                    <a:lnTo>
                      <a:pt x="5" y="320"/>
                    </a:lnTo>
                    <a:lnTo>
                      <a:pt x="7" y="331"/>
                    </a:lnTo>
                    <a:lnTo>
                      <a:pt x="11" y="345"/>
                    </a:lnTo>
                    <a:lnTo>
                      <a:pt x="15" y="356"/>
                    </a:lnTo>
                    <a:lnTo>
                      <a:pt x="21" y="370"/>
                    </a:lnTo>
                    <a:lnTo>
                      <a:pt x="24" y="381"/>
                    </a:lnTo>
                    <a:lnTo>
                      <a:pt x="32" y="393"/>
                    </a:lnTo>
                    <a:lnTo>
                      <a:pt x="38" y="404"/>
                    </a:lnTo>
                    <a:lnTo>
                      <a:pt x="51" y="425"/>
                    </a:lnTo>
                    <a:lnTo>
                      <a:pt x="61" y="435"/>
                    </a:lnTo>
                    <a:lnTo>
                      <a:pt x="78" y="454"/>
                    </a:lnTo>
                    <a:lnTo>
                      <a:pt x="97" y="471"/>
                    </a:lnTo>
                    <a:lnTo>
                      <a:pt x="107" y="479"/>
                    </a:lnTo>
                    <a:lnTo>
                      <a:pt x="116" y="486"/>
                    </a:lnTo>
                    <a:lnTo>
                      <a:pt x="128" y="494"/>
                    </a:lnTo>
                    <a:lnTo>
                      <a:pt x="139" y="500"/>
                    </a:lnTo>
                    <a:lnTo>
                      <a:pt x="151" y="507"/>
                    </a:lnTo>
                    <a:lnTo>
                      <a:pt x="162" y="511"/>
                    </a:lnTo>
                    <a:lnTo>
                      <a:pt x="187" y="521"/>
                    </a:lnTo>
                    <a:lnTo>
                      <a:pt x="199" y="525"/>
                    </a:lnTo>
                    <a:lnTo>
                      <a:pt x="212" y="528"/>
                    </a:lnTo>
                    <a:lnTo>
                      <a:pt x="226" y="530"/>
                    </a:lnTo>
                    <a:lnTo>
                      <a:pt x="239" y="532"/>
                    </a:lnTo>
                    <a:lnTo>
                      <a:pt x="250" y="532"/>
                    </a:lnTo>
                    <a:lnTo>
                      <a:pt x="264" y="534"/>
                    </a:lnTo>
                    <a:lnTo>
                      <a:pt x="266" y="534"/>
                    </a:lnTo>
                    <a:lnTo>
                      <a:pt x="279" y="532"/>
                    </a:lnTo>
                    <a:lnTo>
                      <a:pt x="293" y="532"/>
                    </a:lnTo>
                    <a:lnTo>
                      <a:pt x="306" y="530"/>
                    </a:lnTo>
                    <a:lnTo>
                      <a:pt x="319" y="528"/>
                    </a:lnTo>
                    <a:lnTo>
                      <a:pt x="331" y="525"/>
                    </a:lnTo>
                    <a:lnTo>
                      <a:pt x="344" y="521"/>
                    </a:lnTo>
                    <a:lnTo>
                      <a:pt x="356" y="517"/>
                    </a:lnTo>
                    <a:lnTo>
                      <a:pt x="369" y="511"/>
                    </a:lnTo>
                    <a:lnTo>
                      <a:pt x="381" y="507"/>
                    </a:lnTo>
                    <a:lnTo>
                      <a:pt x="392" y="500"/>
                    </a:lnTo>
                    <a:lnTo>
                      <a:pt x="404" y="494"/>
                    </a:lnTo>
                    <a:lnTo>
                      <a:pt x="413" y="488"/>
                    </a:lnTo>
                    <a:lnTo>
                      <a:pt x="425" y="481"/>
                    </a:lnTo>
                    <a:lnTo>
                      <a:pt x="434" y="471"/>
                    </a:lnTo>
                    <a:lnTo>
                      <a:pt x="453" y="454"/>
                    </a:lnTo>
                    <a:lnTo>
                      <a:pt x="471" y="435"/>
                    </a:lnTo>
                    <a:lnTo>
                      <a:pt x="480" y="425"/>
                    </a:lnTo>
                    <a:lnTo>
                      <a:pt x="488" y="414"/>
                    </a:lnTo>
                    <a:lnTo>
                      <a:pt x="494" y="404"/>
                    </a:lnTo>
                    <a:lnTo>
                      <a:pt x="499" y="393"/>
                    </a:lnTo>
                    <a:lnTo>
                      <a:pt x="507" y="381"/>
                    </a:lnTo>
                    <a:lnTo>
                      <a:pt x="511" y="370"/>
                    </a:lnTo>
                    <a:lnTo>
                      <a:pt x="517" y="356"/>
                    </a:lnTo>
                    <a:lnTo>
                      <a:pt x="520" y="345"/>
                    </a:lnTo>
                    <a:lnTo>
                      <a:pt x="524" y="331"/>
                    </a:lnTo>
                    <a:lnTo>
                      <a:pt x="528" y="320"/>
                    </a:lnTo>
                    <a:lnTo>
                      <a:pt x="530" y="306"/>
                    </a:lnTo>
                    <a:lnTo>
                      <a:pt x="532" y="293"/>
                    </a:lnTo>
                    <a:lnTo>
                      <a:pt x="532" y="280"/>
                    </a:lnTo>
                    <a:lnTo>
                      <a:pt x="534" y="266"/>
                    </a:lnTo>
                    <a:lnTo>
                      <a:pt x="534" y="264"/>
                    </a:lnTo>
                    <a:lnTo>
                      <a:pt x="532" y="251"/>
                    </a:lnTo>
                    <a:lnTo>
                      <a:pt x="532" y="240"/>
                    </a:lnTo>
                    <a:lnTo>
                      <a:pt x="530" y="226"/>
                    </a:lnTo>
                    <a:lnTo>
                      <a:pt x="528" y="213"/>
                    </a:lnTo>
                    <a:lnTo>
                      <a:pt x="524" y="199"/>
                    </a:lnTo>
                    <a:lnTo>
                      <a:pt x="520" y="188"/>
                    </a:lnTo>
                    <a:lnTo>
                      <a:pt x="511" y="163"/>
                    </a:lnTo>
                    <a:lnTo>
                      <a:pt x="507" y="152"/>
                    </a:lnTo>
                    <a:lnTo>
                      <a:pt x="499" y="140"/>
                    </a:lnTo>
                    <a:lnTo>
                      <a:pt x="494" y="129"/>
                    </a:lnTo>
                    <a:lnTo>
                      <a:pt x="486" y="117"/>
                    </a:lnTo>
                    <a:lnTo>
                      <a:pt x="478" y="108"/>
                    </a:lnTo>
                    <a:lnTo>
                      <a:pt x="471" y="98"/>
                    </a:lnTo>
                    <a:lnTo>
                      <a:pt x="453" y="79"/>
                    </a:lnTo>
                    <a:lnTo>
                      <a:pt x="434" y="62"/>
                    </a:lnTo>
                    <a:lnTo>
                      <a:pt x="425" y="52"/>
                    </a:lnTo>
                    <a:lnTo>
                      <a:pt x="404" y="39"/>
                    </a:lnTo>
                    <a:lnTo>
                      <a:pt x="392" y="33"/>
                    </a:lnTo>
                    <a:lnTo>
                      <a:pt x="381" y="25"/>
                    </a:lnTo>
                    <a:lnTo>
                      <a:pt x="369" y="22"/>
                    </a:lnTo>
                    <a:lnTo>
                      <a:pt x="356" y="16"/>
                    </a:lnTo>
                    <a:lnTo>
                      <a:pt x="344" y="12"/>
                    </a:lnTo>
                    <a:lnTo>
                      <a:pt x="331" y="8"/>
                    </a:lnTo>
                    <a:lnTo>
                      <a:pt x="319" y="6"/>
                    </a:lnTo>
                    <a:lnTo>
                      <a:pt x="306" y="2"/>
                    </a:lnTo>
                    <a:lnTo>
                      <a:pt x="279" y="0"/>
                    </a:lnTo>
                    <a:lnTo>
                      <a:pt x="250" y="0"/>
                    </a:lnTo>
                    <a:lnTo>
                      <a:pt x="226" y="2"/>
                    </a:lnTo>
                    <a:lnTo>
                      <a:pt x="212" y="6"/>
                    </a:lnTo>
                    <a:lnTo>
                      <a:pt x="199" y="8"/>
                    </a:lnTo>
                    <a:lnTo>
                      <a:pt x="187" y="12"/>
                    </a:lnTo>
                    <a:lnTo>
                      <a:pt x="174" y="16"/>
                    </a:lnTo>
                    <a:lnTo>
                      <a:pt x="162" y="22"/>
                    </a:lnTo>
                    <a:lnTo>
                      <a:pt x="151" y="25"/>
                    </a:lnTo>
                    <a:lnTo>
                      <a:pt x="139" y="33"/>
                    </a:lnTo>
                    <a:lnTo>
                      <a:pt x="128" y="39"/>
                    </a:lnTo>
                    <a:lnTo>
                      <a:pt x="116" y="46"/>
                    </a:lnTo>
                    <a:lnTo>
                      <a:pt x="107" y="52"/>
                    </a:lnTo>
                    <a:lnTo>
                      <a:pt x="97" y="62"/>
                    </a:lnTo>
                    <a:lnTo>
                      <a:pt x="78" y="79"/>
                    </a:lnTo>
                    <a:lnTo>
                      <a:pt x="61" y="98"/>
                    </a:lnTo>
                    <a:lnTo>
                      <a:pt x="51" y="108"/>
                    </a:lnTo>
                    <a:lnTo>
                      <a:pt x="46" y="117"/>
                    </a:lnTo>
                    <a:lnTo>
                      <a:pt x="38" y="129"/>
                    </a:lnTo>
                    <a:lnTo>
                      <a:pt x="32" y="140"/>
                    </a:lnTo>
                    <a:lnTo>
                      <a:pt x="24" y="152"/>
                    </a:lnTo>
                    <a:lnTo>
                      <a:pt x="21" y="163"/>
                    </a:lnTo>
                    <a:lnTo>
                      <a:pt x="15" y="175"/>
                    </a:lnTo>
                    <a:lnTo>
                      <a:pt x="11" y="188"/>
                    </a:lnTo>
                    <a:lnTo>
                      <a:pt x="7" y="199"/>
                    </a:lnTo>
                    <a:lnTo>
                      <a:pt x="5" y="213"/>
                    </a:lnTo>
                    <a:lnTo>
                      <a:pt x="1" y="226"/>
                    </a:lnTo>
                    <a:lnTo>
                      <a:pt x="0" y="251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30" y="266"/>
                    </a:lnTo>
                    <a:lnTo>
                      <a:pt x="30" y="266"/>
                    </a:lnTo>
                    <a:lnTo>
                      <a:pt x="30" y="253"/>
                    </a:lnTo>
                    <a:lnTo>
                      <a:pt x="32" y="230"/>
                    </a:lnTo>
                    <a:lnTo>
                      <a:pt x="34" y="219"/>
                    </a:lnTo>
                    <a:lnTo>
                      <a:pt x="38" y="207"/>
                    </a:lnTo>
                    <a:lnTo>
                      <a:pt x="40" y="196"/>
                    </a:lnTo>
                    <a:lnTo>
                      <a:pt x="44" y="186"/>
                    </a:lnTo>
                    <a:lnTo>
                      <a:pt x="47" y="175"/>
                    </a:lnTo>
                    <a:lnTo>
                      <a:pt x="53" y="165"/>
                    </a:lnTo>
                    <a:lnTo>
                      <a:pt x="59" y="155"/>
                    </a:lnTo>
                    <a:lnTo>
                      <a:pt x="65" y="144"/>
                    </a:lnTo>
                    <a:lnTo>
                      <a:pt x="70" y="134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9" y="100"/>
                    </a:lnTo>
                    <a:lnTo>
                      <a:pt x="116" y="85"/>
                    </a:lnTo>
                    <a:lnTo>
                      <a:pt x="126" y="77"/>
                    </a:lnTo>
                    <a:lnTo>
                      <a:pt x="134" y="71"/>
                    </a:lnTo>
                    <a:lnTo>
                      <a:pt x="143" y="66"/>
                    </a:lnTo>
                    <a:lnTo>
                      <a:pt x="155" y="60"/>
                    </a:lnTo>
                    <a:lnTo>
                      <a:pt x="164" y="54"/>
                    </a:lnTo>
                    <a:lnTo>
                      <a:pt x="174" y="48"/>
                    </a:lnTo>
                    <a:lnTo>
                      <a:pt x="185" y="44"/>
                    </a:lnTo>
                    <a:lnTo>
                      <a:pt x="195" y="41"/>
                    </a:lnTo>
                    <a:lnTo>
                      <a:pt x="206" y="39"/>
                    </a:lnTo>
                    <a:lnTo>
                      <a:pt x="218" y="35"/>
                    </a:lnTo>
                    <a:lnTo>
                      <a:pt x="229" y="33"/>
                    </a:lnTo>
                    <a:lnTo>
                      <a:pt x="252" y="31"/>
                    </a:lnTo>
                    <a:lnTo>
                      <a:pt x="277" y="31"/>
                    </a:lnTo>
                    <a:lnTo>
                      <a:pt x="300" y="33"/>
                    </a:lnTo>
                    <a:lnTo>
                      <a:pt x="312" y="35"/>
                    </a:lnTo>
                    <a:lnTo>
                      <a:pt x="323" y="39"/>
                    </a:lnTo>
                    <a:lnTo>
                      <a:pt x="335" y="41"/>
                    </a:lnTo>
                    <a:lnTo>
                      <a:pt x="346" y="44"/>
                    </a:lnTo>
                    <a:lnTo>
                      <a:pt x="356" y="48"/>
                    </a:lnTo>
                    <a:lnTo>
                      <a:pt x="367" y="54"/>
                    </a:lnTo>
                    <a:lnTo>
                      <a:pt x="377" y="60"/>
                    </a:lnTo>
                    <a:lnTo>
                      <a:pt x="386" y="66"/>
                    </a:lnTo>
                    <a:lnTo>
                      <a:pt x="406" y="77"/>
                    </a:lnTo>
                    <a:lnTo>
                      <a:pt x="415" y="85"/>
                    </a:lnTo>
                    <a:lnTo>
                      <a:pt x="432" y="100"/>
                    </a:lnTo>
                    <a:lnTo>
                      <a:pt x="448" y="117"/>
                    </a:lnTo>
                    <a:lnTo>
                      <a:pt x="455" y="127"/>
                    </a:lnTo>
                    <a:lnTo>
                      <a:pt x="461" y="134"/>
                    </a:lnTo>
                    <a:lnTo>
                      <a:pt x="467" y="144"/>
                    </a:lnTo>
                    <a:lnTo>
                      <a:pt x="473" y="155"/>
                    </a:lnTo>
                    <a:lnTo>
                      <a:pt x="478" y="165"/>
                    </a:lnTo>
                    <a:lnTo>
                      <a:pt x="484" y="175"/>
                    </a:lnTo>
                    <a:lnTo>
                      <a:pt x="492" y="197"/>
                    </a:lnTo>
                    <a:lnTo>
                      <a:pt x="496" y="207"/>
                    </a:lnTo>
                    <a:lnTo>
                      <a:pt x="498" y="219"/>
                    </a:lnTo>
                    <a:lnTo>
                      <a:pt x="499" y="230"/>
                    </a:lnTo>
                    <a:lnTo>
                      <a:pt x="501" y="241"/>
                    </a:lnTo>
                    <a:lnTo>
                      <a:pt x="501" y="253"/>
                    </a:lnTo>
                    <a:lnTo>
                      <a:pt x="503" y="266"/>
                    </a:lnTo>
                    <a:lnTo>
                      <a:pt x="503" y="264"/>
                    </a:lnTo>
                    <a:lnTo>
                      <a:pt x="501" y="278"/>
                    </a:lnTo>
                    <a:lnTo>
                      <a:pt x="501" y="289"/>
                    </a:lnTo>
                    <a:lnTo>
                      <a:pt x="499" y="301"/>
                    </a:lnTo>
                    <a:lnTo>
                      <a:pt x="498" y="312"/>
                    </a:lnTo>
                    <a:lnTo>
                      <a:pt x="496" y="324"/>
                    </a:lnTo>
                    <a:lnTo>
                      <a:pt x="492" y="335"/>
                    </a:lnTo>
                    <a:lnTo>
                      <a:pt x="488" y="347"/>
                    </a:lnTo>
                    <a:lnTo>
                      <a:pt x="484" y="356"/>
                    </a:lnTo>
                    <a:lnTo>
                      <a:pt x="478" y="368"/>
                    </a:lnTo>
                    <a:lnTo>
                      <a:pt x="473" y="377"/>
                    </a:lnTo>
                    <a:lnTo>
                      <a:pt x="467" y="387"/>
                    </a:lnTo>
                    <a:lnTo>
                      <a:pt x="461" y="396"/>
                    </a:lnTo>
                    <a:lnTo>
                      <a:pt x="455" y="406"/>
                    </a:lnTo>
                    <a:lnTo>
                      <a:pt x="448" y="416"/>
                    </a:lnTo>
                    <a:lnTo>
                      <a:pt x="432" y="433"/>
                    </a:lnTo>
                    <a:lnTo>
                      <a:pt x="415" y="448"/>
                    </a:lnTo>
                    <a:lnTo>
                      <a:pt x="406" y="456"/>
                    </a:lnTo>
                    <a:lnTo>
                      <a:pt x="396" y="461"/>
                    </a:lnTo>
                    <a:lnTo>
                      <a:pt x="386" y="467"/>
                    </a:lnTo>
                    <a:lnTo>
                      <a:pt x="377" y="473"/>
                    </a:lnTo>
                    <a:lnTo>
                      <a:pt x="367" y="479"/>
                    </a:lnTo>
                    <a:lnTo>
                      <a:pt x="356" y="484"/>
                    </a:lnTo>
                    <a:lnTo>
                      <a:pt x="346" y="488"/>
                    </a:lnTo>
                    <a:lnTo>
                      <a:pt x="335" y="492"/>
                    </a:lnTo>
                    <a:lnTo>
                      <a:pt x="323" y="496"/>
                    </a:lnTo>
                    <a:lnTo>
                      <a:pt x="312" y="498"/>
                    </a:lnTo>
                    <a:lnTo>
                      <a:pt x="300" y="500"/>
                    </a:lnTo>
                    <a:lnTo>
                      <a:pt x="289" y="502"/>
                    </a:lnTo>
                    <a:lnTo>
                      <a:pt x="277" y="502"/>
                    </a:lnTo>
                    <a:lnTo>
                      <a:pt x="264" y="503"/>
                    </a:lnTo>
                    <a:lnTo>
                      <a:pt x="266" y="503"/>
                    </a:lnTo>
                    <a:lnTo>
                      <a:pt x="252" y="502"/>
                    </a:lnTo>
                    <a:lnTo>
                      <a:pt x="241" y="502"/>
                    </a:lnTo>
                    <a:lnTo>
                      <a:pt x="229" y="500"/>
                    </a:lnTo>
                    <a:lnTo>
                      <a:pt x="218" y="498"/>
                    </a:lnTo>
                    <a:lnTo>
                      <a:pt x="206" y="496"/>
                    </a:lnTo>
                    <a:lnTo>
                      <a:pt x="197" y="492"/>
                    </a:lnTo>
                    <a:lnTo>
                      <a:pt x="174" y="484"/>
                    </a:lnTo>
                    <a:lnTo>
                      <a:pt x="164" y="479"/>
                    </a:lnTo>
                    <a:lnTo>
                      <a:pt x="155" y="473"/>
                    </a:lnTo>
                    <a:lnTo>
                      <a:pt x="143" y="467"/>
                    </a:lnTo>
                    <a:lnTo>
                      <a:pt x="134" y="461"/>
                    </a:lnTo>
                    <a:lnTo>
                      <a:pt x="126" y="456"/>
                    </a:lnTo>
                    <a:lnTo>
                      <a:pt x="116" y="448"/>
                    </a:lnTo>
                    <a:lnTo>
                      <a:pt x="99" y="433"/>
                    </a:lnTo>
                    <a:lnTo>
                      <a:pt x="84" y="416"/>
                    </a:lnTo>
                    <a:lnTo>
                      <a:pt x="76" y="406"/>
                    </a:lnTo>
                    <a:lnTo>
                      <a:pt x="65" y="387"/>
                    </a:lnTo>
                    <a:lnTo>
                      <a:pt x="59" y="377"/>
                    </a:lnTo>
                    <a:lnTo>
                      <a:pt x="53" y="368"/>
                    </a:lnTo>
                    <a:lnTo>
                      <a:pt x="47" y="356"/>
                    </a:lnTo>
                    <a:lnTo>
                      <a:pt x="44" y="347"/>
                    </a:lnTo>
                    <a:lnTo>
                      <a:pt x="40" y="335"/>
                    </a:lnTo>
                    <a:lnTo>
                      <a:pt x="38" y="324"/>
                    </a:lnTo>
                    <a:lnTo>
                      <a:pt x="34" y="312"/>
                    </a:lnTo>
                    <a:lnTo>
                      <a:pt x="32" y="301"/>
                    </a:lnTo>
                    <a:lnTo>
                      <a:pt x="30" y="278"/>
                    </a:lnTo>
                    <a:lnTo>
                      <a:pt x="30" y="266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5474448" y="4140282"/>
                <a:ext cx="103188" cy="127000"/>
              </a:xfrm>
              <a:custGeom>
                <a:avLst/>
                <a:gdLst>
                  <a:gd name="T0" fmla="*/ 0 w 131"/>
                  <a:gd name="T1" fmla="*/ 0 h 161"/>
                  <a:gd name="T2" fmla="*/ 0 w 131"/>
                  <a:gd name="T3" fmla="*/ 19 h 161"/>
                  <a:gd name="T4" fmla="*/ 54 w 131"/>
                  <a:gd name="T5" fmla="*/ 19 h 161"/>
                  <a:gd name="T6" fmla="*/ 54 w 131"/>
                  <a:gd name="T7" fmla="*/ 161 h 161"/>
                  <a:gd name="T8" fmla="*/ 77 w 131"/>
                  <a:gd name="T9" fmla="*/ 161 h 161"/>
                  <a:gd name="T10" fmla="*/ 77 w 131"/>
                  <a:gd name="T11" fmla="*/ 19 h 161"/>
                  <a:gd name="T12" fmla="*/ 131 w 131"/>
                  <a:gd name="T13" fmla="*/ 19 h 161"/>
                  <a:gd name="T14" fmla="*/ 131 w 131"/>
                  <a:gd name="T15" fmla="*/ 0 h 161"/>
                  <a:gd name="T16" fmla="*/ 0 w 131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61">
                    <a:moveTo>
                      <a:pt x="0" y="0"/>
                    </a:moveTo>
                    <a:lnTo>
                      <a:pt x="0" y="19"/>
                    </a:lnTo>
                    <a:lnTo>
                      <a:pt x="54" y="19"/>
                    </a:lnTo>
                    <a:lnTo>
                      <a:pt x="54" y="161"/>
                    </a:lnTo>
                    <a:lnTo>
                      <a:pt x="77" y="161"/>
                    </a:lnTo>
                    <a:lnTo>
                      <a:pt x="77" y="19"/>
                    </a:lnTo>
                    <a:lnTo>
                      <a:pt x="131" y="19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5590336" y="4137107"/>
                <a:ext cx="119062" cy="133350"/>
              </a:xfrm>
              <a:custGeom>
                <a:avLst/>
                <a:gdLst>
                  <a:gd name="T0" fmla="*/ 54 w 151"/>
                  <a:gd name="T1" fmla="*/ 4 h 169"/>
                  <a:gd name="T2" fmla="*/ 44 w 151"/>
                  <a:gd name="T3" fmla="*/ 8 h 169"/>
                  <a:gd name="T4" fmla="*/ 29 w 151"/>
                  <a:gd name="T5" fmla="*/ 14 h 169"/>
                  <a:gd name="T6" fmla="*/ 21 w 151"/>
                  <a:gd name="T7" fmla="*/ 21 h 169"/>
                  <a:gd name="T8" fmla="*/ 13 w 151"/>
                  <a:gd name="T9" fmla="*/ 33 h 169"/>
                  <a:gd name="T10" fmla="*/ 8 w 151"/>
                  <a:gd name="T11" fmla="*/ 42 h 169"/>
                  <a:gd name="T12" fmla="*/ 4 w 151"/>
                  <a:gd name="T13" fmla="*/ 58 h 169"/>
                  <a:gd name="T14" fmla="*/ 0 w 151"/>
                  <a:gd name="T15" fmla="*/ 104 h 169"/>
                  <a:gd name="T16" fmla="*/ 4 w 151"/>
                  <a:gd name="T17" fmla="*/ 121 h 169"/>
                  <a:gd name="T18" fmla="*/ 10 w 151"/>
                  <a:gd name="T19" fmla="*/ 132 h 169"/>
                  <a:gd name="T20" fmla="*/ 17 w 151"/>
                  <a:gd name="T21" fmla="*/ 144 h 169"/>
                  <a:gd name="T22" fmla="*/ 23 w 151"/>
                  <a:gd name="T23" fmla="*/ 149 h 169"/>
                  <a:gd name="T24" fmla="*/ 34 w 151"/>
                  <a:gd name="T25" fmla="*/ 157 h 169"/>
                  <a:gd name="T26" fmla="*/ 44 w 151"/>
                  <a:gd name="T27" fmla="*/ 163 h 169"/>
                  <a:gd name="T28" fmla="*/ 54 w 151"/>
                  <a:gd name="T29" fmla="*/ 167 h 169"/>
                  <a:gd name="T30" fmla="*/ 103 w 151"/>
                  <a:gd name="T31" fmla="*/ 167 h 169"/>
                  <a:gd name="T32" fmla="*/ 111 w 151"/>
                  <a:gd name="T33" fmla="*/ 163 h 169"/>
                  <a:gd name="T34" fmla="*/ 123 w 151"/>
                  <a:gd name="T35" fmla="*/ 155 h 169"/>
                  <a:gd name="T36" fmla="*/ 130 w 151"/>
                  <a:gd name="T37" fmla="*/ 149 h 169"/>
                  <a:gd name="T38" fmla="*/ 138 w 151"/>
                  <a:gd name="T39" fmla="*/ 142 h 169"/>
                  <a:gd name="T40" fmla="*/ 142 w 151"/>
                  <a:gd name="T41" fmla="*/ 134 h 169"/>
                  <a:gd name="T42" fmla="*/ 147 w 151"/>
                  <a:gd name="T43" fmla="*/ 121 h 169"/>
                  <a:gd name="T44" fmla="*/ 151 w 151"/>
                  <a:gd name="T45" fmla="*/ 104 h 169"/>
                  <a:gd name="T46" fmla="*/ 147 w 151"/>
                  <a:gd name="T47" fmla="*/ 58 h 169"/>
                  <a:gd name="T48" fmla="*/ 144 w 151"/>
                  <a:gd name="T49" fmla="*/ 42 h 169"/>
                  <a:gd name="T50" fmla="*/ 140 w 151"/>
                  <a:gd name="T51" fmla="*/ 35 h 169"/>
                  <a:gd name="T52" fmla="*/ 132 w 151"/>
                  <a:gd name="T53" fmla="*/ 23 h 169"/>
                  <a:gd name="T54" fmla="*/ 86 w 151"/>
                  <a:gd name="T55" fmla="*/ 21 h 169"/>
                  <a:gd name="T56" fmla="*/ 102 w 151"/>
                  <a:gd name="T57" fmla="*/ 27 h 169"/>
                  <a:gd name="T58" fmla="*/ 111 w 151"/>
                  <a:gd name="T59" fmla="*/ 35 h 169"/>
                  <a:gd name="T60" fmla="*/ 119 w 151"/>
                  <a:gd name="T61" fmla="*/ 46 h 169"/>
                  <a:gd name="T62" fmla="*/ 123 w 151"/>
                  <a:gd name="T63" fmla="*/ 60 h 169"/>
                  <a:gd name="T64" fmla="*/ 126 w 151"/>
                  <a:gd name="T65" fmla="*/ 100 h 169"/>
                  <a:gd name="T66" fmla="*/ 123 w 151"/>
                  <a:gd name="T67" fmla="*/ 117 h 169"/>
                  <a:gd name="T68" fmla="*/ 117 w 151"/>
                  <a:gd name="T69" fmla="*/ 130 h 169"/>
                  <a:gd name="T70" fmla="*/ 109 w 151"/>
                  <a:gd name="T71" fmla="*/ 138 h 169"/>
                  <a:gd name="T72" fmla="*/ 102 w 151"/>
                  <a:gd name="T73" fmla="*/ 144 h 169"/>
                  <a:gd name="T74" fmla="*/ 86 w 151"/>
                  <a:gd name="T75" fmla="*/ 148 h 169"/>
                  <a:gd name="T76" fmla="*/ 54 w 151"/>
                  <a:gd name="T77" fmla="*/ 148 h 169"/>
                  <a:gd name="T78" fmla="*/ 42 w 151"/>
                  <a:gd name="T79" fmla="*/ 142 h 169"/>
                  <a:gd name="T80" fmla="*/ 34 w 151"/>
                  <a:gd name="T81" fmla="*/ 134 h 169"/>
                  <a:gd name="T82" fmla="*/ 29 w 151"/>
                  <a:gd name="T83" fmla="*/ 123 h 169"/>
                  <a:gd name="T84" fmla="*/ 25 w 151"/>
                  <a:gd name="T85" fmla="*/ 111 h 169"/>
                  <a:gd name="T86" fmla="*/ 21 w 151"/>
                  <a:gd name="T87" fmla="*/ 69 h 169"/>
                  <a:gd name="T88" fmla="*/ 25 w 151"/>
                  <a:gd name="T89" fmla="*/ 54 h 169"/>
                  <a:gd name="T90" fmla="*/ 29 w 151"/>
                  <a:gd name="T91" fmla="*/ 44 h 169"/>
                  <a:gd name="T92" fmla="*/ 36 w 151"/>
                  <a:gd name="T93" fmla="*/ 33 h 169"/>
                  <a:gd name="T94" fmla="*/ 48 w 151"/>
                  <a:gd name="T95" fmla="*/ 27 h 169"/>
                  <a:gd name="T96" fmla="*/ 63 w 151"/>
                  <a:gd name="T97" fmla="*/ 21 h 169"/>
                  <a:gd name="T98" fmla="*/ 123 w 151"/>
                  <a:gd name="T99" fmla="*/ 16 h 169"/>
                  <a:gd name="T100" fmla="*/ 113 w 151"/>
                  <a:gd name="T101" fmla="*/ 10 h 169"/>
                  <a:gd name="T102" fmla="*/ 103 w 151"/>
                  <a:gd name="T103" fmla="*/ 6 h 169"/>
                  <a:gd name="T104" fmla="*/ 88 w 151"/>
                  <a:gd name="T105" fmla="*/ 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1" h="169">
                    <a:moveTo>
                      <a:pt x="61" y="0"/>
                    </a:moveTo>
                    <a:lnTo>
                      <a:pt x="61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3" y="140"/>
                    </a:lnTo>
                    <a:lnTo>
                      <a:pt x="15" y="144"/>
                    </a:lnTo>
                    <a:lnTo>
                      <a:pt x="17" y="144"/>
                    </a:lnTo>
                    <a:lnTo>
                      <a:pt x="17" y="148"/>
                    </a:lnTo>
                    <a:lnTo>
                      <a:pt x="19" y="148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7"/>
                    </a:lnTo>
                    <a:lnTo>
                      <a:pt x="34" y="157"/>
                    </a:lnTo>
                    <a:lnTo>
                      <a:pt x="36" y="161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4" y="163"/>
                    </a:lnTo>
                    <a:lnTo>
                      <a:pt x="44" y="165"/>
                    </a:lnTo>
                    <a:lnTo>
                      <a:pt x="48" y="165"/>
                    </a:lnTo>
                    <a:lnTo>
                      <a:pt x="48" y="167"/>
                    </a:lnTo>
                    <a:lnTo>
                      <a:pt x="54" y="167"/>
                    </a:lnTo>
                    <a:lnTo>
                      <a:pt x="54" y="169"/>
                    </a:lnTo>
                    <a:lnTo>
                      <a:pt x="96" y="169"/>
                    </a:lnTo>
                    <a:lnTo>
                      <a:pt x="96" y="167"/>
                    </a:lnTo>
                    <a:lnTo>
                      <a:pt x="103" y="167"/>
                    </a:lnTo>
                    <a:lnTo>
                      <a:pt x="103" y="165"/>
                    </a:lnTo>
                    <a:lnTo>
                      <a:pt x="107" y="165"/>
                    </a:lnTo>
                    <a:lnTo>
                      <a:pt x="107" y="163"/>
                    </a:lnTo>
                    <a:lnTo>
                      <a:pt x="111" y="163"/>
                    </a:lnTo>
                    <a:lnTo>
                      <a:pt x="111" y="161"/>
                    </a:lnTo>
                    <a:lnTo>
                      <a:pt x="115" y="159"/>
                    </a:lnTo>
                    <a:lnTo>
                      <a:pt x="119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30" y="149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34" y="144"/>
                    </a:lnTo>
                    <a:lnTo>
                      <a:pt x="138" y="142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1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111"/>
                    </a:lnTo>
                    <a:lnTo>
                      <a:pt x="149" y="104"/>
                    </a:lnTo>
                    <a:lnTo>
                      <a:pt x="151" y="104"/>
                    </a:lnTo>
                    <a:lnTo>
                      <a:pt x="151" y="67"/>
                    </a:lnTo>
                    <a:lnTo>
                      <a:pt x="149" y="67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7" y="50"/>
                    </a:lnTo>
                    <a:lnTo>
                      <a:pt x="146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2" y="39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100" y="23"/>
                    </a:lnTo>
                    <a:lnTo>
                      <a:pt x="102" y="27"/>
                    </a:lnTo>
                    <a:lnTo>
                      <a:pt x="105" y="27"/>
                    </a:lnTo>
                    <a:lnTo>
                      <a:pt x="107" y="31"/>
                    </a:lnTo>
                    <a:lnTo>
                      <a:pt x="109" y="31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5" y="39"/>
                    </a:lnTo>
                    <a:lnTo>
                      <a:pt x="117" y="42"/>
                    </a:lnTo>
                    <a:lnTo>
                      <a:pt x="119" y="46"/>
                    </a:lnTo>
                    <a:lnTo>
                      <a:pt x="121" y="50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3" y="60"/>
                    </a:lnTo>
                    <a:lnTo>
                      <a:pt x="125" y="60"/>
                    </a:lnTo>
                    <a:lnTo>
                      <a:pt x="125" y="69"/>
                    </a:lnTo>
                    <a:lnTo>
                      <a:pt x="126" y="69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5" y="111"/>
                    </a:lnTo>
                    <a:lnTo>
                      <a:pt x="123" y="111"/>
                    </a:lnTo>
                    <a:lnTo>
                      <a:pt x="123" y="117"/>
                    </a:lnTo>
                    <a:lnTo>
                      <a:pt x="121" y="117"/>
                    </a:lnTo>
                    <a:lnTo>
                      <a:pt x="121" y="123"/>
                    </a:lnTo>
                    <a:lnTo>
                      <a:pt x="117" y="125"/>
                    </a:lnTo>
                    <a:lnTo>
                      <a:pt x="117" y="130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09" y="136"/>
                    </a:lnTo>
                    <a:lnTo>
                      <a:pt x="109" y="138"/>
                    </a:lnTo>
                    <a:lnTo>
                      <a:pt x="105" y="140"/>
                    </a:lnTo>
                    <a:lnTo>
                      <a:pt x="105" y="142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98" y="146"/>
                    </a:lnTo>
                    <a:lnTo>
                      <a:pt x="94" y="146"/>
                    </a:lnTo>
                    <a:lnTo>
                      <a:pt x="94" y="148"/>
                    </a:lnTo>
                    <a:lnTo>
                      <a:pt x="86" y="148"/>
                    </a:lnTo>
                    <a:lnTo>
                      <a:pt x="86" y="149"/>
                    </a:lnTo>
                    <a:lnTo>
                      <a:pt x="63" y="149"/>
                    </a:lnTo>
                    <a:lnTo>
                      <a:pt x="63" y="148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0" y="146"/>
                    </a:lnTo>
                    <a:lnTo>
                      <a:pt x="48" y="142"/>
                    </a:lnTo>
                    <a:lnTo>
                      <a:pt x="42" y="142"/>
                    </a:lnTo>
                    <a:lnTo>
                      <a:pt x="40" y="138"/>
                    </a:lnTo>
                    <a:lnTo>
                      <a:pt x="38" y="138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3"/>
                    </a:lnTo>
                    <a:lnTo>
                      <a:pt x="27" y="123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3" y="100"/>
                    </a:lnTo>
                    <a:lnTo>
                      <a:pt x="21" y="100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29" y="44"/>
                    </a:lnTo>
                    <a:lnTo>
                      <a:pt x="33" y="42"/>
                    </a:lnTo>
                    <a:lnTo>
                      <a:pt x="33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52" y="23"/>
                    </a:lnTo>
                    <a:lnTo>
                      <a:pt x="56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126" y="19"/>
                    </a:lnTo>
                    <a:lnTo>
                      <a:pt x="125" y="16"/>
                    </a:lnTo>
                    <a:lnTo>
                      <a:pt x="123" y="16"/>
                    </a:lnTo>
                    <a:lnTo>
                      <a:pt x="121" y="12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96" y="4"/>
                    </a:lnTo>
                    <a:lnTo>
                      <a:pt x="9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5606211" y="4151395"/>
                <a:ext cx="84137" cy="104775"/>
              </a:xfrm>
              <a:custGeom>
                <a:avLst/>
                <a:gdLst>
                  <a:gd name="T0" fmla="*/ 63 w 105"/>
                  <a:gd name="T1" fmla="*/ 0 h 132"/>
                  <a:gd name="T2" fmla="*/ 71 w 105"/>
                  <a:gd name="T3" fmla="*/ 2 h 132"/>
                  <a:gd name="T4" fmla="*/ 75 w 105"/>
                  <a:gd name="T5" fmla="*/ 4 h 132"/>
                  <a:gd name="T6" fmla="*/ 81 w 105"/>
                  <a:gd name="T7" fmla="*/ 8 h 132"/>
                  <a:gd name="T8" fmla="*/ 94 w 105"/>
                  <a:gd name="T9" fmla="*/ 20 h 132"/>
                  <a:gd name="T10" fmla="*/ 96 w 105"/>
                  <a:gd name="T11" fmla="*/ 25 h 132"/>
                  <a:gd name="T12" fmla="*/ 100 w 105"/>
                  <a:gd name="T13" fmla="*/ 31 h 132"/>
                  <a:gd name="T14" fmla="*/ 102 w 105"/>
                  <a:gd name="T15" fmla="*/ 37 h 132"/>
                  <a:gd name="T16" fmla="*/ 104 w 105"/>
                  <a:gd name="T17" fmla="*/ 43 h 132"/>
                  <a:gd name="T18" fmla="*/ 105 w 105"/>
                  <a:gd name="T19" fmla="*/ 52 h 132"/>
                  <a:gd name="T20" fmla="*/ 104 w 105"/>
                  <a:gd name="T21" fmla="*/ 85 h 132"/>
                  <a:gd name="T22" fmla="*/ 102 w 105"/>
                  <a:gd name="T23" fmla="*/ 94 h 132"/>
                  <a:gd name="T24" fmla="*/ 100 w 105"/>
                  <a:gd name="T25" fmla="*/ 100 h 132"/>
                  <a:gd name="T26" fmla="*/ 96 w 105"/>
                  <a:gd name="T27" fmla="*/ 108 h 132"/>
                  <a:gd name="T28" fmla="*/ 82 w 105"/>
                  <a:gd name="T29" fmla="*/ 125 h 132"/>
                  <a:gd name="T30" fmla="*/ 79 w 105"/>
                  <a:gd name="T31" fmla="*/ 127 h 132"/>
                  <a:gd name="T32" fmla="*/ 73 w 105"/>
                  <a:gd name="T33" fmla="*/ 129 h 132"/>
                  <a:gd name="T34" fmla="*/ 65 w 105"/>
                  <a:gd name="T35" fmla="*/ 131 h 132"/>
                  <a:gd name="T36" fmla="*/ 44 w 105"/>
                  <a:gd name="T37" fmla="*/ 132 h 132"/>
                  <a:gd name="T38" fmla="*/ 36 w 105"/>
                  <a:gd name="T39" fmla="*/ 131 h 132"/>
                  <a:gd name="T40" fmla="*/ 31 w 105"/>
                  <a:gd name="T41" fmla="*/ 129 h 132"/>
                  <a:gd name="T42" fmla="*/ 23 w 105"/>
                  <a:gd name="T43" fmla="*/ 125 h 132"/>
                  <a:gd name="T44" fmla="*/ 12 w 105"/>
                  <a:gd name="T45" fmla="*/ 111 h 132"/>
                  <a:gd name="T46" fmla="*/ 6 w 105"/>
                  <a:gd name="T47" fmla="*/ 104 h 132"/>
                  <a:gd name="T48" fmla="*/ 4 w 105"/>
                  <a:gd name="T49" fmla="*/ 98 h 132"/>
                  <a:gd name="T50" fmla="*/ 2 w 105"/>
                  <a:gd name="T51" fmla="*/ 92 h 132"/>
                  <a:gd name="T52" fmla="*/ 0 w 105"/>
                  <a:gd name="T53" fmla="*/ 81 h 132"/>
                  <a:gd name="T54" fmla="*/ 2 w 105"/>
                  <a:gd name="T55" fmla="*/ 48 h 132"/>
                  <a:gd name="T56" fmla="*/ 4 w 105"/>
                  <a:gd name="T57" fmla="*/ 39 h 132"/>
                  <a:gd name="T58" fmla="*/ 6 w 105"/>
                  <a:gd name="T59" fmla="*/ 33 h 132"/>
                  <a:gd name="T60" fmla="*/ 8 w 105"/>
                  <a:gd name="T61" fmla="*/ 27 h 132"/>
                  <a:gd name="T62" fmla="*/ 12 w 105"/>
                  <a:gd name="T63" fmla="*/ 20 h 132"/>
                  <a:gd name="T64" fmla="*/ 27 w 105"/>
                  <a:gd name="T65" fmla="*/ 8 h 132"/>
                  <a:gd name="T66" fmla="*/ 33 w 105"/>
                  <a:gd name="T67" fmla="*/ 4 h 132"/>
                  <a:gd name="T68" fmla="*/ 42 w 105"/>
                  <a:gd name="T69" fmla="*/ 2 h 132"/>
                  <a:gd name="T70" fmla="*/ 54 w 105"/>
                  <a:gd name="T7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32">
                    <a:moveTo>
                      <a:pt x="54" y="0"/>
                    </a:moveTo>
                    <a:lnTo>
                      <a:pt x="63" y="0"/>
                    </a:lnTo>
                    <a:lnTo>
                      <a:pt x="65" y="2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9" y="6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94" y="20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7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102" y="37"/>
                    </a:lnTo>
                    <a:lnTo>
                      <a:pt x="102" y="39"/>
                    </a:lnTo>
                    <a:lnTo>
                      <a:pt x="104" y="43"/>
                    </a:lnTo>
                    <a:lnTo>
                      <a:pt x="104" y="48"/>
                    </a:lnTo>
                    <a:lnTo>
                      <a:pt x="105" y="52"/>
                    </a:lnTo>
                    <a:lnTo>
                      <a:pt x="105" y="81"/>
                    </a:lnTo>
                    <a:lnTo>
                      <a:pt x="104" y="85"/>
                    </a:lnTo>
                    <a:lnTo>
                      <a:pt x="104" y="92"/>
                    </a:lnTo>
                    <a:lnTo>
                      <a:pt x="102" y="94"/>
                    </a:lnTo>
                    <a:lnTo>
                      <a:pt x="102" y="98"/>
                    </a:lnTo>
                    <a:lnTo>
                      <a:pt x="100" y="100"/>
                    </a:lnTo>
                    <a:lnTo>
                      <a:pt x="100" y="104"/>
                    </a:lnTo>
                    <a:lnTo>
                      <a:pt x="96" y="108"/>
                    </a:lnTo>
                    <a:lnTo>
                      <a:pt x="96" y="111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79" y="127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1" y="131"/>
                    </a:lnTo>
                    <a:lnTo>
                      <a:pt x="65" y="131"/>
                    </a:lnTo>
                    <a:lnTo>
                      <a:pt x="63" y="132"/>
                    </a:lnTo>
                    <a:lnTo>
                      <a:pt x="44" y="132"/>
                    </a:lnTo>
                    <a:lnTo>
                      <a:pt x="42" y="131"/>
                    </a:lnTo>
                    <a:lnTo>
                      <a:pt x="36" y="131"/>
                    </a:lnTo>
                    <a:lnTo>
                      <a:pt x="33" y="129"/>
                    </a:lnTo>
                    <a:lnTo>
                      <a:pt x="31" y="129"/>
                    </a:lnTo>
                    <a:lnTo>
                      <a:pt x="27" y="125"/>
                    </a:lnTo>
                    <a:lnTo>
                      <a:pt x="23" y="125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0" y="108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2" y="92"/>
                    </a:lnTo>
                    <a:lnTo>
                      <a:pt x="2" y="85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2" y="43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5590336" y="4137107"/>
                <a:ext cx="119062" cy="133350"/>
              </a:xfrm>
              <a:custGeom>
                <a:avLst/>
                <a:gdLst>
                  <a:gd name="T0" fmla="*/ 61 w 151"/>
                  <a:gd name="T1" fmla="*/ 0 h 169"/>
                  <a:gd name="T2" fmla="*/ 54 w 151"/>
                  <a:gd name="T3" fmla="*/ 2 h 169"/>
                  <a:gd name="T4" fmla="*/ 48 w 151"/>
                  <a:gd name="T5" fmla="*/ 4 h 169"/>
                  <a:gd name="T6" fmla="*/ 40 w 151"/>
                  <a:gd name="T7" fmla="*/ 8 h 169"/>
                  <a:gd name="T8" fmla="*/ 34 w 151"/>
                  <a:gd name="T9" fmla="*/ 10 h 169"/>
                  <a:gd name="T10" fmla="*/ 23 w 151"/>
                  <a:gd name="T11" fmla="*/ 19 h 169"/>
                  <a:gd name="T12" fmla="*/ 17 w 151"/>
                  <a:gd name="T13" fmla="*/ 25 h 169"/>
                  <a:gd name="T14" fmla="*/ 13 w 151"/>
                  <a:gd name="T15" fmla="*/ 31 h 169"/>
                  <a:gd name="T16" fmla="*/ 10 w 151"/>
                  <a:gd name="T17" fmla="*/ 37 h 169"/>
                  <a:gd name="T18" fmla="*/ 6 w 151"/>
                  <a:gd name="T19" fmla="*/ 44 h 169"/>
                  <a:gd name="T20" fmla="*/ 4 w 151"/>
                  <a:gd name="T21" fmla="*/ 52 h 169"/>
                  <a:gd name="T22" fmla="*/ 2 w 151"/>
                  <a:gd name="T23" fmla="*/ 60 h 169"/>
                  <a:gd name="T24" fmla="*/ 0 w 151"/>
                  <a:gd name="T25" fmla="*/ 69 h 169"/>
                  <a:gd name="T26" fmla="*/ 2 w 151"/>
                  <a:gd name="T27" fmla="*/ 104 h 169"/>
                  <a:gd name="T28" fmla="*/ 4 w 151"/>
                  <a:gd name="T29" fmla="*/ 111 h 169"/>
                  <a:gd name="T30" fmla="*/ 6 w 151"/>
                  <a:gd name="T31" fmla="*/ 121 h 169"/>
                  <a:gd name="T32" fmla="*/ 8 w 151"/>
                  <a:gd name="T33" fmla="*/ 128 h 169"/>
                  <a:gd name="T34" fmla="*/ 12 w 151"/>
                  <a:gd name="T35" fmla="*/ 134 h 169"/>
                  <a:gd name="T36" fmla="*/ 15 w 151"/>
                  <a:gd name="T37" fmla="*/ 142 h 169"/>
                  <a:gd name="T38" fmla="*/ 19 w 151"/>
                  <a:gd name="T39" fmla="*/ 148 h 169"/>
                  <a:gd name="T40" fmla="*/ 25 w 151"/>
                  <a:gd name="T41" fmla="*/ 151 h 169"/>
                  <a:gd name="T42" fmla="*/ 31 w 151"/>
                  <a:gd name="T43" fmla="*/ 155 h 169"/>
                  <a:gd name="T44" fmla="*/ 36 w 151"/>
                  <a:gd name="T45" fmla="*/ 159 h 169"/>
                  <a:gd name="T46" fmla="*/ 44 w 151"/>
                  <a:gd name="T47" fmla="*/ 163 h 169"/>
                  <a:gd name="T48" fmla="*/ 50 w 151"/>
                  <a:gd name="T49" fmla="*/ 165 h 169"/>
                  <a:gd name="T50" fmla="*/ 57 w 151"/>
                  <a:gd name="T51" fmla="*/ 167 h 169"/>
                  <a:gd name="T52" fmla="*/ 88 w 151"/>
                  <a:gd name="T53" fmla="*/ 169 h 169"/>
                  <a:gd name="T54" fmla="*/ 96 w 151"/>
                  <a:gd name="T55" fmla="*/ 167 h 169"/>
                  <a:gd name="T56" fmla="*/ 103 w 151"/>
                  <a:gd name="T57" fmla="*/ 165 h 169"/>
                  <a:gd name="T58" fmla="*/ 111 w 151"/>
                  <a:gd name="T59" fmla="*/ 161 h 169"/>
                  <a:gd name="T60" fmla="*/ 117 w 151"/>
                  <a:gd name="T61" fmla="*/ 157 h 169"/>
                  <a:gd name="T62" fmla="*/ 123 w 151"/>
                  <a:gd name="T63" fmla="*/ 153 h 169"/>
                  <a:gd name="T64" fmla="*/ 136 w 151"/>
                  <a:gd name="T65" fmla="*/ 142 h 169"/>
                  <a:gd name="T66" fmla="*/ 140 w 151"/>
                  <a:gd name="T67" fmla="*/ 134 h 169"/>
                  <a:gd name="T68" fmla="*/ 144 w 151"/>
                  <a:gd name="T69" fmla="*/ 128 h 169"/>
                  <a:gd name="T70" fmla="*/ 146 w 151"/>
                  <a:gd name="T71" fmla="*/ 121 h 169"/>
                  <a:gd name="T72" fmla="*/ 147 w 151"/>
                  <a:gd name="T73" fmla="*/ 111 h 169"/>
                  <a:gd name="T74" fmla="*/ 149 w 151"/>
                  <a:gd name="T75" fmla="*/ 104 h 169"/>
                  <a:gd name="T76" fmla="*/ 151 w 151"/>
                  <a:gd name="T77" fmla="*/ 69 h 169"/>
                  <a:gd name="T78" fmla="*/ 149 w 151"/>
                  <a:gd name="T79" fmla="*/ 60 h 169"/>
                  <a:gd name="T80" fmla="*/ 147 w 151"/>
                  <a:gd name="T81" fmla="*/ 52 h 169"/>
                  <a:gd name="T82" fmla="*/ 146 w 151"/>
                  <a:gd name="T83" fmla="*/ 44 h 169"/>
                  <a:gd name="T84" fmla="*/ 142 w 151"/>
                  <a:gd name="T85" fmla="*/ 37 h 169"/>
                  <a:gd name="T86" fmla="*/ 138 w 151"/>
                  <a:gd name="T87" fmla="*/ 31 h 169"/>
                  <a:gd name="T88" fmla="*/ 121 w 151"/>
                  <a:gd name="T89" fmla="*/ 12 h 169"/>
                  <a:gd name="T90" fmla="*/ 113 w 151"/>
                  <a:gd name="T91" fmla="*/ 8 h 169"/>
                  <a:gd name="T92" fmla="*/ 107 w 151"/>
                  <a:gd name="T93" fmla="*/ 6 h 169"/>
                  <a:gd name="T94" fmla="*/ 100 w 151"/>
                  <a:gd name="T95" fmla="*/ 4 h 169"/>
                  <a:gd name="T96" fmla="*/ 92 w 151"/>
                  <a:gd name="T97" fmla="*/ 2 h 169"/>
                  <a:gd name="T98" fmla="*/ 75 w 151"/>
                  <a:gd name="T9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" h="169">
                    <a:moveTo>
                      <a:pt x="75" y="0"/>
                    </a:moveTo>
                    <a:lnTo>
                      <a:pt x="61" y="0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4" y="10"/>
                    </a:lnTo>
                    <a:lnTo>
                      <a:pt x="31" y="12"/>
                    </a:lnTo>
                    <a:lnTo>
                      <a:pt x="23" y="19"/>
                    </a:lnTo>
                    <a:lnTo>
                      <a:pt x="19" y="21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8" y="40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2" y="60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2" y="107"/>
                    </a:lnTo>
                    <a:lnTo>
                      <a:pt x="4" y="111"/>
                    </a:lnTo>
                    <a:lnTo>
                      <a:pt x="4" y="117"/>
                    </a:lnTo>
                    <a:lnTo>
                      <a:pt x="6" y="121"/>
                    </a:lnTo>
                    <a:lnTo>
                      <a:pt x="6" y="125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2" y="134"/>
                    </a:lnTo>
                    <a:lnTo>
                      <a:pt x="13" y="138"/>
                    </a:lnTo>
                    <a:lnTo>
                      <a:pt x="15" y="142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5"/>
                    </a:lnTo>
                    <a:lnTo>
                      <a:pt x="34" y="157"/>
                    </a:lnTo>
                    <a:lnTo>
                      <a:pt x="36" y="159"/>
                    </a:lnTo>
                    <a:lnTo>
                      <a:pt x="40" y="161"/>
                    </a:lnTo>
                    <a:lnTo>
                      <a:pt x="44" y="163"/>
                    </a:lnTo>
                    <a:lnTo>
                      <a:pt x="48" y="165"/>
                    </a:lnTo>
                    <a:lnTo>
                      <a:pt x="50" y="165"/>
                    </a:lnTo>
                    <a:lnTo>
                      <a:pt x="54" y="167"/>
                    </a:lnTo>
                    <a:lnTo>
                      <a:pt x="57" y="167"/>
                    </a:lnTo>
                    <a:lnTo>
                      <a:pt x="61" y="169"/>
                    </a:lnTo>
                    <a:lnTo>
                      <a:pt x="88" y="169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3" y="165"/>
                    </a:lnTo>
                    <a:lnTo>
                      <a:pt x="107" y="163"/>
                    </a:lnTo>
                    <a:lnTo>
                      <a:pt x="111" y="161"/>
                    </a:lnTo>
                    <a:lnTo>
                      <a:pt x="113" y="159"/>
                    </a:lnTo>
                    <a:lnTo>
                      <a:pt x="117" y="157"/>
                    </a:lnTo>
                    <a:lnTo>
                      <a:pt x="121" y="155"/>
                    </a:lnTo>
                    <a:lnTo>
                      <a:pt x="123" y="153"/>
                    </a:lnTo>
                    <a:lnTo>
                      <a:pt x="126" y="151"/>
                    </a:lnTo>
                    <a:lnTo>
                      <a:pt x="136" y="142"/>
                    </a:lnTo>
                    <a:lnTo>
                      <a:pt x="138" y="138"/>
                    </a:lnTo>
                    <a:lnTo>
                      <a:pt x="140" y="134"/>
                    </a:lnTo>
                    <a:lnTo>
                      <a:pt x="142" y="130"/>
                    </a:lnTo>
                    <a:lnTo>
                      <a:pt x="144" y="128"/>
                    </a:lnTo>
                    <a:lnTo>
                      <a:pt x="146" y="125"/>
                    </a:lnTo>
                    <a:lnTo>
                      <a:pt x="146" y="121"/>
                    </a:lnTo>
                    <a:lnTo>
                      <a:pt x="147" y="117"/>
                    </a:lnTo>
                    <a:lnTo>
                      <a:pt x="147" y="111"/>
                    </a:lnTo>
                    <a:lnTo>
                      <a:pt x="149" y="107"/>
                    </a:lnTo>
                    <a:lnTo>
                      <a:pt x="149" y="104"/>
                    </a:lnTo>
                    <a:lnTo>
                      <a:pt x="151" y="100"/>
                    </a:lnTo>
                    <a:lnTo>
                      <a:pt x="151" y="69"/>
                    </a:lnTo>
                    <a:lnTo>
                      <a:pt x="149" y="65"/>
                    </a:lnTo>
                    <a:lnTo>
                      <a:pt x="149" y="60"/>
                    </a:lnTo>
                    <a:lnTo>
                      <a:pt x="147" y="56"/>
                    </a:lnTo>
                    <a:lnTo>
                      <a:pt x="147" y="52"/>
                    </a:lnTo>
                    <a:lnTo>
                      <a:pt x="146" y="48"/>
                    </a:lnTo>
                    <a:lnTo>
                      <a:pt x="146" y="44"/>
                    </a:lnTo>
                    <a:lnTo>
                      <a:pt x="144" y="40"/>
                    </a:lnTo>
                    <a:lnTo>
                      <a:pt x="142" y="37"/>
                    </a:lnTo>
                    <a:lnTo>
                      <a:pt x="140" y="33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21" y="12"/>
                    </a:lnTo>
                    <a:lnTo>
                      <a:pt x="117" y="10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7" y="6"/>
                    </a:lnTo>
                    <a:lnTo>
                      <a:pt x="103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5723686" y="4143457"/>
                <a:ext cx="82550" cy="123825"/>
              </a:xfrm>
              <a:custGeom>
                <a:avLst/>
                <a:gdLst>
                  <a:gd name="T0" fmla="*/ 44 w 105"/>
                  <a:gd name="T1" fmla="*/ 90 h 157"/>
                  <a:gd name="T2" fmla="*/ 34 w 105"/>
                  <a:gd name="T3" fmla="*/ 94 h 157"/>
                  <a:gd name="T4" fmla="*/ 9 w 105"/>
                  <a:gd name="T5" fmla="*/ 117 h 157"/>
                  <a:gd name="T6" fmla="*/ 5 w 105"/>
                  <a:gd name="T7" fmla="*/ 124 h 157"/>
                  <a:gd name="T8" fmla="*/ 3 w 105"/>
                  <a:gd name="T9" fmla="*/ 134 h 157"/>
                  <a:gd name="T10" fmla="*/ 0 w 105"/>
                  <a:gd name="T11" fmla="*/ 145 h 157"/>
                  <a:gd name="T12" fmla="*/ 105 w 105"/>
                  <a:gd name="T13" fmla="*/ 136 h 157"/>
                  <a:gd name="T14" fmla="*/ 23 w 105"/>
                  <a:gd name="T15" fmla="*/ 132 h 157"/>
                  <a:gd name="T16" fmla="*/ 28 w 105"/>
                  <a:gd name="T17" fmla="*/ 122 h 157"/>
                  <a:gd name="T18" fmla="*/ 32 w 105"/>
                  <a:gd name="T19" fmla="*/ 120 h 157"/>
                  <a:gd name="T20" fmla="*/ 40 w 105"/>
                  <a:gd name="T21" fmla="*/ 113 h 157"/>
                  <a:gd name="T22" fmla="*/ 44 w 105"/>
                  <a:gd name="T23" fmla="*/ 111 h 157"/>
                  <a:gd name="T24" fmla="*/ 51 w 105"/>
                  <a:gd name="T25" fmla="*/ 105 h 157"/>
                  <a:gd name="T26" fmla="*/ 57 w 105"/>
                  <a:gd name="T27" fmla="*/ 103 h 157"/>
                  <a:gd name="T28" fmla="*/ 76 w 105"/>
                  <a:gd name="T29" fmla="*/ 94 h 157"/>
                  <a:gd name="T30" fmla="*/ 82 w 105"/>
                  <a:gd name="T31" fmla="*/ 92 h 157"/>
                  <a:gd name="T32" fmla="*/ 91 w 105"/>
                  <a:gd name="T33" fmla="*/ 82 h 157"/>
                  <a:gd name="T34" fmla="*/ 97 w 105"/>
                  <a:gd name="T35" fmla="*/ 76 h 157"/>
                  <a:gd name="T36" fmla="*/ 99 w 105"/>
                  <a:gd name="T37" fmla="*/ 69 h 157"/>
                  <a:gd name="T38" fmla="*/ 105 w 105"/>
                  <a:gd name="T39" fmla="*/ 55 h 157"/>
                  <a:gd name="T40" fmla="*/ 103 w 105"/>
                  <a:gd name="T41" fmla="*/ 29 h 157"/>
                  <a:gd name="T42" fmla="*/ 99 w 105"/>
                  <a:gd name="T43" fmla="*/ 23 h 157"/>
                  <a:gd name="T44" fmla="*/ 95 w 105"/>
                  <a:gd name="T45" fmla="*/ 15 h 157"/>
                  <a:gd name="T46" fmla="*/ 86 w 105"/>
                  <a:gd name="T47" fmla="*/ 9 h 157"/>
                  <a:gd name="T48" fmla="*/ 78 w 105"/>
                  <a:gd name="T49" fmla="*/ 4 h 157"/>
                  <a:gd name="T50" fmla="*/ 68 w 105"/>
                  <a:gd name="T51" fmla="*/ 2 h 157"/>
                  <a:gd name="T52" fmla="*/ 42 w 105"/>
                  <a:gd name="T53" fmla="*/ 2 h 157"/>
                  <a:gd name="T54" fmla="*/ 30 w 105"/>
                  <a:gd name="T55" fmla="*/ 4 h 157"/>
                  <a:gd name="T56" fmla="*/ 21 w 105"/>
                  <a:gd name="T57" fmla="*/ 11 h 157"/>
                  <a:gd name="T58" fmla="*/ 13 w 105"/>
                  <a:gd name="T59" fmla="*/ 19 h 157"/>
                  <a:gd name="T60" fmla="*/ 7 w 105"/>
                  <a:gd name="T61" fmla="*/ 29 h 157"/>
                  <a:gd name="T62" fmla="*/ 5 w 105"/>
                  <a:gd name="T63" fmla="*/ 38 h 157"/>
                  <a:gd name="T64" fmla="*/ 23 w 105"/>
                  <a:gd name="T65" fmla="*/ 55 h 157"/>
                  <a:gd name="T66" fmla="*/ 24 w 105"/>
                  <a:gd name="T67" fmla="*/ 40 h 157"/>
                  <a:gd name="T68" fmla="*/ 30 w 105"/>
                  <a:gd name="T69" fmla="*/ 31 h 157"/>
                  <a:gd name="T70" fmla="*/ 32 w 105"/>
                  <a:gd name="T71" fmla="*/ 27 h 157"/>
                  <a:gd name="T72" fmla="*/ 40 w 105"/>
                  <a:gd name="T73" fmla="*/ 23 h 157"/>
                  <a:gd name="T74" fmla="*/ 47 w 105"/>
                  <a:gd name="T75" fmla="*/ 19 h 157"/>
                  <a:gd name="T76" fmla="*/ 70 w 105"/>
                  <a:gd name="T77" fmla="*/ 21 h 157"/>
                  <a:gd name="T78" fmla="*/ 82 w 105"/>
                  <a:gd name="T79" fmla="*/ 31 h 157"/>
                  <a:gd name="T80" fmla="*/ 84 w 105"/>
                  <a:gd name="T81" fmla="*/ 36 h 157"/>
                  <a:gd name="T82" fmla="*/ 84 w 105"/>
                  <a:gd name="T83" fmla="*/ 53 h 157"/>
                  <a:gd name="T84" fmla="*/ 82 w 105"/>
                  <a:gd name="T85" fmla="*/ 61 h 157"/>
                  <a:gd name="T86" fmla="*/ 76 w 105"/>
                  <a:gd name="T87" fmla="*/ 67 h 157"/>
                  <a:gd name="T88" fmla="*/ 68 w 105"/>
                  <a:gd name="T89" fmla="*/ 75 h 157"/>
                  <a:gd name="T90" fmla="*/ 61 w 105"/>
                  <a:gd name="T91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157">
                    <a:moveTo>
                      <a:pt x="49" y="86"/>
                    </a:moveTo>
                    <a:lnTo>
                      <a:pt x="46" y="88"/>
                    </a:lnTo>
                    <a:lnTo>
                      <a:pt x="44" y="90"/>
                    </a:lnTo>
                    <a:lnTo>
                      <a:pt x="40" y="92"/>
                    </a:lnTo>
                    <a:lnTo>
                      <a:pt x="38" y="92"/>
                    </a:lnTo>
                    <a:lnTo>
                      <a:pt x="34" y="94"/>
                    </a:lnTo>
                    <a:lnTo>
                      <a:pt x="30" y="97"/>
                    </a:lnTo>
                    <a:lnTo>
                      <a:pt x="26" y="99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7" y="122"/>
                    </a:lnTo>
                    <a:lnTo>
                      <a:pt x="5" y="124"/>
                    </a:lnTo>
                    <a:lnTo>
                      <a:pt x="5" y="126"/>
                    </a:lnTo>
                    <a:lnTo>
                      <a:pt x="3" y="128"/>
                    </a:lnTo>
                    <a:lnTo>
                      <a:pt x="3" y="134"/>
                    </a:lnTo>
                    <a:lnTo>
                      <a:pt x="1" y="136"/>
                    </a:lnTo>
                    <a:lnTo>
                      <a:pt x="1" y="141"/>
                    </a:lnTo>
                    <a:lnTo>
                      <a:pt x="0" y="145"/>
                    </a:lnTo>
                    <a:lnTo>
                      <a:pt x="0" y="157"/>
                    </a:lnTo>
                    <a:lnTo>
                      <a:pt x="105" y="157"/>
                    </a:lnTo>
                    <a:lnTo>
                      <a:pt x="105" y="136"/>
                    </a:lnTo>
                    <a:lnTo>
                      <a:pt x="21" y="136"/>
                    </a:lnTo>
                    <a:lnTo>
                      <a:pt x="21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8" y="124"/>
                    </a:lnTo>
                    <a:lnTo>
                      <a:pt x="28" y="122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40" y="113"/>
                    </a:lnTo>
                    <a:lnTo>
                      <a:pt x="42" y="113"/>
                    </a:lnTo>
                    <a:lnTo>
                      <a:pt x="42" y="111"/>
                    </a:lnTo>
                    <a:lnTo>
                      <a:pt x="44" y="111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51" y="105"/>
                    </a:lnTo>
                    <a:lnTo>
                      <a:pt x="53" y="105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59" y="101"/>
                    </a:lnTo>
                    <a:lnTo>
                      <a:pt x="74" y="96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80" y="92"/>
                    </a:lnTo>
                    <a:lnTo>
                      <a:pt x="82" y="92"/>
                    </a:lnTo>
                    <a:lnTo>
                      <a:pt x="90" y="84"/>
                    </a:lnTo>
                    <a:lnTo>
                      <a:pt x="91" y="84"/>
                    </a:lnTo>
                    <a:lnTo>
                      <a:pt x="91" y="82"/>
                    </a:lnTo>
                    <a:lnTo>
                      <a:pt x="95" y="78"/>
                    </a:lnTo>
                    <a:lnTo>
                      <a:pt x="95" y="76"/>
                    </a:lnTo>
                    <a:lnTo>
                      <a:pt x="97" y="76"/>
                    </a:lnTo>
                    <a:lnTo>
                      <a:pt x="97" y="75"/>
                    </a:lnTo>
                    <a:lnTo>
                      <a:pt x="99" y="73"/>
                    </a:lnTo>
                    <a:lnTo>
                      <a:pt x="99" y="69"/>
                    </a:lnTo>
                    <a:lnTo>
                      <a:pt x="103" y="65"/>
                    </a:lnTo>
                    <a:lnTo>
                      <a:pt x="103" y="57"/>
                    </a:lnTo>
                    <a:lnTo>
                      <a:pt x="105" y="55"/>
                    </a:lnTo>
                    <a:lnTo>
                      <a:pt x="105" y="36"/>
                    </a:lnTo>
                    <a:lnTo>
                      <a:pt x="103" y="34"/>
                    </a:lnTo>
                    <a:lnTo>
                      <a:pt x="103" y="29"/>
                    </a:lnTo>
                    <a:lnTo>
                      <a:pt x="101" y="27"/>
                    </a:lnTo>
                    <a:lnTo>
                      <a:pt x="101" y="25"/>
                    </a:lnTo>
                    <a:lnTo>
                      <a:pt x="99" y="23"/>
                    </a:lnTo>
                    <a:lnTo>
                      <a:pt x="99" y="21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68" y="2"/>
                    </a:lnTo>
                    <a:lnTo>
                      <a:pt x="67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5" y="38"/>
                    </a:lnTo>
                    <a:lnTo>
                      <a:pt x="3" y="42"/>
                    </a:lnTo>
                    <a:lnTo>
                      <a:pt x="3" y="55"/>
                    </a:lnTo>
                    <a:lnTo>
                      <a:pt x="23" y="55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4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6" y="21"/>
                    </a:lnTo>
                    <a:lnTo>
                      <a:pt x="47" y="19"/>
                    </a:lnTo>
                    <a:lnTo>
                      <a:pt x="63" y="19"/>
                    </a:lnTo>
                    <a:lnTo>
                      <a:pt x="65" y="21"/>
                    </a:lnTo>
                    <a:lnTo>
                      <a:pt x="70" y="21"/>
                    </a:lnTo>
                    <a:lnTo>
                      <a:pt x="72" y="23"/>
                    </a:lnTo>
                    <a:lnTo>
                      <a:pt x="76" y="25"/>
                    </a:lnTo>
                    <a:lnTo>
                      <a:pt x="82" y="31"/>
                    </a:lnTo>
                    <a:lnTo>
                      <a:pt x="82" y="32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6" y="40"/>
                    </a:lnTo>
                    <a:lnTo>
                      <a:pt x="86" y="53"/>
                    </a:lnTo>
                    <a:lnTo>
                      <a:pt x="84" y="53"/>
                    </a:lnTo>
                    <a:lnTo>
                      <a:pt x="84" y="59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78" y="65"/>
                    </a:lnTo>
                    <a:lnTo>
                      <a:pt x="78" y="67"/>
                    </a:lnTo>
                    <a:lnTo>
                      <a:pt x="76" y="67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49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1734828" y="4123349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1736415" y="5079024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7205353" y="4574199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7279172" y="4717074"/>
              <a:ext cx="23812" cy="174625"/>
            </a:xfrm>
            <a:custGeom>
              <a:avLst/>
              <a:gdLst>
                <a:gd name="T0" fmla="*/ 31 w 31"/>
                <a:gd name="T1" fmla="*/ 16 h 220"/>
                <a:gd name="T2" fmla="*/ 29 w 31"/>
                <a:gd name="T3" fmla="*/ 12 h 220"/>
                <a:gd name="T4" fmla="*/ 29 w 31"/>
                <a:gd name="T5" fmla="*/ 8 h 220"/>
                <a:gd name="T6" fmla="*/ 23 w 31"/>
                <a:gd name="T7" fmla="*/ 2 h 220"/>
                <a:gd name="T8" fmla="*/ 19 w 31"/>
                <a:gd name="T9" fmla="*/ 0 h 220"/>
                <a:gd name="T10" fmla="*/ 12 w 31"/>
                <a:gd name="T11" fmla="*/ 0 h 220"/>
                <a:gd name="T12" fmla="*/ 8 w 31"/>
                <a:gd name="T13" fmla="*/ 2 h 220"/>
                <a:gd name="T14" fmla="*/ 4 w 31"/>
                <a:gd name="T15" fmla="*/ 4 h 220"/>
                <a:gd name="T16" fmla="*/ 2 w 31"/>
                <a:gd name="T17" fmla="*/ 8 h 220"/>
                <a:gd name="T18" fmla="*/ 0 w 31"/>
                <a:gd name="T19" fmla="*/ 12 h 220"/>
                <a:gd name="T20" fmla="*/ 0 w 31"/>
                <a:gd name="T21" fmla="*/ 209 h 220"/>
                <a:gd name="T22" fmla="*/ 2 w 31"/>
                <a:gd name="T23" fmla="*/ 213 h 220"/>
                <a:gd name="T24" fmla="*/ 8 w 31"/>
                <a:gd name="T25" fmla="*/ 218 h 220"/>
                <a:gd name="T26" fmla="*/ 12 w 31"/>
                <a:gd name="T27" fmla="*/ 218 h 220"/>
                <a:gd name="T28" fmla="*/ 16 w 31"/>
                <a:gd name="T29" fmla="*/ 220 h 220"/>
                <a:gd name="T30" fmla="*/ 19 w 31"/>
                <a:gd name="T31" fmla="*/ 218 h 220"/>
                <a:gd name="T32" fmla="*/ 23 w 31"/>
                <a:gd name="T33" fmla="*/ 218 h 220"/>
                <a:gd name="T34" fmla="*/ 25 w 31"/>
                <a:gd name="T35" fmla="*/ 215 h 220"/>
                <a:gd name="T36" fmla="*/ 29 w 31"/>
                <a:gd name="T37" fmla="*/ 213 h 220"/>
                <a:gd name="T38" fmla="*/ 29 w 31"/>
                <a:gd name="T39" fmla="*/ 209 h 220"/>
                <a:gd name="T40" fmla="*/ 31 w 31"/>
                <a:gd name="T41" fmla="*/ 205 h 220"/>
                <a:gd name="T42" fmla="*/ 31 w 31"/>
                <a:gd name="T43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220">
                  <a:moveTo>
                    <a:pt x="31" y="16"/>
                  </a:move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5"/>
                  </a:lnTo>
                  <a:lnTo>
                    <a:pt x="29" y="213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7091052" y="4324879"/>
              <a:ext cx="423863" cy="422275"/>
            </a:xfrm>
            <a:custGeom>
              <a:avLst/>
              <a:gdLst>
                <a:gd name="T0" fmla="*/ 6 w 535"/>
                <a:gd name="T1" fmla="*/ 320 h 534"/>
                <a:gd name="T2" fmla="*/ 21 w 535"/>
                <a:gd name="T3" fmla="*/ 369 h 534"/>
                <a:gd name="T4" fmla="*/ 46 w 535"/>
                <a:gd name="T5" fmla="*/ 413 h 534"/>
                <a:gd name="T6" fmla="*/ 89 w 535"/>
                <a:gd name="T7" fmla="*/ 463 h 534"/>
                <a:gd name="T8" fmla="*/ 140 w 535"/>
                <a:gd name="T9" fmla="*/ 499 h 534"/>
                <a:gd name="T10" fmla="*/ 202 w 535"/>
                <a:gd name="T11" fmla="*/ 524 h 534"/>
                <a:gd name="T12" fmla="*/ 253 w 535"/>
                <a:gd name="T13" fmla="*/ 532 h 534"/>
                <a:gd name="T14" fmla="*/ 293 w 535"/>
                <a:gd name="T15" fmla="*/ 532 h 534"/>
                <a:gd name="T16" fmla="*/ 347 w 535"/>
                <a:gd name="T17" fmla="*/ 521 h 534"/>
                <a:gd name="T18" fmla="*/ 393 w 535"/>
                <a:gd name="T19" fmla="*/ 499 h 534"/>
                <a:gd name="T20" fmla="*/ 437 w 535"/>
                <a:gd name="T21" fmla="*/ 471 h 534"/>
                <a:gd name="T22" fmla="*/ 472 w 535"/>
                <a:gd name="T23" fmla="*/ 434 h 534"/>
                <a:gd name="T24" fmla="*/ 500 w 535"/>
                <a:gd name="T25" fmla="*/ 392 h 534"/>
                <a:gd name="T26" fmla="*/ 521 w 535"/>
                <a:gd name="T27" fmla="*/ 345 h 534"/>
                <a:gd name="T28" fmla="*/ 533 w 535"/>
                <a:gd name="T29" fmla="*/ 293 h 534"/>
                <a:gd name="T30" fmla="*/ 533 w 535"/>
                <a:gd name="T31" fmla="*/ 251 h 534"/>
                <a:gd name="T32" fmla="*/ 525 w 535"/>
                <a:gd name="T33" fmla="*/ 199 h 534"/>
                <a:gd name="T34" fmla="*/ 500 w 535"/>
                <a:gd name="T35" fmla="*/ 140 h 534"/>
                <a:gd name="T36" fmla="*/ 472 w 535"/>
                <a:gd name="T37" fmla="*/ 98 h 534"/>
                <a:gd name="T38" fmla="*/ 437 w 535"/>
                <a:gd name="T39" fmla="*/ 61 h 534"/>
                <a:gd name="T40" fmla="*/ 382 w 535"/>
                <a:gd name="T41" fmla="*/ 25 h 534"/>
                <a:gd name="T42" fmla="*/ 334 w 535"/>
                <a:gd name="T43" fmla="*/ 8 h 534"/>
                <a:gd name="T44" fmla="*/ 240 w 535"/>
                <a:gd name="T45" fmla="*/ 0 h 534"/>
                <a:gd name="T46" fmla="*/ 188 w 535"/>
                <a:gd name="T47" fmla="*/ 12 h 534"/>
                <a:gd name="T48" fmla="*/ 129 w 535"/>
                <a:gd name="T49" fmla="*/ 39 h 534"/>
                <a:gd name="T50" fmla="*/ 89 w 535"/>
                <a:gd name="T51" fmla="*/ 69 h 534"/>
                <a:gd name="T52" fmla="*/ 39 w 535"/>
                <a:gd name="T53" fmla="*/ 128 h 534"/>
                <a:gd name="T54" fmla="*/ 16 w 535"/>
                <a:gd name="T55" fmla="*/ 174 h 534"/>
                <a:gd name="T56" fmla="*/ 2 w 535"/>
                <a:gd name="T57" fmla="*/ 226 h 534"/>
                <a:gd name="T58" fmla="*/ 31 w 535"/>
                <a:gd name="T59" fmla="*/ 266 h 534"/>
                <a:gd name="T60" fmla="*/ 35 w 535"/>
                <a:gd name="T61" fmla="*/ 218 h 534"/>
                <a:gd name="T62" fmla="*/ 48 w 535"/>
                <a:gd name="T63" fmla="*/ 174 h 534"/>
                <a:gd name="T64" fmla="*/ 71 w 535"/>
                <a:gd name="T65" fmla="*/ 134 h 534"/>
                <a:gd name="T66" fmla="*/ 110 w 535"/>
                <a:gd name="T67" fmla="*/ 92 h 534"/>
                <a:gd name="T68" fmla="*/ 146 w 535"/>
                <a:gd name="T69" fmla="*/ 65 h 534"/>
                <a:gd name="T70" fmla="*/ 198 w 535"/>
                <a:gd name="T71" fmla="*/ 40 h 534"/>
                <a:gd name="T72" fmla="*/ 244 w 535"/>
                <a:gd name="T73" fmla="*/ 31 h 534"/>
                <a:gd name="T74" fmla="*/ 326 w 535"/>
                <a:gd name="T75" fmla="*/ 39 h 534"/>
                <a:gd name="T76" fmla="*/ 368 w 535"/>
                <a:gd name="T77" fmla="*/ 54 h 534"/>
                <a:gd name="T78" fmla="*/ 416 w 535"/>
                <a:gd name="T79" fmla="*/ 84 h 534"/>
                <a:gd name="T80" fmla="*/ 456 w 535"/>
                <a:gd name="T81" fmla="*/ 126 h 534"/>
                <a:gd name="T82" fmla="*/ 479 w 535"/>
                <a:gd name="T83" fmla="*/ 165 h 534"/>
                <a:gd name="T84" fmla="*/ 498 w 535"/>
                <a:gd name="T85" fmla="*/ 218 h 534"/>
                <a:gd name="T86" fmla="*/ 504 w 535"/>
                <a:gd name="T87" fmla="*/ 266 h 534"/>
                <a:gd name="T88" fmla="*/ 500 w 535"/>
                <a:gd name="T89" fmla="*/ 301 h 534"/>
                <a:gd name="T90" fmla="*/ 489 w 535"/>
                <a:gd name="T91" fmla="*/ 346 h 534"/>
                <a:gd name="T92" fmla="*/ 470 w 535"/>
                <a:gd name="T93" fmla="*/ 387 h 534"/>
                <a:gd name="T94" fmla="*/ 441 w 535"/>
                <a:gd name="T95" fmla="*/ 425 h 534"/>
                <a:gd name="T96" fmla="*/ 399 w 535"/>
                <a:gd name="T97" fmla="*/ 461 h 534"/>
                <a:gd name="T98" fmla="*/ 359 w 535"/>
                <a:gd name="T99" fmla="*/ 484 h 534"/>
                <a:gd name="T100" fmla="*/ 314 w 535"/>
                <a:gd name="T101" fmla="*/ 498 h 534"/>
                <a:gd name="T102" fmla="*/ 267 w 535"/>
                <a:gd name="T103" fmla="*/ 503 h 534"/>
                <a:gd name="T104" fmla="*/ 232 w 535"/>
                <a:gd name="T105" fmla="*/ 499 h 534"/>
                <a:gd name="T106" fmla="*/ 177 w 535"/>
                <a:gd name="T107" fmla="*/ 484 h 534"/>
                <a:gd name="T108" fmla="*/ 127 w 535"/>
                <a:gd name="T109" fmla="*/ 455 h 534"/>
                <a:gd name="T110" fmla="*/ 92 w 535"/>
                <a:gd name="T111" fmla="*/ 423 h 534"/>
                <a:gd name="T112" fmla="*/ 66 w 535"/>
                <a:gd name="T113" fmla="*/ 387 h 534"/>
                <a:gd name="T114" fmla="*/ 44 w 535"/>
                <a:gd name="T115" fmla="*/ 346 h 534"/>
                <a:gd name="T116" fmla="*/ 33 w 535"/>
                <a:gd name="T117" fmla="*/ 30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5" h="534">
                  <a:moveTo>
                    <a:pt x="0" y="266"/>
                  </a:moveTo>
                  <a:lnTo>
                    <a:pt x="0" y="280"/>
                  </a:lnTo>
                  <a:lnTo>
                    <a:pt x="2" y="306"/>
                  </a:lnTo>
                  <a:lnTo>
                    <a:pt x="6" y="320"/>
                  </a:lnTo>
                  <a:lnTo>
                    <a:pt x="8" y="331"/>
                  </a:lnTo>
                  <a:lnTo>
                    <a:pt x="12" y="345"/>
                  </a:lnTo>
                  <a:lnTo>
                    <a:pt x="16" y="356"/>
                  </a:lnTo>
                  <a:lnTo>
                    <a:pt x="21" y="369"/>
                  </a:lnTo>
                  <a:lnTo>
                    <a:pt x="25" y="381"/>
                  </a:lnTo>
                  <a:lnTo>
                    <a:pt x="33" y="392"/>
                  </a:lnTo>
                  <a:lnTo>
                    <a:pt x="39" y="404"/>
                  </a:lnTo>
                  <a:lnTo>
                    <a:pt x="46" y="413"/>
                  </a:lnTo>
                  <a:lnTo>
                    <a:pt x="54" y="425"/>
                  </a:lnTo>
                  <a:lnTo>
                    <a:pt x="62" y="434"/>
                  </a:lnTo>
                  <a:lnTo>
                    <a:pt x="69" y="444"/>
                  </a:lnTo>
                  <a:lnTo>
                    <a:pt x="89" y="463"/>
                  </a:lnTo>
                  <a:lnTo>
                    <a:pt x="98" y="471"/>
                  </a:lnTo>
                  <a:lnTo>
                    <a:pt x="108" y="480"/>
                  </a:lnTo>
                  <a:lnTo>
                    <a:pt x="119" y="488"/>
                  </a:lnTo>
                  <a:lnTo>
                    <a:pt x="140" y="499"/>
                  </a:lnTo>
                  <a:lnTo>
                    <a:pt x="152" y="507"/>
                  </a:lnTo>
                  <a:lnTo>
                    <a:pt x="165" y="513"/>
                  </a:lnTo>
                  <a:lnTo>
                    <a:pt x="188" y="521"/>
                  </a:lnTo>
                  <a:lnTo>
                    <a:pt x="202" y="524"/>
                  </a:lnTo>
                  <a:lnTo>
                    <a:pt x="213" y="528"/>
                  </a:lnTo>
                  <a:lnTo>
                    <a:pt x="226" y="530"/>
                  </a:lnTo>
                  <a:lnTo>
                    <a:pt x="240" y="532"/>
                  </a:lnTo>
                  <a:lnTo>
                    <a:pt x="253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82" y="532"/>
                  </a:lnTo>
                  <a:lnTo>
                    <a:pt x="293" y="532"/>
                  </a:lnTo>
                  <a:lnTo>
                    <a:pt x="307" y="530"/>
                  </a:lnTo>
                  <a:lnTo>
                    <a:pt x="320" y="528"/>
                  </a:lnTo>
                  <a:lnTo>
                    <a:pt x="334" y="524"/>
                  </a:lnTo>
                  <a:lnTo>
                    <a:pt x="347" y="521"/>
                  </a:lnTo>
                  <a:lnTo>
                    <a:pt x="359" y="517"/>
                  </a:lnTo>
                  <a:lnTo>
                    <a:pt x="370" y="511"/>
                  </a:lnTo>
                  <a:lnTo>
                    <a:pt x="382" y="507"/>
                  </a:lnTo>
                  <a:lnTo>
                    <a:pt x="393" y="499"/>
                  </a:lnTo>
                  <a:lnTo>
                    <a:pt x="405" y="494"/>
                  </a:lnTo>
                  <a:lnTo>
                    <a:pt x="416" y="488"/>
                  </a:lnTo>
                  <a:lnTo>
                    <a:pt x="426" y="480"/>
                  </a:lnTo>
                  <a:lnTo>
                    <a:pt x="437" y="471"/>
                  </a:lnTo>
                  <a:lnTo>
                    <a:pt x="447" y="463"/>
                  </a:lnTo>
                  <a:lnTo>
                    <a:pt x="454" y="454"/>
                  </a:lnTo>
                  <a:lnTo>
                    <a:pt x="464" y="444"/>
                  </a:lnTo>
                  <a:lnTo>
                    <a:pt x="472" y="434"/>
                  </a:lnTo>
                  <a:lnTo>
                    <a:pt x="481" y="425"/>
                  </a:lnTo>
                  <a:lnTo>
                    <a:pt x="487" y="413"/>
                  </a:lnTo>
                  <a:lnTo>
                    <a:pt x="495" y="404"/>
                  </a:lnTo>
                  <a:lnTo>
                    <a:pt x="500" y="392"/>
                  </a:lnTo>
                  <a:lnTo>
                    <a:pt x="508" y="381"/>
                  </a:lnTo>
                  <a:lnTo>
                    <a:pt x="512" y="369"/>
                  </a:lnTo>
                  <a:lnTo>
                    <a:pt x="517" y="356"/>
                  </a:lnTo>
                  <a:lnTo>
                    <a:pt x="521" y="345"/>
                  </a:lnTo>
                  <a:lnTo>
                    <a:pt x="525" y="331"/>
                  </a:lnTo>
                  <a:lnTo>
                    <a:pt x="529" y="320"/>
                  </a:lnTo>
                  <a:lnTo>
                    <a:pt x="531" y="306"/>
                  </a:lnTo>
                  <a:lnTo>
                    <a:pt x="533" y="293"/>
                  </a:lnTo>
                  <a:lnTo>
                    <a:pt x="533" y="280"/>
                  </a:lnTo>
                  <a:lnTo>
                    <a:pt x="535" y="266"/>
                  </a:lnTo>
                  <a:lnTo>
                    <a:pt x="535" y="264"/>
                  </a:lnTo>
                  <a:lnTo>
                    <a:pt x="533" y="251"/>
                  </a:lnTo>
                  <a:lnTo>
                    <a:pt x="533" y="239"/>
                  </a:lnTo>
                  <a:lnTo>
                    <a:pt x="531" y="226"/>
                  </a:lnTo>
                  <a:lnTo>
                    <a:pt x="529" y="213"/>
                  </a:lnTo>
                  <a:lnTo>
                    <a:pt x="525" y="199"/>
                  </a:lnTo>
                  <a:lnTo>
                    <a:pt x="521" y="188"/>
                  </a:lnTo>
                  <a:lnTo>
                    <a:pt x="512" y="163"/>
                  </a:lnTo>
                  <a:lnTo>
                    <a:pt x="508" y="151"/>
                  </a:lnTo>
                  <a:lnTo>
                    <a:pt x="500" y="140"/>
                  </a:lnTo>
                  <a:lnTo>
                    <a:pt x="495" y="128"/>
                  </a:lnTo>
                  <a:lnTo>
                    <a:pt x="487" y="117"/>
                  </a:lnTo>
                  <a:lnTo>
                    <a:pt x="479" y="107"/>
                  </a:lnTo>
                  <a:lnTo>
                    <a:pt x="472" y="98"/>
                  </a:lnTo>
                  <a:lnTo>
                    <a:pt x="464" y="88"/>
                  </a:lnTo>
                  <a:lnTo>
                    <a:pt x="454" y="79"/>
                  </a:lnTo>
                  <a:lnTo>
                    <a:pt x="447" y="69"/>
                  </a:lnTo>
                  <a:lnTo>
                    <a:pt x="437" y="61"/>
                  </a:lnTo>
                  <a:lnTo>
                    <a:pt x="426" y="52"/>
                  </a:lnTo>
                  <a:lnTo>
                    <a:pt x="405" y="39"/>
                  </a:lnTo>
                  <a:lnTo>
                    <a:pt x="393" y="33"/>
                  </a:lnTo>
                  <a:lnTo>
                    <a:pt x="382" y="25"/>
                  </a:lnTo>
                  <a:lnTo>
                    <a:pt x="370" y="21"/>
                  </a:lnTo>
                  <a:lnTo>
                    <a:pt x="359" y="16"/>
                  </a:lnTo>
                  <a:lnTo>
                    <a:pt x="345" y="12"/>
                  </a:lnTo>
                  <a:lnTo>
                    <a:pt x="334" y="8"/>
                  </a:lnTo>
                  <a:lnTo>
                    <a:pt x="320" y="6"/>
                  </a:lnTo>
                  <a:lnTo>
                    <a:pt x="307" y="2"/>
                  </a:lnTo>
                  <a:lnTo>
                    <a:pt x="282" y="0"/>
                  </a:lnTo>
                  <a:lnTo>
                    <a:pt x="240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2" y="8"/>
                  </a:lnTo>
                  <a:lnTo>
                    <a:pt x="188" y="12"/>
                  </a:lnTo>
                  <a:lnTo>
                    <a:pt x="177" y="16"/>
                  </a:lnTo>
                  <a:lnTo>
                    <a:pt x="152" y="25"/>
                  </a:lnTo>
                  <a:lnTo>
                    <a:pt x="140" y="33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2"/>
                  </a:lnTo>
                  <a:lnTo>
                    <a:pt x="98" y="61"/>
                  </a:lnTo>
                  <a:lnTo>
                    <a:pt x="89" y="69"/>
                  </a:lnTo>
                  <a:lnTo>
                    <a:pt x="69" y="88"/>
                  </a:lnTo>
                  <a:lnTo>
                    <a:pt x="62" y="98"/>
                  </a:lnTo>
                  <a:lnTo>
                    <a:pt x="46" y="117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5" y="151"/>
                  </a:lnTo>
                  <a:lnTo>
                    <a:pt x="21" y="163"/>
                  </a:lnTo>
                  <a:lnTo>
                    <a:pt x="16" y="174"/>
                  </a:lnTo>
                  <a:lnTo>
                    <a:pt x="12" y="188"/>
                  </a:lnTo>
                  <a:lnTo>
                    <a:pt x="8" y="199"/>
                  </a:lnTo>
                  <a:lnTo>
                    <a:pt x="6" y="213"/>
                  </a:lnTo>
                  <a:lnTo>
                    <a:pt x="2" y="226"/>
                  </a:lnTo>
                  <a:lnTo>
                    <a:pt x="0" y="25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53"/>
                  </a:lnTo>
                  <a:lnTo>
                    <a:pt x="33" y="230"/>
                  </a:lnTo>
                  <a:lnTo>
                    <a:pt x="35" y="218"/>
                  </a:lnTo>
                  <a:lnTo>
                    <a:pt x="39" y="207"/>
                  </a:lnTo>
                  <a:lnTo>
                    <a:pt x="41" y="195"/>
                  </a:lnTo>
                  <a:lnTo>
                    <a:pt x="44" y="186"/>
                  </a:lnTo>
                  <a:lnTo>
                    <a:pt x="48" y="174"/>
                  </a:lnTo>
                  <a:lnTo>
                    <a:pt x="54" y="165"/>
                  </a:lnTo>
                  <a:lnTo>
                    <a:pt x="60" y="155"/>
                  </a:lnTo>
                  <a:lnTo>
                    <a:pt x="66" y="144"/>
                  </a:lnTo>
                  <a:lnTo>
                    <a:pt x="71" y="134"/>
                  </a:lnTo>
                  <a:lnTo>
                    <a:pt x="85" y="117"/>
                  </a:lnTo>
                  <a:lnTo>
                    <a:pt x="92" y="109"/>
                  </a:lnTo>
                  <a:lnTo>
                    <a:pt x="100" y="100"/>
                  </a:lnTo>
                  <a:lnTo>
                    <a:pt x="110" y="92"/>
                  </a:lnTo>
                  <a:lnTo>
                    <a:pt x="117" y="84"/>
                  </a:lnTo>
                  <a:lnTo>
                    <a:pt x="127" y="77"/>
                  </a:lnTo>
                  <a:lnTo>
                    <a:pt x="134" y="71"/>
                  </a:lnTo>
                  <a:lnTo>
                    <a:pt x="146" y="65"/>
                  </a:lnTo>
                  <a:lnTo>
                    <a:pt x="156" y="60"/>
                  </a:lnTo>
                  <a:lnTo>
                    <a:pt x="165" y="54"/>
                  </a:lnTo>
                  <a:lnTo>
                    <a:pt x="186" y="44"/>
                  </a:lnTo>
                  <a:lnTo>
                    <a:pt x="198" y="40"/>
                  </a:lnTo>
                  <a:lnTo>
                    <a:pt x="209" y="39"/>
                  </a:lnTo>
                  <a:lnTo>
                    <a:pt x="221" y="35"/>
                  </a:lnTo>
                  <a:lnTo>
                    <a:pt x="232" y="33"/>
                  </a:lnTo>
                  <a:lnTo>
                    <a:pt x="244" y="31"/>
                  </a:lnTo>
                  <a:lnTo>
                    <a:pt x="280" y="31"/>
                  </a:lnTo>
                  <a:lnTo>
                    <a:pt x="303" y="33"/>
                  </a:lnTo>
                  <a:lnTo>
                    <a:pt x="314" y="35"/>
                  </a:lnTo>
                  <a:lnTo>
                    <a:pt x="326" y="39"/>
                  </a:lnTo>
                  <a:lnTo>
                    <a:pt x="337" y="40"/>
                  </a:lnTo>
                  <a:lnTo>
                    <a:pt x="347" y="44"/>
                  </a:lnTo>
                  <a:lnTo>
                    <a:pt x="359" y="48"/>
                  </a:lnTo>
                  <a:lnTo>
                    <a:pt x="368" y="54"/>
                  </a:lnTo>
                  <a:lnTo>
                    <a:pt x="378" y="60"/>
                  </a:lnTo>
                  <a:lnTo>
                    <a:pt x="389" y="65"/>
                  </a:lnTo>
                  <a:lnTo>
                    <a:pt x="408" y="77"/>
                  </a:lnTo>
                  <a:lnTo>
                    <a:pt x="416" y="84"/>
                  </a:lnTo>
                  <a:lnTo>
                    <a:pt x="426" y="92"/>
                  </a:lnTo>
                  <a:lnTo>
                    <a:pt x="441" y="107"/>
                  </a:lnTo>
                  <a:lnTo>
                    <a:pt x="449" y="117"/>
                  </a:lnTo>
                  <a:lnTo>
                    <a:pt x="456" y="126"/>
                  </a:lnTo>
                  <a:lnTo>
                    <a:pt x="462" y="134"/>
                  </a:lnTo>
                  <a:lnTo>
                    <a:pt x="470" y="144"/>
                  </a:lnTo>
                  <a:lnTo>
                    <a:pt x="473" y="153"/>
                  </a:lnTo>
                  <a:lnTo>
                    <a:pt x="479" y="165"/>
                  </a:lnTo>
                  <a:lnTo>
                    <a:pt x="485" y="174"/>
                  </a:lnTo>
                  <a:lnTo>
                    <a:pt x="493" y="197"/>
                  </a:lnTo>
                  <a:lnTo>
                    <a:pt x="496" y="207"/>
                  </a:lnTo>
                  <a:lnTo>
                    <a:pt x="498" y="218"/>
                  </a:lnTo>
                  <a:lnTo>
                    <a:pt x="500" y="230"/>
                  </a:lnTo>
                  <a:lnTo>
                    <a:pt x="502" y="241"/>
                  </a:lnTo>
                  <a:lnTo>
                    <a:pt x="502" y="253"/>
                  </a:lnTo>
                  <a:lnTo>
                    <a:pt x="504" y="266"/>
                  </a:lnTo>
                  <a:lnTo>
                    <a:pt x="504" y="264"/>
                  </a:lnTo>
                  <a:lnTo>
                    <a:pt x="502" y="278"/>
                  </a:lnTo>
                  <a:lnTo>
                    <a:pt x="502" y="289"/>
                  </a:lnTo>
                  <a:lnTo>
                    <a:pt x="500" y="301"/>
                  </a:lnTo>
                  <a:lnTo>
                    <a:pt x="498" y="312"/>
                  </a:lnTo>
                  <a:lnTo>
                    <a:pt x="496" y="324"/>
                  </a:lnTo>
                  <a:lnTo>
                    <a:pt x="493" y="335"/>
                  </a:lnTo>
                  <a:lnTo>
                    <a:pt x="489" y="346"/>
                  </a:lnTo>
                  <a:lnTo>
                    <a:pt x="485" y="356"/>
                  </a:lnTo>
                  <a:lnTo>
                    <a:pt x="479" y="367"/>
                  </a:lnTo>
                  <a:lnTo>
                    <a:pt x="473" y="377"/>
                  </a:lnTo>
                  <a:lnTo>
                    <a:pt x="470" y="387"/>
                  </a:lnTo>
                  <a:lnTo>
                    <a:pt x="462" y="396"/>
                  </a:lnTo>
                  <a:lnTo>
                    <a:pt x="456" y="406"/>
                  </a:lnTo>
                  <a:lnTo>
                    <a:pt x="449" y="415"/>
                  </a:lnTo>
                  <a:lnTo>
                    <a:pt x="441" y="425"/>
                  </a:lnTo>
                  <a:lnTo>
                    <a:pt x="426" y="440"/>
                  </a:lnTo>
                  <a:lnTo>
                    <a:pt x="416" y="448"/>
                  </a:lnTo>
                  <a:lnTo>
                    <a:pt x="408" y="455"/>
                  </a:lnTo>
                  <a:lnTo>
                    <a:pt x="399" y="461"/>
                  </a:lnTo>
                  <a:lnTo>
                    <a:pt x="389" y="467"/>
                  </a:lnTo>
                  <a:lnTo>
                    <a:pt x="378" y="473"/>
                  </a:lnTo>
                  <a:lnTo>
                    <a:pt x="368" y="478"/>
                  </a:lnTo>
                  <a:lnTo>
                    <a:pt x="359" y="484"/>
                  </a:lnTo>
                  <a:lnTo>
                    <a:pt x="347" y="488"/>
                  </a:lnTo>
                  <a:lnTo>
                    <a:pt x="337" y="492"/>
                  </a:lnTo>
                  <a:lnTo>
                    <a:pt x="326" y="496"/>
                  </a:lnTo>
                  <a:lnTo>
                    <a:pt x="314" y="498"/>
                  </a:lnTo>
                  <a:lnTo>
                    <a:pt x="303" y="499"/>
                  </a:lnTo>
                  <a:lnTo>
                    <a:pt x="292" y="501"/>
                  </a:lnTo>
                  <a:lnTo>
                    <a:pt x="280" y="501"/>
                  </a:lnTo>
                  <a:lnTo>
                    <a:pt x="267" y="503"/>
                  </a:lnTo>
                  <a:lnTo>
                    <a:pt x="269" y="503"/>
                  </a:lnTo>
                  <a:lnTo>
                    <a:pt x="255" y="501"/>
                  </a:lnTo>
                  <a:lnTo>
                    <a:pt x="244" y="501"/>
                  </a:lnTo>
                  <a:lnTo>
                    <a:pt x="232" y="499"/>
                  </a:lnTo>
                  <a:lnTo>
                    <a:pt x="221" y="498"/>
                  </a:lnTo>
                  <a:lnTo>
                    <a:pt x="209" y="496"/>
                  </a:lnTo>
                  <a:lnTo>
                    <a:pt x="198" y="492"/>
                  </a:lnTo>
                  <a:lnTo>
                    <a:pt x="177" y="484"/>
                  </a:lnTo>
                  <a:lnTo>
                    <a:pt x="165" y="478"/>
                  </a:lnTo>
                  <a:lnTo>
                    <a:pt x="156" y="473"/>
                  </a:lnTo>
                  <a:lnTo>
                    <a:pt x="134" y="461"/>
                  </a:lnTo>
                  <a:lnTo>
                    <a:pt x="127" y="455"/>
                  </a:lnTo>
                  <a:lnTo>
                    <a:pt x="117" y="448"/>
                  </a:lnTo>
                  <a:lnTo>
                    <a:pt x="110" y="440"/>
                  </a:lnTo>
                  <a:lnTo>
                    <a:pt x="100" y="433"/>
                  </a:lnTo>
                  <a:lnTo>
                    <a:pt x="92" y="423"/>
                  </a:lnTo>
                  <a:lnTo>
                    <a:pt x="85" y="415"/>
                  </a:lnTo>
                  <a:lnTo>
                    <a:pt x="79" y="406"/>
                  </a:lnTo>
                  <a:lnTo>
                    <a:pt x="71" y="396"/>
                  </a:lnTo>
                  <a:lnTo>
                    <a:pt x="66" y="387"/>
                  </a:lnTo>
                  <a:lnTo>
                    <a:pt x="60" y="377"/>
                  </a:lnTo>
                  <a:lnTo>
                    <a:pt x="54" y="367"/>
                  </a:lnTo>
                  <a:lnTo>
                    <a:pt x="48" y="356"/>
                  </a:lnTo>
                  <a:lnTo>
                    <a:pt x="44" y="346"/>
                  </a:lnTo>
                  <a:lnTo>
                    <a:pt x="41" y="335"/>
                  </a:lnTo>
                  <a:lnTo>
                    <a:pt x="39" y="324"/>
                  </a:lnTo>
                  <a:lnTo>
                    <a:pt x="35" y="312"/>
                  </a:lnTo>
                  <a:lnTo>
                    <a:pt x="33" y="301"/>
                  </a:lnTo>
                  <a:lnTo>
                    <a:pt x="31" y="278"/>
                  </a:lnTo>
                  <a:lnTo>
                    <a:pt x="31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7179953" y="4471011"/>
              <a:ext cx="222250" cy="133350"/>
              <a:chOff x="7011148" y="4453020"/>
              <a:chExt cx="222250" cy="133350"/>
            </a:xfrm>
          </p:grpSpPr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7011148" y="4456195"/>
                <a:ext cx="88900" cy="127000"/>
              </a:xfrm>
              <a:custGeom>
                <a:avLst/>
                <a:gdLst>
                  <a:gd name="T0" fmla="*/ 0 w 113"/>
                  <a:gd name="T1" fmla="*/ 0 h 161"/>
                  <a:gd name="T2" fmla="*/ 0 w 113"/>
                  <a:gd name="T3" fmla="*/ 161 h 161"/>
                  <a:gd name="T4" fmla="*/ 21 w 113"/>
                  <a:gd name="T5" fmla="*/ 161 h 161"/>
                  <a:gd name="T6" fmla="*/ 21 w 113"/>
                  <a:gd name="T7" fmla="*/ 88 h 161"/>
                  <a:gd name="T8" fmla="*/ 99 w 113"/>
                  <a:gd name="T9" fmla="*/ 88 h 161"/>
                  <a:gd name="T10" fmla="*/ 99 w 113"/>
                  <a:gd name="T11" fmla="*/ 69 h 161"/>
                  <a:gd name="T12" fmla="*/ 21 w 113"/>
                  <a:gd name="T13" fmla="*/ 69 h 161"/>
                  <a:gd name="T14" fmla="*/ 21 w 113"/>
                  <a:gd name="T15" fmla="*/ 19 h 161"/>
                  <a:gd name="T16" fmla="*/ 113 w 113"/>
                  <a:gd name="T17" fmla="*/ 19 h 161"/>
                  <a:gd name="T18" fmla="*/ 113 w 113"/>
                  <a:gd name="T19" fmla="*/ 0 h 161"/>
                  <a:gd name="T20" fmla="*/ 0 w 113"/>
                  <a:gd name="T2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61">
                    <a:moveTo>
                      <a:pt x="0" y="0"/>
                    </a:moveTo>
                    <a:lnTo>
                      <a:pt x="0" y="161"/>
                    </a:lnTo>
                    <a:lnTo>
                      <a:pt x="21" y="161"/>
                    </a:lnTo>
                    <a:lnTo>
                      <a:pt x="21" y="88"/>
                    </a:lnTo>
                    <a:lnTo>
                      <a:pt x="99" y="88"/>
                    </a:lnTo>
                    <a:lnTo>
                      <a:pt x="99" y="69"/>
                    </a:lnTo>
                    <a:lnTo>
                      <a:pt x="21" y="69"/>
                    </a:lnTo>
                    <a:lnTo>
                      <a:pt x="21" y="19"/>
                    </a:lnTo>
                    <a:lnTo>
                      <a:pt x="113" y="19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2"/>
              <p:cNvSpPr>
                <a:spLocks/>
              </p:cNvSpPr>
              <p:nvPr/>
            </p:nvSpPr>
            <p:spPr bwMode="auto">
              <a:xfrm>
                <a:off x="7112748" y="4453020"/>
                <a:ext cx="120650" cy="133350"/>
              </a:xfrm>
              <a:custGeom>
                <a:avLst/>
                <a:gdLst>
                  <a:gd name="T0" fmla="*/ 54 w 151"/>
                  <a:gd name="T1" fmla="*/ 4 h 168"/>
                  <a:gd name="T2" fmla="*/ 44 w 151"/>
                  <a:gd name="T3" fmla="*/ 8 h 168"/>
                  <a:gd name="T4" fmla="*/ 29 w 151"/>
                  <a:gd name="T5" fmla="*/ 13 h 168"/>
                  <a:gd name="T6" fmla="*/ 21 w 151"/>
                  <a:gd name="T7" fmla="*/ 21 h 168"/>
                  <a:gd name="T8" fmla="*/ 13 w 151"/>
                  <a:gd name="T9" fmla="*/ 33 h 168"/>
                  <a:gd name="T10" fmla="*/ 8 w 151"/>
                  <a:gd name="T11" fmla="*/ 42 h 168"/>
                  <a:gd name="T12" fmla="*/ 4 w 151"/>
                  <a:gd name="T13" fmla="*/ 57 h 168"/>
                  <a:gd name="T14" fmla="*/ 0 w 151"/>
                  <a:gd name="T15" fmla="*/ 103 h 168"/>
                  <a:gd name="T16" fmla="*/ 4 w 151"/>
                  <a:gd name="T17" fmla="*/ 121 h 168"/>
                  <a:gd name="T18" fmla="*/ 10 w 151"/>
                  <a:gd name="T19" fmla="*/ 132 h 168"/>
                  <a:gd name="T20" fmla="*/ 17 w 151"/>
                  <a:gd name="T21" fmla="*/ 144 h 168"/>
                  <a:gd name="T22" fmla="*/ 23 w 151"/>
                  <a:gd name="T23" fmla="*/ 149 h 168"/>
                  <a:gd name="T24" fmla="*/ 34 w 151"/>
                  <a:gd name="T25" fmla="*/ 157 h 168"/>
                  <a:gd name="T26" fmla="*/ 44 w 151"/>
                  <a:gd name="T27" fmla="*/ 163 h 168"/>
                  <a:gd name="T28" fmla="*/ 54 w 151"/>
                  <a:gd name="T29" fmla="*/ 166 h 168"/>
                  <a:gd name="T30" fmla="*/ 103 w 151"/>
                  <a:gd name="T31" fmla="*/ 166 h 168"/>
                  <a:gd name="T32" fmla="*/ 111 w 151"/>
                  <a:gd name="T33" fmla="*/ 163 h 168"/>
                  <a:gd name="T34" fmla="*/ 123 w 151"/>
                  <a:gd name="T35" fmla="*/ 155 h 168"/>
                  <a:gd name="T36" fmla="*/ 130 w 151"/>
                  <a:gd name="T37" fmla="*/ 149 h 168"/>
                  <a:gd name="T38" fmla="*/ 138 w 151"/>
                  <a:gd name="T39" fmla="*/ 142 h 168"/>
                  <a:gd name="T40" fmla="*/ 142 w 151"/>
                  <a:gd name="T41" fmla="*/ 134 h 168"/>
                  <a:gd name="T42" fmla="*/ 147 w 151"/>
                  <a:gd name="T43" fmla="*/ 121 h 168"/>
                  <a:gd name="T44" fmla="*/ 151 w 151"/>
                  <a:gd name="T45" fmla="*/ 103 h 168"/>
                  <a:gd name="T46" fmla="*/ 147 w 151"/>
                  <a:gd name="T47" fmla="*/ 57 h 168"/>
                  <a:gd name="T48" fmla="*/ 144 w 151"/>
                  <a:gd name="T49" fmla="*/ 42 h 168"/>
                  <a:gd name="T50" fmla="*/ 140 w 151"/>
                  <a:gd name="T51" fmla="*/ 35 h 168"/>
                  <a:gd name="T52" fmla="*/ 132 w 151"/>
                  <a:gd name="T53" fmla="*/ 23 h 168"/>
                  <a:gd name="T54" fmla="*/ 86 w 151"/>
                  <a:gd name="T55" fmla="*/ 21 h 168"/>
                  <a:gd name="T56" fmla="*/ 101 w 151"/>
                  <a:gd name="T57" fmla="*/ 27 h 168"/>
                  <a:gd name="T58" fmla="*/ 113 w 151"/>
                  <a:gd name="T59" fmla="*/ 35 h 168"/>
                  <a:gd name="T60" fmla="*/ 119 w 151"/>
                  <a:gd name="T61" fmla="*/ 42 h 168"/>
                  <a:gd name="T62" fmla="*/ 124 w 151"/>
                  <a:gd name="T63" fmla="*/ 54 h 168"/>
                  <a:gd name="T64" fmla="*/ 128 w 151"/>
                  <a:gd name="T65" fmla="*/ 69 h 168"/>
                  <a:gd name="T66" fmla="*/ 124 w 151"/>
                  <a:gd name="T67" fmla="*/ 111 h 168"/>
                  <a:gd name="T68" fmla="*/ 119 w 151"/>
                  <a:gd name="T69" fmla="*/ 124 h 168"/>
                  <a:gd name="T70" fmla="*/ 113 w 151"/>
                  <a:gd name="T71" fmla="*/ 134 h 168"/>
                  <a:gd name="T72" fmla="*/ 105 w 151"/>
                  <a:gd name="T73" fmla="*/ 142 h 168"/>
                  <a:gd name="T74" fmla="*/ 94 w 151"/>
                  <a:gd name="T75" fmla="*/ 147 h 168"/>
                  <a:gd name="T76" fmla="*/ 63 w 151"/>
                  <a:gd name="T77" fmla="*/ 147 h 168"/>
                  <a:gd name="T78" fmla="*/ 48 w 151"/>
                  <a:gd name="T79" fmla="*/ 142 h 168"/>
                  <a:gd name="T80" fmla="*/ 38 w 151"/>
                  <a:gd name="T81" fmla="*/ 134 h 168"/>
                  <a:gd name="T82" fmla="*/ 33 w 151"/>
                  <a:gd name="T83" fmla="*/ 124 h 168"/>
                  <a:gd name="T84" fmla="*/ 27 w 151"/>
                  <a:gd name="T85" fmla="*/ 117 h 168"/>
                  <a:gd name="T86" fmla="*/ 23 w 151"/>
                  <a:gd name="T87" fmla="*/ 100 h 168"/>
                  <a:gd name="T88" fmla="*/ 27 w 151"/>
                  <a:gd name="T89" fmla="*/ 59 h 168"/>
                  <a:gd name="T90" fmla="*/ 31 w 151"/>
                  <a:gd name="T91" fmla="*/ 48 h 168"/>
                  <a:gd name="T92" fmla="*/ 34 w 151"/>
                  <a:gd name="T93" fmla="*/ 40 h 168"/>
                  <a:gd name="T94" fmla="*/ 42 w 151"/>
                  <a:gd name="T95" fmla="*/ 31 h 168"/>
                  <a:gd name="T96" fmla="*/ 50 w 151"/>
                  <a:gd name="T97" fmla="*/ 23 h 168"/>
                  <a:gd name="T98" fmla="*/ 63 w 151"/>
                  <a:gd name="T99" fmla="*/ 19 h 168"/>
                  <a:gd name="T100" fmla="*/ 121 w 151"/>
                  <a:gd name="T101" fmla="*/ 12 h 168"/>
                  <a:gd name="T102" fmla="*/ 113 w 151"/>
                  <a:gd name="T103" fmla="*/ 8 h 168"/>
                  <a:gd name="T104" fmla="*/ 103 w 151"/>
                  <a:gd name="T105" fmla="*/ 4 h 168"/>
                  <a:gd name="T106" fmla="*/ 88 w 151"/>
                  <a:gd name="T10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68">
                    <a:moveTo>
                      <a:pt x="61" y="0"/>
                    </a:moveTo>
                    <a:lnTo>
                      <a:pt x="61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3" y="12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1" y="136"/>
                    </a:lnTo>
                    <a:lnTo>
                      <a:pt x="13" y="140"/>
                    </a:lnTo>
                    <a:lnTo>
                      <a:pt x="15" y="144"/>
                    </a:lnTo>
                    <a:lnTo>
                      <a:pt x="17" y="144"/>
                    </a:lnTo>
                    <a:lnTo>
                      <a:pt x="17" y="147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7"/>
                    </a:lnTo>
                    <a:lnTo>
                      <a:pt x="34" y="157"/>
                    </a:lnTo>
                    <a:lnTo>
                      <a:pt x="36" y="161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4" y="163"/>
                    </a:lnTo>
                    <a:lnTo>
                      <a:pt x="44" y="165"/>
                    </a:lnTo>
                    <a:lnTo>
                      <a:pt x="48" y="165"/>
                    </a:lnTo>
                    <a:lnTo>
                      <a:pt x="48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103" y="166"/>
                    </a:lnTo>
                    <a:lnTo>
                      <a:pt x="103" y="165"/>
                    </a:lnTo>
                    <a:lnTo>
                      <a:pt x="107" y="165"/>
                    </a:lnTo>
                    <a:lnTo>
                      <a:pt x="107" y="163"/>
                    </a:lnTo>
                    <a:lnTo>
                      <a:pt x="111" y="163"/>
                    </a:lnTo>
                    <a:lnTo>
                      <a:pt x="111" y="161"/>
                    </a:lnTo>
                    <a:lnTo>
                      <a:pt x="115" y="159"/>
                    </a:lnTo>
                    <a:lnTo>
                      <a:pt x="119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30" y="149"/>
                    </a:lnTo>
                    <a:lnTo>
                      <a:pt x="130" y="147"/>
                    </a:lnTo>
                    <a:lnTo>
                      <a:pt x="134" y="145"/>
                    </a:lnTo>
                    <a:lnTo>
                      <a:pt x="134" y="144"/>
                    </a:lnTo>
                    <a:lnTo>
                      <a:pt x="138" y="142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1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111"/>
                    </a:lnTo>
                    <a:lnTo>
                      <a:pt x="149" y="103"/>
                    </a:lnTo>
                    <a:lnTo>
                      <a:pt x="151" y="103"/>
                    </a:lnTo>
                    <a:lnTo>
                      <a:pt x="151" y="67"/>
                    </a:lnTo>
                    <a:lnTo>
                      <a:pt x="149" y="67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50"/>
                    </a:lnTo>
                    <a:lnTo>
                      <a:pt x="146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100" y="23"/>
                    </a:lnTo>
                    <a:lnTo>
                      <a:pt x="101" y="27"/>
                    </a:lnTo>
                    <a:lnTo>
                      <a:pt x="107" y="27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3" y="35"/>
                    </a:lnTo>
                    <a:lnTo>
                      <a:pt x="115" y="35"/>
                    </a:lnTo>
                    <a:lnTo>
                      <a:pt x="117" y="38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21" y="46"/>
                    </a:lnTo>
                    <a:lnTo>
                      <a:pt x="123" y="50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6" y="5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11"/>
                    </a:lnTo>
                    <a:lnTo>
                      <a:pt x="124" y="111"/>
                    </a:lnTo>
                    <a:lnTo>
                      <a:pt x="124" y="117"/>
                    </a:lnTo>
                    <a:lnTo>
                      <a:pt x="123" y="117"/>
                    </a:lnTo>
                    <a:lnTo>
                      <a:pt x="123" y="123"/>
                    </a:lnTo>
                    <a:lnTo>
                      <a:pt x="119" y="124"/>
                    </a:lnTo>
                    <a:lnTo>
                      <a:pt x="119" y="126"/>
                    </a:lnTo>
                    <a:lnTo>
                      <a:pt x="117" y="126"/>
                    </a:lnTo>
                    <a:lnTo>
                      <a:pt x="117" y="132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5" y="142"/>
                    </a:lnTo>
                    <a:lnTo>
                      <a:pt x="101" y="142"/>
                    </a:lnTo>
                    <a:lnTo>
                      <a:pt x="101" y="144"/>
                    </a:lnTo>
                    <a:lnTo>
                      <a:pt x="98" y="145"/>
                    </a:lnTo>
                    <a:lnTo>
                      <a:pt x="94" y="147"/>
                    </a:lnTo>
                    <a:lnTo>
                      <a:pt x="86" y="147"/>
                    </a:lnTo>
                    <a:lnTo>
                      <a:pt x="86" y="149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0" y="145"/>
                    </a:lnTo>
                    <a:lnTo>
                      <a:pt x="48" y="142"/>
                    </a:lnTo>
                    <a:lnTo>
                      <a:pt x="44" y="142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8" y="134"/>
                    </a:lnTo>
                    <a:lnTo>
                      <a:pt x="36" y="134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3" y="124"/>
                    </a:lnTo>
                    <a:lnTo>
                      <a:pt x="31" y="124"/>
                    </a:lnTo>
                    <a:lnTo>
                      <a:pt x="29" y="121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6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6" y="27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6" y="23"/>
                    </a:lnTo>
                    <a:lnTo>
                      <a:pt x="56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126" y="19"/>
                    </a:lnTo>
                    <a:lnTo>
                      <a:pt x="124" y="15"/>
                    </a:lnTo>
                    <a:lnTo>
                      <a:pt x="123" y="15"/>
                    </a:lnTo>
                    <a:lnTo>
                      <a:pt x="121" y="12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96" y="4"/>
                    </a:lnTo>
                    <a:lnTo>
                      <a:pt x="9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7130211" y="4467307"/>
                <a:ext cx="84137" cy="104775"/>
              </a:xfrm>
              <a:custGeom>
                <a:avLst/>
                <a:gdLst>
                  <a:gd name="T0" fmla="*/ 61 w 105"/>
                  <a:gd name="T1" fmla="*/ 0 h 132"/>
                  <a:gd name="T2" fmla="*/ 69 w 105"/>
                  <a:gd name="T3" fmla="*/ 2 h 132"/>
                  <a:gd name="T4" fmla="*/ 75 w 105"/>
                  <a:gd name="T5" fmla="*/ 4 h 132"/>
                  <a:gd name="T6" fmla="*/ 82 w 105"/>
                  <a:gd name="T7" fmla="*/ 8 h 132"/>
                  <a:gd name="T8" fmla="*/ 94 w 105"/>
                  <a:gd name="T9" fmla="*/ 23 h 132"/>
                  <a:gd name="T10" fmla="*/ 100 w 105"/>
                  <a:gd name="T11" fmla="*/ 31 h 132"/>
                  <a:gd name="T12" fmla="*/ 101 w 105"/>
                  <a:gd name="T13" fmla="*/ 37 h 132"/>
                  <a:gd name="T14" fmla="*/ 103 w 105"/>
                  <a:gd name="T15" fmla="*/ 42 h 132"/>
                  <a:gd name="T16" fmla="*/ 105 w 105"/>
                  <a:gd name="T17" fmla="*/ 52 h 132"/>
                  <a:gd name="T18" fmla="*/ 103 w 105"/>
                  <a:gd name="T19" fmla="*/ 84 h 132"/>
                  <a:gd name="T20" fmla="*/ 101 w 105"/>
                  <a:gd name="T21" fmla="*/ 94 h 132"/>
                  <a:gd name="T22" fmla="*/ 100 w 105"/>
                  <a:gd name="T23" fmla="*/ 100 h 132"/>
                  <a:gd name="T24" fmla="*/ 96 w 105"/>
                  <a:gd name="T25" fmla="*/ 107 h 132"/>
                  <a:gd name="T26" fmla="*/ 94 w 105"/>
                  <a:gd name="T27" fmla="*/ 113 h 132"/>
                  <a:gd name="T28" fmla="*/ 78 w 105"/>
                  <a:gd name="T29" fmla="*/ 125 h 132"/>
                  <a:gd name="T30" fmla="*/ 73 w 105"/>
                  <a:gd name="T31" fmla="*/ 128 h 132"/>
                  <a:gd name="T32" fmla="*/ 63 w 105"/>
                  <a:gd name="T33" fmla="*/ 130 h 132"/>
                  <a:gd name="T34" fmla="*/ 42 w 105"/>
                  <a:gd name="T35" fmla="*/ 132 h 132"/>
                  <a:gd name="T36" fmla="*/ 34 w 105"/>
                  <a:gd name="T37" fmla="*/ 130 h 132"/>
                  <a:gd name="T38" fmla="*/ 31 w 105"/>
                  <a:gd name="T39" fmla="*/ 128 h 132"/>
                  <a:gd name="T40" fmla="*/ 25 w 105"/>
                  <a:gd name="T41" fmla="*/ 125 h 132"/>
                  <a:gd name="T42" fmla="*/ 10 w 105"/>
                  <a:gd name="T43" fmla="*/ 111 h 132"/>
                  <a:gd name="T44" fmla="*/ 6 w 105"/>
                  <a:gd name="T45" fmla="*/ 104 h 132"/>
                  <a:gd name="T46" fmla="*/ 4 w 105"/>
                  <a:gd name="T47" fmla="*/ 98 h 132"/>
                  <a:gd name="T48" fmla="*/ 2 w 105"/>
                  <a:gd name="T49" fmla="*/ 92 h 132"/>
                  <a:gd name="T50" fmla="*/ 0 w 105"/>
                  <a:gd name="T51" fmla="*/ 81 h 132"/>
                  <a:gd name="T52" fmla="*/ 2 w 105"/>
                  <a:gd name="T53" fmla="*/ 48 h 132"/>
                  <a:gd name="T54" fmla="*/ 4 w 105"/>
                  <a:gd name="T55" fmla="*/ 39 h 132"/>
                  <a:gd name="T56" fmla="*/ 6 w 105"/>
                  <a:gd name="T57" fmla="*/ 33 h 132"/>
                  <a:gd name="T58" fmla="*/ 8 w 105"/>
                  <a:gd name="T59" fmla="*/ 27 h 132"/>
                  <a:gd name="T60" fmla="*/ 10 w 105"/>
                  <a:gd name="T61" fmla="*/ 23 h 132"/>
                  <a:gd name="T62" fmla="*/ 23 w 105"/>
                  <a:gd name="T63" fmla="*/ 8 h 132"/>
                  <a:gd name="T64" fmla="*/ 27 w 105"/>
                  <a:gd name="T65" fmla="*/ 6 h 132"/>
                  <a:gd name="T66" fmla="*/ 33 w 105"/>
                  <a:gd name="T67" fmla="*/ 4 h 132"/>
                  <a:gd name="T68" fmla="*/ 40 w 105"/>
                  <a:gd name="T69" fmla="*/ 2 h 132"/>
                  <a:gd name="T70" fmla="*/ 52 w 105"/>
                  <a:gd name="T7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32">
                    <a:moveTo>
                      <a:pt x="52" y="0"/>
                    </a:moveTo>
                    <a:lnTo>
                      <a:pt x="61" y="0"/>
                    </a:lnTo>
                    <a:lnTo>
                      <a:pt x="63" y="2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94" y="19"/>
                    </a:lnTo>
                    <a:lnTo>
                      <a:pt x="94" y="23"/>
                    </a:lnTo>
                    <a:lnTo>
                      <a:pt x="98" y="27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5" y="52"/>
                    </a:lnTo>
                    <a:lnTo>
                      <a:pt x="105" y="81"/>
                    </a:lnTo>
                    <a:lnTo>
                      <a:pt x="103" y="84"/>
                    </a:lnTo>
                    <a:lnTo>
                      <a:pt x="103" y="92"/>
                    </a:lnTo>
                    <a:lnTo>
                      <a:pt x="101" y="94"/>
                    </a:lnTo>
                    <a:lnTo>
                      <a:pt x="101" y="98"/>
                    </a:lnTo>
                    <a:lnTo>
                      <a:pt x="100" y="100"/>
                    </a:lnTo>
                    <a:lnTo>
                      <a:pt x="100" y="104"/>
                    </a:lnTo>
                    <a:lnTo>
                      <a:pt x="96" y="107"/>
                    </a:lnTo>
                    <a:lnTo>
                      <a:pt x="94" y="111"/>
                    </a:lnTo>
                    <a:lnTo>
                      <a:pt x="94" y="113"/>
                    </a:lnTo>
                    <a:lnTo>
                      <a:pt x="82" y="125"/>
                    </a:lnTo>
                    <a:lnTo>
                      <a:pt x="78" y="125"/>
                    </a:lnTo>
                    <a:lnTo>
                      <a:pt x="75" y="128"/>
                    </a:lnTo>
                    <a:lnTo>
                      <a:pt x="73" y="128"/>
                    </a:lnTo>
                    <a:lnTo>
                      <a:pt x="69" y="130"/>
                    </a:lnTo>
                    <a:lnTo>
                      <a:pt x="63" y="130"/>
                    </a:lnTo>
                    <a:lnTo>
                      <a:pt x="61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4" y="130"/>
                    </a:lnTo>
                    <a:lnTo>
                      <a:pt x="33" y="128"/>
                    </a:lnTo>
                    <a:lnTo>
                      <a:pt x="31" y="128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2" y="92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1" y="19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7112748" y="4453020"/>
                <a:ext cx="120650" cy="133350"/>
              </a:xfrm>
              <a:custGeom>
                <a:avLst/>
                <a:gdLst>
                  <a:gd name="T0" fmla="*/ 61 w 151"/>
                  <a:gd name="T1" fmla="*/ 0 h 168"/>
                  <a:gd name="T2" fmla="*/ 54 w 151"/>
                  <a:gd name="T3" fmla="*/ 2 h 168"/>
                  <a:gd name="T4" fmla="*/ 48 w 151"/>
                  <a:gd name="T5" fmla="*/ 4 h 168"/>
                  <a:gd name="T6" fmla="*/ 40 w 151"/>
                  <a:gd name="T7" fmla="*/ 8 h 168"/>
                  <a:gd name="T8" fmla="*/ 34 w 151"/>
                  <a:gd name="T9" fmla="*/ 10 h 168"/>
                  <a:gd name="T10" fmla="*/ 23 w 151"/>
                  <a:gd name="T11" fmla="*/ 19 h 168"/>
                  <a:gd name="T12" fmla="*/ 17 w 151"/>
                  <a:gd name="T13" fmla="*/ 25 h 168"/>
                  <a:gd name="T14" fmla="*/ 13 w 151"/>
                  <a:gd name="T15" fmla="*/ 31 h 168"/>
                  <a:gd name="T16" fmla="*/ 10 w 151"/>
                  <a:gd name="T17" fmla="*/ 36 h 168"/>
                  <a:gd name="T18" fmla="*/ 6 w 151"/>
                  <a:gd name="T19" fmla="*/ 44 h 168"/>
                  <a:gd name="T20" fmla="*/ 4 w 151"/>
                  <a:gd name="T21" fmla="*/ 52 h 168"/>
                  <a:gd name="T22" fmla="*/ 2 w 151"/>
                  <a:gd name="T23" fmla="*/ 59 h 168"/>
                  <a:gd name="T24" fmla="*/ 0 w 151"/>
                  <a:gd name="T25" fmla="*/ 69 h 168"/>
                  <a:gd name="T26" fmla="*/ 2 w 151"/>
                  <a:gd name="T27" fmla="*/ 103 h 168"/>
                  <a:gd name="T28" fmla="*/ 4 w 151"/>
                  <a:gd name="T29" fmla="*/ 111 h 168"/>
                  <a:gd name="T30" fmla="*/ 6 w 151"/>
                  <a:gd name="T31" fmla="*/ 121 h 168"/>
                  <a:gd name="T32" fmla="*/ 8 w 151"/>
                  <a:gd name="T33" fmla="*/ 128 h 168"/>
                  <a:gd name="T34" fmla="*/ 11 w 151"/>
                  <a:gd name="T35" fmla="*/ 134 h 168"/>
                  <a:gd name="T36" fmla="*/ 15 w 151"/>
                  <a:gd name="T37" fmla="*/ 142 h 168"/>
                  <a:gd name="T38" fmla="*/ 19 w 151"/>
                  <a:gd name="T39" fmla="*/ 147 h 168"/>
                  <a:gd name="T40" fmla="*/ 25 w 151"/>
                  <a:gd name="T41" fmla="*/ 151 h 168"/>
                  <a:gd name="T42" fmla="*/ 31 w 151"/>
                  <a:gd name="T43" fmla="*/ 155 h 168"/>
                  <a:gd name="T44" fmla="*/ 36 w 151"/>
                  <a:gd name="T45" fmla="*/ 159 h 168"/>
                  <a:gd name="T46" fmla="*/ 44 w 151"/>
                  <a:gd name="T47" fmla="*/ 163 h 168"/>
                  <a:gd name="T48" fmla="*/ 50 w 151"/>
                  <a:gd name="T49" fmla="*/ 165 h 168"/>
                  <a:gd name="T50" fmla="*/ 57 w 151"/>
                  <a:gd name="T51" fmla="*/ 166 h 168"/>
                  <a:gd name="T52" fmla="*/ 88 w 151"/>
                  <a:gd name="T53" fmla="*/ 168 h 168"/>
                  <a:gd name="T54" fmla="*/ 96 w 151"/>
                  <a:gd name="T55" fmla="*/ 166 h 168"/>
                  <a:gd name="T56" fmla="*/ 103 w 151"/>
                  <a:gd name="T57" fmla="*/ 165 h 168"/>
                  <a:gd name="T58" fmla="*/ 111 w 151"/>
                  <a:gd name="T59" fmla="*/ 161 h 168"/>
                  <a:gd name="T60" fmla="*/ 117 w 151"/>
                  <a:gd name="T61" fmla="*/ 157 h 168"/>
                  <a:gd name="T62" fmla="*/ 123 w 151"/>
                  <a:gd name="T63" fmla="*/ 153 h 168"/>
                  <a:gd name="T64" fmla="*/ 136 w 151"/>
                  <a:gd name="T65" fmla="*/ 142 h 168"/>
                  <a:gd name="T66" fmla="*/ 140 w 151"/>
                  <a:gd name="T67" fmla="*/ 134 h 168"/>
                  <a:gd name="T68" fmla="*/ 144 w 151"/>
                  <a:gd name="T69" fmla="*/ 128 h 168"/>
                  <a:gd name="T70" fmla="*/ 146 w 151"/>
                  <a:gd name="T71" fmla="*/ 121 h 168"/>
                  <a:gd name="T72" fmla="*/ 147 w 151"/>
                  <a:gd name="T73" fmla="*/ 111 h 168"/>
                  <a:gd name="T74" fmla="*/ 149 w 151"/>
                  <a:gd name="T75" fmla="*/ 103 h 168"/>
                  <a:gd name="T76" fmla="*/ 151 w 151"/>
                  <a:gd name="T77" fmla="*/ 69 h 168"/>
                  <a:gd name="T78" fmla="*/ 149 w 151"/>
                  <a:gd name="T79" fmla="*/ 59 h 168"/>
                  <a:gd name="T80" fmla="*/ 147 w 151"/>
                  <a:gd name="T81" fmla="*/ 52 h 168"/>
                  <a:gd name="T82" fmla="*/ 146 w 151"/>
                  <a:gd name="T83" fmla="*/ 44 h 168"/>
                  <a:gd name="T84" fmla="*/ 142 w 151"/>
                  <a:gd name="T85" fmla="*/ 36 h 168"/>
                  <a:gd name="T86" fmla="*/ 138 w 151"/>
                  <a:gd name="T87" fmla="*/ 31 h 168"/>
                  <a:gd name="T88" fmla="*/ 121 w 151"/>
                  <a:gd name="T89" fmla="*/ 12 h 168"/>
                  <a:gd name="T90" fmla="*/ 113 w 151"/>
                  <a:gd name="T91" fmla="*/ 8 h 168"/>
                  <a:gd name="T92" fmla="*/ 107 w 151"/>
                  <a:gd name="T93" fmla="*/ 6 h 168"/>
                  <a:gd name="T94" fmla="*/ 100 w 151"/>
                  <a:gd name="T95" fmla="*/ 4 h 168"/>
                  <a:gd name="T96" fmla="*/ 92 w 151"/>
                  <a:gd name="T97" fmla="*/ 2 h 168"/>
                  <a:gd name="T98" fmla="*/ 75 w 151"/>
                  <a:gd name="T9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" h="168">
                    <a:moveTo>
                      <a:pt x="75" y="0"/>
                    </a:moveTo>
                    <a:lnTo>
                      <a:pt x="61" y="0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4" y="10"/>
                    </a:lnTo>
                    <a:lnTo>
                      <a:pt x="31" y="12"/>
                    </a:lnTo>
                    <a:lnTo>
                      <a:pt x="23" y="19"/>
                    </a:lnTo>
                    <a:lnTo>
                      <a:pt x="19" y="21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8" y="40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2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100"/>
                    </a:lnTo>
                    <a:lnTo>
                      <a:pt x="2" y="103"/>
                    </a:lnTo>
                    <a:lnTo>
                      <a:pt x="2" y="107"/>
                    </a:lnTo>
                    <a:lnTo>
                      <a:pt x="4" y="111"/>
                    </a:lnTo>
                    <a:lnTo>
                      <a:pt x="4" y="117"/>
                    </a:lnTo>
                    <a:lnTo>
                      <a:pt x="6" y="121"/>
                    </a:lnTo>
                    <a:lnTo>
                      <a:pt x="6" y="124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3" y="138"/>
                    </a:lnTo>
                    <a:lnTo>
                      <a:pt x="15" y="142"/>
                    </a:lnTo>
                    <a:lnTo>
                      <a:pt x="17" y="144"/>
                    </a:lnTo>
                    <a:lnTo>
                      <a:pt x="19" y="147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5"/>
                    </a:lnTo>
                    <a:lnTo>
                      <a:pt x="34" y="157"/>
                    </a:lnTo>
                    <a:lnTo>
                      <a:pt x="36" y="159"/>
                    </a:lnTo>
                    <a:lnTo>
                      <a:pt x="40" y="161"/>
                    </a:lnTo>
                    <a:lnTo>
                      <a:pt x="44" y="163"/>
                    </a:lnTo>
                    <a:lnTo>
                      <a:pt x="48" y="165"/>
                    </a:lnTo>
                    <a:lnTo>
                      <a:pt x="50" y="165"/>
                    </a:lnTo>
                    <a:lnTo>
                      <a:pt x="54" y="166"/>
                    </a:lnTo>
                    <a:lnTo>
                      <a:pt x="57" y="166"/>
                    </a:lnTo>
                    <a:lnTo>
                      <a:pt x="61" y="168"/>
                    </a:lnTo>
                    <a:lnTo>
                      <a:pt x="88" y="168"/>
                    </a:lnTo>
                    <a:lnTo>
                      <a:pt x="92" y="166"/>
                    </a:lnTo>
                    <a:lnTo>
                      <a:pt x="96" y="166"/>
                    </a:lnTo>
                    <a:lnTo>
                      <a:pt x="100" y="165"/>
                    </a:lnTo>
                    <a:lnTo>
                      <a:pt x="103" y="165"/>
                    </a:lnTo>
                    <a:lnTo>
                      <a:pt x="107" y="163"/>
                    </a:lnTo>
                    <a:lnTo>
                      <a:pt x="111" y="161"/>
                    </a:lnTo>
                    <a:lnTo>
                      <a:pt x="113" y="159"/>
                    </a:lnTo>
                    <a:lnTo>
                      <a:pt x="117" y="157"/>
                    </a:lnTo>
                    <a:lnTo>
                      <a:pt x="121" y="155"/>
                    </a:lnTo>
                    <a:lnTo>
                      <a:pt x="123" y="153"/>
                    </a:lnTo>
                    <a:lnTo>
                      <a:pt x="126" y="151"/>
                    </a:lnTo>
                    <a:lnTo>
                      <a:pt x="136" y="142"/>
                    </a:lnTo>
                    <a:lnTo>
                      <a:pt x="138" y="138"/>
                    </a:lnTo>
                    <a:lnTo>
                      <a:pt x="140" y="134"/>
                    </a:lnTo>
                    <a:lnTo>
                      <a:pt x="142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6" y="121"/>
                    </a:lnTo>
                    <a:lnTo>
                      <a:pt x="147" y="117"/>
                    </a:lnTo>
                    <a:lnTo>
                      <a:pt x="147" y="111"/>
                    </a:lnTo>
                    <a:lnTo>
                      <a:pt x="149" y="107"/>
                    </a:lnTo>
                    <a:lnTo>
                      <a:pt x="149" y="103"/>
                    </a:lnTo>
                    <a:lnTo>
                      <a:pt x="151" y="100"/>
                    </a:lnTo>
                    <a:lnTo>
                      <a:pt x="151" y="69"/>
                    </a:lnTo>
                    <a:lnTo>
                      <a:pt x="149" y="65"/>
                    </a:lnTo>
                    <a:lnTo>
                      <a:pt x="149" y="59"/>
                    </a:lnTo>
                    <a:lnTo>
                      <a:pt x="147" y="56"/>
                    </a:lnTo>
                    <a:lnTo>
                      <a:pt x="147" y="52"/>
                    </a:lnTo>
                    <a:lnTo>
                      <a:pt x="146" y="48"/>
                    </a:lnTo>
                    <a:lnTo>
                      <a:pt x="146" y="44"/>
                    </a:lnTo>
                    <a:lnTo>
                      <a:pt x="144" y="40"/>
                    </a:lnTo>
                    <a:lnTo>
                      <a:pt x="142" y="36"/>
                    </a:lnTo>
                    <a:lnTo>
                      <a:pt x="140" y="33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21" y="12"/>
                    </a:lnTo>
                    <a:lnTo>
                      <a:pt x="117" y="10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7" y="6"/>
                    </a:lnTo>
                    <a:lnTo>
                      <a:pt x="103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" name="Text Box 135"/>
            <p:cNvSpPr txBox="1">
              <a:spLocks noChangeArrowheads="1"/>
            </p:cNvSpPr>
            <p:nvPr/>
          </p:nvSpPr>
          <p:spPr bwMode="auto">
            <a:xfrm>
              <a:off x="3504098" y="5990661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FG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4478028" y="5985487"/>
              <a:ext cx="0" cy="5079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356505" y="6493405"/>
              <a:ext cx="1123110" cy="8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1570601" y="3532917"/>
              <a:ext cx="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cxnSpLocks/>
            </p:cNvCxnSpPr>
            <p:nvPr/>
          </p:nvCxnSpPr>
          <p:spPr>
            <a:xfrm>
              <a:off x="1548586" y="3581525"/>
              <a:ext cx="0" cy="260837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cxnSpLocks/>
            </p:cNvCxnSpPr>
            <p:nvPr/>
          </p:nvCxnSpPr>
          <p:spPr>
            <a:xfrm>
              <a:off x="2737221" y="4073172"/>
              <a:ext cx="0" cy="713752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/>
            <p:cNvSpPr/>
            <p:nvPr/>
          </p:nvSpPr>
          <p:spPr>
            <a:xfrm>
              <a:off x="5598758" y="332634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 flipV="1">
              <a:off x="5682146" y="3532917"/>
              <a:ext cx="0" cy="309445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6007012" y="3367617"/>
              <a:ext cx="0" cy="1314532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5798502" y="3410562"/>
              <a:ext cx="220416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5782720" y="3057860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10556" y="342008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787482" y="3041230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96276" y="1457217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DT.PV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A4C14E0-81F2-8040-A9F6-18C5E0B03F5E}"/>
                </a:ext>
              </a:extLst>
            </p:cNvPr>
            <p:cNvSpPr txBox="1"/>
            <p:nvPr/>
          </p:nvSpPr>
          <p:spPr>
            <a:xfrm>
              <a:off x="1302693" y="1158515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FO.PV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D6053C2-E4F4-6A40-A589-18118C915B2C}"/>
                </a:ext>
              </a:extLst>
            </p:cNvPr>
            <p:cNvSpPr txBox="1"/>
            <p:nvPr/>
          </p:nvSpPr>
          <p:spPr>
            <a:xfrm>
              <a:off x="1669234" y="1453827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4ADE4236-97FC-7540-8862-C1589BBB6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8061" y="1274523"/>
              <a:ext cx="53407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C3725DE-D927-B546-BF9E-91F8349B596A}"/>
                </a:ext>
              </a:extLst>
            </p:cNvPr>
            <p:cNvCxnSpPr>
              <a:cxnSpLocks/>
              <a:endCxn id="143" idx="1"/>
            </p:cNvCxnSpPr>
            <p:nvPr/>
          </p:nvCxnSpPr>
          <p:spPr>
            <a:xfrm flipV="1">
              <a:off x="1471690" y="1638493"/>
              <a:ext cx="197544" cy="8427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DAD3680-993D-5E4E-9509-983C6FEDF5AB}"/>
                </a:ext>
              </a:extLst>
            </p:cNvPr>
            <p:cNvCxnSpPr>
              <a:cxnSpLocks/>
            </p:cNvCxnSpPr>
            <p:nvPr/>
          </p:nvCxnSpPr>
          <p:spPr>
            <a:xfrm>
              <a:off x="7299017" y="1274523"/>
              <a:ext cx="0" cy="30763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C6098A3-6E10-244A-AF0F-9A0149DE1B39}"/>
                </a:ext>
              </a:extLst>
            </p:cNvPr>
            <p:cNvSpPr txBox="1"/>
            <p:nvPr/>
          </p:nvSpPr>
          <p:spPr>
            <a:xfrm>
              <a:off x="1606623" y="1830705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PID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4C1D102-6F33-9F45-9ABA-AB6382BD59CC}"/>
                </a:ext>
              </a:extLst>
            </p:cNvPr>
            <p:cNvSpPr txBox="1"/>
            <p:nvPr/>
          </p:nvSpPr>
          <p:spPr>
            <a:xfrm>
              <a:off x="1929308" y="1835231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30 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4CC9E44-9D05-6C40-AD46-A433A87028F8}"/>
                </a:ext>
              </a:extLst>
            </p:cNvPr>
            <p:cNvSpPr txBox="1"/>
            <p:nvPr/>
          </p:nvSpPr>
          <p:spPr>
            <a:xfrm>
              <a:off x="1669235" y="1460152"/>
              <a:ext cx="652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Total Flow Controller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C5C760B-84A0-CB43-8799-62562D237CEA}"/>
                </a:ext>
              </a:extLst>
            </p:cNvPr>
            <p:cNvSpPr txBox="1"/>
            <p:nvPr/>
          </p:nvSpPr>
          <p:spPr>
            <a:xfrm>
              <a:off x="871527" y="1588022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FO.SP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274BFF1-3FC7-4D4E-8E85-27B52D2DEA23}"/>
                </a:ext>
              </a:extLst>
            </p:cNvPr>
            <p:cNvSpPr txBox="1"/>
            <p:nvPr/>
          </p:nvSpPr>
          <p:spPr>
            <a:xfrm>
              <a:off x="1655047" y="2180605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C723BF8-A3B1-E841-B5C8-FAB4DDB62B60}"/>
                </a:ext>
              </a:extLst>
            </p:cNvPr>
            <p:cNvSpPr txBox="1"/>
            <p:nvPr/>
          </p:nvSpPr>
          <p:spPr>
            <a:xfrm>
              <a:off x="1592677" y="2544948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Split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8FF8D3D-8A4C-D04D-A94A-8FBE9400641F}"/>
                </a:ext>
              </a:extLst>
            </p:cNvPr>
            <p:cNvSpPr txBox="1"/>
            <p:nvPr/>
          </p:nvSpPr>
          <p:spPr>
            <a:xfrm>
              <a:off x="1905532" y="2546536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30 S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A8D390F-B726-774C-9DE9-D6A632064350}"/>
                </a:ext>
              </a:extLst>
            </p:cNvPr>
            <p:cNvSpPr txBox="1"/>
            <p:nvPr/>
          </p:nvSpPr>
          <p:spPr>
            <a:xfrm>
              <a:off x="1683127" y="2179998"/>
              <a:ext cx="652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Total Flow Split</a:t>
              </a: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B07B70ED-F8A9-A745-9546-92E930EF4FCD}"/>
                </a:ext>
              </a:extLst>
            </p:cNvPr>
            <p:cNvCxnSpPr>
              <a:cxnSpLocks/>
            </p:cNvCxnSpPr>
            <p:nvPr/>
          </p:nvCxnSpPr>
          <p:spPr>
            <a:xfrm>
              <a:off x="1941120" y="2015371"/>
              <a:ext cx="0" cy="1601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3321F55-81B8-3C42-BDF7-E01E330CE516}"/>
                </a:ext>
              </a:extLst>
            </p:cNvPr>
            <p:cNvSpPr txBox="1"/>
            <p:nvPr/>
          </p:nvSpPr>
          <p:spPr>
            <a:xfrm>
              <a:off x="1284720" y="2991078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2832081-6EE3-5142-85DB-359CF9100BD9}"/>
                </a:ext>
              </a:extLst>
            </p:cNvPr>
            <p:cNvSpPr txBox="1"/>
            <p:nvPr/>
          </p:nvSpPr>
          <p:spPr>
            <a:xfrm>
              <a:off x="1222350" y="3355421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Sum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D9F5E26-224E-AA44-84E5-5CF7F3C6E2ED}"/>
                </a:ext>
              </a:extLst>
            </p:cNvPr>
            <p:cNvSpPr txBox="1"/>
            <p:nvPr/>
          </p:nvSpPr>
          <p:spPr>
            <a:xfrm>
              <a:off x="1535205" y="3357009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30 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238E394-2E26-B746-8313-D09A8063B6FF}"/>
                </a:ext>
              </a:extLst>
            </p:cNvPr>
            <p:cNvSpPr txBox="1"/>
            <p:nvPr/>
          </p:nvSpPr>
          <p:spPr>
            <a:xfrm>
              <a:off x="1312800" y="2990471"/>
              <a:ext cx="65292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FC1 Sum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B8C7A57-CC83-734E-B971-760EDB2DCF26}"/>
                </a:ext>
              </a:extLst>
            </p:cNvPr>
            <p:cNvSpPr txBox="1"/>
            <p:nvPr/>
          </p:nvSpPr>
          <p:spPr>
            <a:xfrm>
              <a:off x="2452563" y="3524163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A34B2A0C-18AE-284B-A523-7413924C7E7C}"/>
                </a:ext>
              </a:extLst>
            </p:cNvPr>
            <p:cNvSpPr txBox="1"/>
            <p:nvPr/>
          </p:nvSpPr>
          <p:spPr>
            <a:xfrm>
              <a:off x="2390193" y="3888506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Sum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E520DE6-60A3-D741-AF65-D0E6CBA9F867}"/>
                </a:ext>
              </a:extLst>
            </p:cNvPr>
            <p:cNvSpPr txBox="1"/>
            <p:nvPr/>
          </p:nvSpPr>
          <p:spPr>
            <a:xfrm>
              <a:off x="2703048" y="3890094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30 S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A34D0DB-3337-E746-BEE3-BB59194C9DF1}"/>
                </a:ext>
              </a:extLst>
            </p:cNvPr>
            <p:cNvSpPr txBox="1"/>
            <p:nvPr/>
          </p:nvSpPr>
          <p:spPr>
            <a:xfrm>
              <a:off x="2480643" y="3523556"/>
              <a:ext cx="65292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FC2 Sum</a:t>
              </a: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97178754-11BE-7C47-8363-10088EEDA6EC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60" y="2861485"/>
              <a:ext cx="0" cy="12898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8C582A23-02AA-184B-8EA9-C680EE0D3A4D}"/>
                </a:ext>
              </a:extLst>
            </p:cNvPr>
            <p:cNvCxnSpPr>
              <a:cxnSpLocks/>
            </p:cNvCxnSpPr>
            <p:nvPr/>
          </p:nvCxnSpPr>
          <p:spPr>
            <a:xfrm>
              <a:off x="2729283" y="2861485"/>
              <a:ext cx="0" cy="66052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1025C62-79B7-D144-B4D0-7232DE404913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60" y="2846252"/>
              <a:ext cx="24242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B4AA1891-70AF-9549-9CC9-4C96C0B187B0}"/>
                </a:ext>
              </a:extLst>
            </p:cNvPr>
            <p:cNvCxnSpPr>
              <a:cxnSpLocks/>
            </p:cNvCxnSpPr>
            <p:nvPr/>
          </p:nvCxnSpPr>
          <p:spPr>
            <a:xfrm>
              <a:off x="1794181" y="2729614"/>
              <a:ext cx="0" cy="1166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893F600C-5B5C-3746-AAB8-85AF4C6377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58" y="1293726"/>
              <a:ext cx="0" cy="1601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607869D0-C842-E14C-8C53-B69024B073CD}"/>
                </a:ext>
              </a:extLst>
            </p:cNvPr>
            <p:cNvCxnSpPr>
              <a:cxnSpLocks/>
            </p:cNvCxnSpPr>
            <p:nvPr/>
          </p:nvCxnSpPr>
          <p:spPr>
            <a:xfrm>
              <a:off x="2101960" y="2718488"/>
              <a:ext cx="0" cy="1166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4F572C9-CAAD-B74F-8C5A-9C7E9E64A1B7}"/>
                </a:ext>
              </a:extLst>
            </p:cNvPr>
            <p:cNvCxnSpPr>
              <a:cxnSpLocks/>
            </p:cNvCxnSpPr>
            <p:nvPr/>
          </p:nvCxnSpPr>
          <p:spPr>
            <a:xfrm>
              <a:off x="2095467" y="2835126"/>
              <a:ext cx="64114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D9AC202-7947-B544-82AE-10B551C5BEA0}"/>
                </a:ext>
              </a:extLst>
            </p:cNvPr>
            <p:cNvSpPr txBox="1"/>
            <p:nvPr/>
          </p:nvSpPr>
          <p:spPr>
            <a:xfrm>
              <a:off x="3070956" y="1458810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DFDBE97-7F10-4347-AD65-329EBB63AF51}"/>
                </a:ext>
              </a:extLst>
            </p:cNvPr>
            <p:cNvSpPr txBox="1"/>
            <p:nvPr/>
          </p:nvSpPr>
          <p:spPr>
            <a:xfrm>
              <a:off x="3008344" y="1835688"/>
              <a:ext cx="4068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PBAL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F473F70-0791-D24B-B66D-4A2D45895351}"/>
                </a:ext>
              </a:extLst>
            </p:cNvPr>
            <p:cNvSpPr txBox="1"/>
            <p:nvPr/>
          </p:nvSpPr>
          <p:spPr>
            <a:xfrm>
              <a:off x="3331030" y="1840214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120 S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0CB169E-7D79-7B46-AD55-E8AB0C9D5F51}"/>
                </a:ext>
              </a:extLst>
            </p:cNvPr>
            <p:cNvSpPr txBox="1"/>
            <p:nvPr/>
          </p:nvSpPr>
          <p:spPr>
            <a:xfrm>
              <a:off x="3016486" y="1473106"/>
              <a:ext cx="652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Pass Temp Balance Controller</a:t>
              </a: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E9473F8-CFD8-E043-9D5E-6A197F0FAEB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528" y="3254647"/>
              <a:ext cx="134672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116395A2-B371-364A-A589-54313A5654AD}"/>
                </a:ext>
              </a:extLst>
            </p:cNvPr>
            <p:cNvCxnSpPr>
              <a:cxnSpLocks/>
            </p:cNvCxnSpPr>
            <p:nvPr/>
          </p:nvCxnSpPr>
          <p:spPr>
            <a:xfrm>
              <a:off x="3195903" y="1995322"/>
              <a:ext cx="0" cy="117981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4A014F7-2A45-B140-B6E4-C23073C6BC2A}"/>
                </a:ext>
              </a:extLst>
            </p:cNvPr>
            <p:cNvCxnSpPr>
              <a:cxnSpLocks/>
            </p:cNvCxnSpPr>
            <p:nvPr/>
          </p:nvCxnSpPr>
          <p:spPr>
            <a:xfrm>
              <a:off x="3022271" y="3789419"/>
              <a:ext cx="48141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FCEF9AD-B0B9-EB40-9FE6-AF776AC3AB7F}"/>
                </a:ext>
              </a:extLst>
            </p:cNvPr>
            <p:cNvSpPr txBox="1"/>
            <p:nvPr/>
          </p:nvSpPr>
          <p:spPr>
            <a:xfrm>
              <a:off x="3038137" y="347111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D32BDD2-106F-8F4C-9066-840A19FB6CBC}"/>
                </a:ext>
              </a:extLst>
            </p:cNvPr>
            <p:cNvSpPr txBox="1"/>
            <p:nvPr/>
          </p:nvSpPr>
          <p:spPr>
            <a:xfrm>
              <a:off x="2686429" y="3193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A596A01-D537-A349-AFDF-DF699543B438}"/>
                </a:ext>
              </a:extLst>
            </p:cNvPr>
            <p:cNvSpPr txBox="1"/>
            <p:nvPr/>
          </p:nvSpPr>
          <p:spPr>
            <a:xfrm>
              <a:off x="1272257" y="265336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1C12D284-6E96-DD4F-BACF-D1E968D6FC80}"/>
                </a:ext>
              </a:extLst>
            </p:cNvPr>
            <p:cNvSpPr txBox="1"/>
            <p:nvPr/>
          </p:nvSpPr>
          <p:spPr>
            <a:xfrm>
              <a:off x="1822080" y="293355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A556FC0-B251-7F4A-A52A-AD74D66CA9CA}"/>
                </a:ext>
              </a:extLst>
            </p:cNvPr>
            <p:cNvCxnSpPr>
              <a:cxnSpLocks/>
            </p:cNvCxnSpPr>
            <p:nvPr/>
          </p:nvCxnSpPr>
          <p:spPr>
            <a:xfrm>
              <a:off x="3639049" y="1730891"/>
              <a:ext cx="204309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C93C914-C528-8545-9638-3ABCA8228081}"/>
                </a:ext>
              </a:extLst>
            </p:cNvPr>
            <p:cNvCxnSpPr>
              <a:cxnSpLocks/>
            </p:cNvCxnSpPr>
            <p:nvPr/>
          </p:nvCxnSpPr>
          <p:spPr>
            <a:xfrm>
              <a:off x="5674958" y="1727751"/>
              <a:ext cx="0" cy="156419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2C4321C-39EB-0247-B82B-3C5BA3DC9A91}"/>
                </a:ext>
              </a:extLst>
            </p:cNvPr>
            <p:cNvSpPr txBox="1"/>
            <p:nvPr/>
          </p:nvSpPr>
          <p:spPr>
            <a:xfrm>
              <a:off x="892366" y="3558606"/>
              <a:ext cx="6799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FC1.SP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49CEFC6-E1E4-9341-9D9D-0032634FC174}"/>
                </a:ext>
              </a:extLst>
            </p:cNvPr>
            <p:cNvSpPr txBox="1"/>
            <p:nvPr/>
          </p:nvSpPr>
          <p:spPr>
            <a:xfrm>
              <a:off x="2101960" y="4518171"/>
              <a:ext cx="6799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FC2.SP</a:t>
              </a:r>
            </a:p>
          </p:txBody>
        </p: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7D88246-FD04-7B4B-B3C9-6597E0E0948C}"/>
                </a:ext>
              </a:extLst>
            </p:cNvPr>
            <p:cNvCxnSpPr>
              <a:cxnSpLocks/>
            </p:cNvCxnSpPr>
            <p:nvPr/>
          </p:nvCxnSpPr>
          <p:spPr>
            <a:xfrm>
              <a:off x="3527458" y="2005452"/>
              <a:ext cx="0" cy="178396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880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0584"/>
            <a:ext cx="8229600" cy="721497"/>
          </a:xfrm>
        </p:spPr>
        <p:txBody>
          <a:bodyPr/>
          <a:lstStyle/>
          <a:p>
            <a:r>
              <a:rPr lang="en-US" sz="2400" dirty="0"/>
              <a:t>4.3 Fired Heater PID Control Solution: Outlet Temp and Tubeskin Temp Constraint controllers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4160C-FE2E-5BFF-4D19-D0F23D96B58B}"/>
              </a:ext>
            </a:extLst>
          </p:cNvPr>
          <p:cNvGrpSpPr/>
          <p:nvPr/>
        </p:nvGrpSpPr>
        <p:grpSpPr>
          <a:xfrm>
            <a:off x="2433857" y="1217645"/>
            <a:ext cx="7559249" cy="4894800"/>
            <a:chOff x="1096123" y="904379"/>
            <a:chExt cx="7559249" cy="48948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393236" y="1849520"/>
              <a:ext cx="1828800" cy="3195637"/>
            </a:xfrm>
            <a:custGeom>
              <a:avLst/>
              <a:gdLst>
                <a:gd name="T0" fmla="*/ 0 w 2304"/>
                <a:gd name="T1" fmla="*/ 4026 h 4026"/>
                <a:gd name="T2" fmla="*/ 0 w 2304"/>
                <a:gd name="T3" fmla="*/ 1725 h 4026"/>
                <a:gd name="T4" fmla="*/ 576 w 2304"/>
                <a:gd name="T5" fmla="*/ 1149 h 4026"/>
                <a:gd name="T6" fmla="*/ 576 w 2304"/>
                <a:gd name="T7" fmla="*/ 0 h 4026"/>
                <a:gd name="T8" fmla="*/ 1727 w 2304"/>
                <a:gd name="T9" fmla="*/ 0 h 4026"/>
                <a:gd name="T10" fmla="*/ 1727 w 2304"/>
                <a:gd name="T11" fmla="*/ 1149 h 4026"/>
                <a:gd name="T12" fmla="*/ 2304 w 2304"/>
                <a:gd name="T13" fmla="*/ 1725 h 4026"/>
                <a:gd name="T14" fmla="*/ 2304 w 2304"/>
                <a:gd name="T15" fmla="*/ 4026 h 4026"/>
                <a:gd name="T16" fmla="*/ 0 w 2304"/>
                <a:gd name="T17" fmla="*/ 4026 h 4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4" h="4026">
                  <a:moveTo>
                    <a:pt x="0" y="4026"/>
                  </a:moveTo>
                  <a:lnTo>
                    <a:pt x="0" y="1725"/>
                  </a:lnTo>
                  <a:lnTo>
                    <a:pt x="576" y="1149"/>
                  </a:lnTo>
                  <a:lnTo>
                    <a:pt x="576" y="0"/>
                  </a:lnTo>
                  <a:lnTo>
                    <a:pt x="1727" y="0"/>
                  </a:lnTo>
                  <a:lnTo>
                    <a:pt x="1727" y="1149"/>
                  </a:lnTo>
                  <a:lnTo>
                    <a:pt x="2304" y="1725"/>
                  </a:lnTo>
                  <a:lnTo>
                    <a:pt x="2304" y="4026"/>
                  </a:lnTo>
                  <a:lnTo>
                    <a:pt x="0" y="402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96123" y="3664032"/>
              <a:ext cx="5053013" cy="23813"/>
            </a:xfrm>
            <a:custGeom>
              <a:avLst/>
              <a:gdLst>
                <a:gd name="T0" fmla="*/ 15 w 6366"/>
                <a:gd name="T1" fmla="*/ 0 h 30"/>
                <a:gd name="T2" fmla="*/ 11 w 6366"/>
                <a:gd name="T3" fmla="*/ 0 h 30"/>
                <a:gd name="T4" fmla="*/ 8 w 6366"/>
                <a:gd name="T5" fmla="*/ 1 h 30"/>
                <a:gd name="T6" fmla="*/ 4 w 6366"/>
                <a:gd name="T7" fmla="*/ 3 h 30"/>
                <a:gd name="T8" fmla="*/ 2 w 6366"/>
                <a:gd name="T9" fmla="*/ 7 h 30"/>
                <a:gd name="T10" fmla="*/ 0 w 6366"/>
                <a:gd name="T11" fmla="*/ 11 h 30"/>
                <a:gd name="T12" fmla="*/ 0 w 6366"/>
                <a:gd name="T13" fmla="*/ 19 h 30"/>
                <a:gd name="T14" fmla="*/ 2 w 6366"/>
                <a:gd name="T15" fmla="*/ 22 h 30"/>
                <a:gd name="T16" fmla="*/ 8 w 6366"/>
                <a:gd name="T17" fmla="*/ 28 h 30"/>
                <a:gd name="T18" fmla="*/ 11 w 6366"/>
                <a:gd name="T19" fmla="*/ 28 h 30"/>
                <a:gd name="T20" fmla="*/ 15 w 6366"/>
                <a:gd name="T21" fmla="*/ 30 h 30"/>
                <a:gd name="T22" fmla="*/ 6350 w 6366"/>
                <a:gd name="T23" fmla="*/ 30 h 30"/>
                <a:gd name="T24" fmla="*/ 6354 w 6366"/>
                <a:gd name="T25" fmla="*/ 28 h 30"/>
                <a:gd name="T26" fmla="*/ 6358 w 6366"/>
                <a:gd name="T27" fmla="*/ 28 h 30"/>
                <a:gd name="T28" fmla="*/ 6360 w 6366"/>
                <a:gd name="T29" fmla="*/ 24 h 30"/>
                <a:gd name="T30" fmla="*/ 6364 w 6366"/>
                <a:gd name="T31" fmla="*/ 22 h 30"/>
                <a:gd name="T32" fmla="*/ 6364 w 6366"/>
                <a:gd name="T33" fmla="*/ 19 h 30"/>
                <a:gd name="T34" fmla="*/ 6366 w 6366"/>
                <a:gd name="T35" fmla="*/ 15 h 30"/>
                <a:gd name="T36" fmla="*/ 6364 w 6366"/>
                <a:gd name="T37" fmla="*/ 11 h 30"/>
                <a:gd name="T38" fmla="*/ 6364 w 6366"/>
                <a:gd name="T39" fmla="*/ 7 h 30"/>
                <a:gd name="T40" fmla="*/ 6358 w 6366"/>
                <a:gd name="T41" fmla="*/ 1 h 30"/>
                <a:gd name="T42" fmla="*/ 6354 w 6366"/>
                <a:gd name="T43" fmla="*/ 0 h 30"/>
                <a:gd name="T44" fmla="*/ 6350 w 6366"/>
                <a:gd name="T45" fmla="*/ 0 h 30"/>
                <a:gd name="T46" fmla="*/ 15 w 6366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66" h="30">
                  <a:moveTo>
                    <a:pt x="15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6350" y="30"/>
                  </a:lnTo>
                  <a:lnTo>
                    <a:pt x="6354" y="28"/>
                  </a:lnTo>
                  <a:lnTo>
                    <a:pt x="6358" y="28"/>
                  </a:lnTo>
                  <a:lnTo>
                    <a:pt x="6360" y="24"/>
                  </a:lnTo>
                  <a:lnTo>
                    <a:pt x="6364" y="22"/>
                  </a:lnTo>
                  <a:lnTo>
                    <a:pt x="6364" y="19"/>
                  </a:lnTo>
                  <a:lnTo>
                    <a:pt x="6366" y="15"/>
                  </a:lnTo>
                  <a:lnTo>
                    <a:pt x="6364" y="11"/>
                  </a:lnTo>
                  <a:lnTo>
                    <a:pt x="6364" y="7"/>
                  </a:lnTo>
                  <a:lnTo>
                    <a:pt x="6358" y="1"/>
                  </a:lnTo>
                  <a:lnTo>
                    <a:pt x="6354" y="0"/>
                  </a:lnTo>
                  <a:lnTo>
                    <a:pt x="635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036423" y="3608470"/>
              <a:ext cx="134938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023723" y="3589420"/>
              <a:ext cx="174625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8 h 216"/>
                <a:gd name="T4" fmla="*/ 178 w 220"/>
                <a:gd name="T5" fmla="*/ 122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8"/>
                  </a:lnTo>
                  <a:lnTo>
                    <a:pt x="178" y="122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96123" y="4576845"/>
              <a:ext cx="5053013" cy="23812"/>
            </a:xfrm>
            <a:custGeom>
              <a:avLst/>
              <a:gdLst>
                <a:gd name="T0" fmla="*/ 15 w 6366"/>
                <a:gd name="T1" fmla="*/ 0 h 31"/>
                <a:gd name="T2" fmla="*/ 11 w 6366"/>
                <a:gd name="T3" fmla="*/ 0 h 31"/>
                <a:gd name="T4" fmla="*/ 8 w 6366"/>
                <a:gd name="T5" fmla="*/ 2 h 31"/>
                <a:gd name="T6" fmla="*/ 4 w 6366"/>
                <a:gd name="T7" fmla="*/ 4 h 31"/>
                <a:gd name="T8" fmla="*/ 2 w 6366"/>
                <a:gd name="T9" fmla="*/ 8 h 31"/>
                <a:gd name="T10" fmla="*/ 0 w 6366"/>
                <a:gd name="T11" fmla="*/ 11 h 31"/>
                <a:gd name="T12" fmla="*/ 0 w 6366"/>
                <a:gd name="T13" fmla="*/ 19 h 31"/>
                <a:gd name="T14" fmla="*/ 2 w 6366"/>
                <a:gd name="T15" fmla="*/ 23 h 31"/>
                <a:gd name="T16" fmla="*/ 8 w 6366"/>
                <a:gd name="T17" fmla="*/ 29 h 31"/>
                <a:gd name="T18" fmla="*/ 11 w 6366"/>
                <a:gd name="T19" fmla="*/ 29 h 31"/>
                <a:gd name="T20" fmla="*/ 15 w 6366"/>
                <a:gd name="T21" fmla="*/ 31 h 31"/>
                <a:gd name="T22" fmla="*/ 6350 w 6366"/>
                <a:gd name="T23" fmla="*/ 31 h 31"/>
                <a:gd name="T24" fmla="*/ 6354 w 6366"/>
                <a:gd name="T25" fmla="*/ 29 h 31"/>
                <a:gd name="T26" fmla="*/ 6358 w 6366"/>
                <a:gd name="T27" fmla="*/ 29 h 31"/>
                <a:gd name="T28" fmla="*/ 6360 w 6366"/>
                <a:gd name="T29" fmla="*/ 25 h 31"/>
                <a:gd name="T30" fmla="*/ 6364 w 6366"/>
                <a:gd name="T31" fmla="*/ 23 h 31"/>
                <a:gd name="T32" fmla="*/ 6364 w 6366"/>
                <a:gd name="T33" fmla="*/ 19 h 31"/>
                <a:gd name="T34" fmla="*/ 6366 w 6366"/>
                <a:gd name="T35" fmla="*/ 15 h 31"/>
                <a:gd name="T36" fmla="*/ 6364 w 6366"/>
                <a:gd name="T37" fmla="*/ 11 h 31"/>
                <a:gd name="T38" fmla="*/ 6364 w 6366"/>
                <a:gd name="T39" fmla="*/ 8 h 31"/>
                <a:gd name="T40" fmla="*/ 6358 w 6366"/>
                <a:gd name="T41" fmla="*/ 2 h 31"/>
                <a:gd name="T42" fmla="*/ 6354 w 6366"/>
                <a:gd name="T43" fmla="*/ 0 h 31"/>
                <a:gd name="T44" fmla="*/ 6350 w 6366"/>
                <a:gd name="T45" fmla="*/ 0 h 31"/>
                <a:gd name="T46" fmla="*/ 15 w 6366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66" h="31">
                  <a:moveTo>
                    <a:pt x="15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6350" y="31"/>
                  </a:lnTo>
                  <a:lnTo>
                    <a:pt x="6354" y="29"/>
                  </a:lnTo>
                  <a:lnTo>
                    <a:pt x="6358" y="29"/>
                  </a:lnTo>
                  <a:lnTo>
                    <a:pt x="6360" y="25"/>
                  </a:lnTo>
                  <a:lnTo>
                    <a:pt x="6364" y="23"/>
                  </a:lnTo>
                  <a:lnTo>
                    <a:pt x="6364" y="19"/>
                  </a:lnTo>
                  <a:lnTo>
                    <a:pt x="6366" y="15"/>
                  </a:lnTo>
                  <a:lnTo>
                    <a:pt x="6364" y="11"/>
                  </a:lnTo>
                  <a:lnTo>
                    <a:pt x="6364" y="8"/>
                  </a:lnTo>
                  <a:lnTo>
                    <a:pt x="6358" y="2"/>
                  </a:lnTo>
                  <a:lnTo>
                    <a:pt x="6354" y="0"/>
                  </a:lnTo>
                  <a:lnTo>
                    <a:pt x="635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036423" y="4521282"/>
              <a:ext cx="134938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23723" y="4502232"/>
              <a:ext cx="174625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9 h 216"/>
                <a:gd name="T4" fmla="*/ 178 w 220"/>
                <a:gd name="T5" fmla="*/ 123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9"/>
                  </a:lnTo>
                  <a:lnTo>
                    <a:pt x="178" y="123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180886" y="3664032"/>
              <a:ext cx="23812" cy="936625"/>
            </a:xfrm>
            <a:custGeom>
              <a:avLst/>
              <a:gdLst>
                <a:gd name="T0" fmla="*/ 31 w 31"/>
                <a:gd name="T1" fmla="*/ 15 h 1180"/>
                <a:gd name="T2" fmla="*/ 29 w 31"/>
                <a:gd name="T3" fmla="*/ 11 h 1180"/>
                <a:gd name="T4" fmla="*/ 29 w 31"/>
                <a:gd name="T5" fmla="*/ 7 h 1180"/>
                <a:gd name="T6" fmla="*/ 23 w 31"/>
                <a:gd name="T7" fmla="*/ 1 h 1180"/>
                <a:gd name="T8" fmla="*/ 19 w 31"/>
                <a:gd name="T9" fmla="*/ 0 h 1180"/>
                <a:gd name="T10" fmla="*/ 11 w 31"/>
                <a:gd name="T11" fmla="*/ 0 h 1180"/>
                <a:gd name="T12" fmla="*/ 8 w 31"/>
                <a:gd name="T13" fmla="*/ 1 h 1180"/>
                <a:gd name="T14" fmla="*/ 4 w 31"/>
                <a:gd name="T15" fmla="*/ 3 h 1180"/>
                <a:gd name="T16" fmla="*/ 2 w 31"/>
                <a:gd name="T17" fmla="*/ 7 h 1180"/>
                <a:gd name="T18" fmla="*/ 0 w 31"/>
                <a:gd name="T19" fmla="*/ 11 h 1180"/>
                <a:gd name="T20" fmla="*/ 0 w 31"/>
                <a:gd name="T21" fmla="*/ 1168 h 1180"/>
                <a:gd name="T22" fmla="*/ 2 w 31"/>
                <a:gd name="T23" fmla="*/ 1172 h 1180"/>
                <a:gd name="T24" fmla="*/ 8 w 31"/>
                <a:gd name="T25" fmla="*/ 1178 h 1180"/>
                <a:gd name="T26" fmla="*/ 11 w 31"/>
                <a:gd name="T27" fmla="*/ 1178 h 1180"/>
                <a:gd name="T28" fmla="*/ 15 w 31"/>
                <a:gd name="T29" fmla="*/ 1180 h 1180"/>
                <a:gd name="T30" fmla="*/ 19 w 31"/>
                <a:gd name="T31" fmla="*/ 1178 h 1180"/>
                <a:gd name="T32" fmla="*/ 23 w 31"/>
                <a:gd name="T33" fmla="*/ 1178 h 1180"/>
                <a:gd name="T34" fmla="*/ 25 w 31"/>
                <a:gd name="T35" fmla="*/ 1174 h 1180"/>
                <a:gd name="T36" fmla="*/ 29 w 31"/>
                <a:gd name="T37" fmla="*/ 1172 h 1180"/>
                <a:gd name="T38" fmla="*/ 29 w 31"/>
                <a:gd name="T39" fmla="*/ 1168 h 1180"/>
                <a:gd name="T40" fmla="*/ 31 w 31"/>
                <a:gd name="T41" fmla="*/ 1164 h 1180"/>
                <a:gd name="T42" fmla="*/ 31 w 31"/>
                <a:gd name="T43" fmla="*/ 15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1180">
                  <a:moveTo>
                    <a:pt x="31" y="15"/>
                  </a:moveTo>
                  <a:lnTo>
                    <a:pt x="29" y="11"/>
                  </a:lnTo>
                  <a:lnTo>
                    <a:pt x="29" y="7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68"/>
                  </a:lnTo>
                  <a:lnTo>
                    <a:pt x="2" y="1172"/>
                  </a:lnTo>
                  <a:lnTo>
                    <a:pt x="8" y="1178"/>
                  </a:lnTo>
                  <a:lnTo>
                    <a:pt x="11" y="1178"/>
                  </a:lnTo>
                  <a:lnTo>
                    <a:pt x="15" y="1180"/>
                  </a:lnTo>
                  <a:lnTo>
                    <a:pt x="19" y="1178"/>
                  </a:lnTo>
                  <a:lnTo>
                    <a:pt x="23" y="1178"/>
                  </a:lnTo>
                  <a:lnTo>
                    <a:pt x="25" y="1174"/>
                  </a:lnTo>
                  <a:lnTo>
                    <a:pt x="29" y="1172"/>
                  </a:lnTo>
                  <a:lnTo>
                    <a:pt x="29" y="1168"/>
                  </a:lnTo>
                  <a:lnTo>
                    <a:pt x="31" y="1164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180886" y="4121232"/>
              <a:ext cx="1339850" cy="23813"/>
            </a:xfrm>
            <a:custGeom>
              <a:avLst/>
              <a:gdLst>
                <a:gd name="T0" fmla="*/ 15 w 1687"/>
                <a:gd name="T1" fmla="*/ 0 h 31"/>
                <a:gd name="T2" fmla="*/ 11 w 1687"/>
                <a:gd name="T3" fmla="*/ 0 h 31"/>
                <a:gd name="T4" fmla="*/ 8 w 1687"/>
                <a:gd name="T5" fmla="*/ 2 h 31"/>
                <a:gd name="T6" fmla="*/ 4 w 1687"/>
                <a:gd name="T7" fmla="*/ 4 h 31"/>
                <a:gd name="T8" fmla="*/ 2 w 1687"/>
                <a:gd name="T9" fmla="*/ 8 h 31"/>
                <a:gd name="T10" fmla="*/ 0 w 1687"/>
                <a:gd name="T11" fmla="*/ 12 h 31"/>
                <a:gd name="T12" fmla="*/ 0 w 1687"/>
                <a:gd name="T13" fmla="*/ 19 h 31"/>
                <a:gd name="T14" fmla="*/ 2 w 1687"/>
                <a:gd name="T15" fmla="*/ 23 h 31"/>
                <a:gd name="T16" fmla="*/ 8 w 1687"/>
                <a:gd name="T17" fmla="*/ 29 h 31"/>
                <a:gd name="T18" fmla="*/ 11 w 1687"/>
                <a:gd name="T19" fmla="*/ 29 h 31"/>
                <a:gd name="T20" fmla="*/ 15 w 1687"/>
                <a:gd name="T21" fmla="*/ 31 h 31"/>
                <a:gd name="T22" fmla="*/ 1672 w 1687"/>
                <a:gd name="T23" fmla="*/ 31 h 31"/>
                <a:gd name="T24" fmla="*/ 1676 w 1687"/>
                <a:gd name="T25" fmla="*/ 29 h 31"/>
                <a:gd name="T26" fmla="*/ 1680 w 1687"/>
                <a:gd name="T27" fmla="*/ 29 h 31"/>
                <a:gd name="T28" fmla="*/ 1681 w 1687"/>
                <a:gd name="T29" fmla="*/ 25 h 31"/>
                <a:gd name="T30" fmla="*/ 1685 w 1687"/>
                <a:gd name="T31" fmla="*/ 23 h 31"/>
                <a:gd name="T32" fmla="*/ 1685 w 1687"/>
                <a:gd name="T33" fmla="*/ 19 h 31"/>
                <a:gd name="T34" fmla="*/ 1687 w 1687"/>
                <a:gd name="T35" fmla="*/ 16 h 31"/>
                <a:gd name="T36" fmla="*/ 1685 w 1687"/>
                <a:gd name="T37" fmla="*/ 12 h 31"/>
                <a:gd name="T38" fmla="*/ 1685 w 1687"/>
                <a:gd name="T39" fmla="*/ 8 h 31"/>
                <a:gd name="T40" fmla="*/ 1680 w 1687"/>
                <a:gd name="T41" fmla="*/ 2 h 31"/>
                <a:gd name="T42" fmla="*/ 1676 w 1687"/>
                <a:gd name="T43" fmla="*/ 0 h 31"/>
                <a:gd name="T44" fmla="*/ 1672 w 1687"/>
                <a:gd name="T45" fmla="*/ 0 h 31"/>
                <a:gd name="T46" fmla="*/ 15 w 1687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7" h="31">
                  <a:moveTo>
                    <a:pt x="15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1672" y="31"/>
                  </a:lnTo>
                  <a:lnTo>
                    <a:pt x="1676" y="29"/>
                  </a:lnTo>
                  <a:lnTo>
                    <a:pt x="1680" y="29"/>
                  </a:lnTo>
                  <a:lnTo>
                    <a:pt x="1681" y="25"/>
                  </a:lnTo>
                  <a:lnTo>
                    <a:pt x="1685" y="23"/>
                  </a:lnTo>
                  <a:lnTo>
                    <a:pt x="1685" y="19"/>
                  </a:lnTo>
                  <a:lnTo>
                    <a:pt x="1687" y="16"/>
                  </a:lnTo>
                  <a:lnTo>
                    <a:pt x="1685" y="12"/>
                  </a:lnTo>
                  <a:lnTo>
                    <a:pt x="1685" y="8"/>
                  </a:lnTo>
                  <a:lnTo>
                    <a:pt x="1680" y="2"/>
                  </a:lnTo>
                  <a:lnTo>
                    <a:pt x="1676" y="0"/>
                  </a:lnTo>
                  <a:lnTo>
                    <a:pt x="167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409611" y="4065670"/>
              <a:ext cx="134937" cy="131762"/>
            </a:xfrm>
            <a:custGeom>
              <a:avLst/>
              <a:gdLst>
                <a:gd name="T0" fmla="*/ 0 w 171"/>
                <a:gd name="T1" fmla="*/ 0 h 167"/>
                <a:gd name="T2" fmla="*/ 171 w 171"/>
                <a:gd name="T3" fmla="*/ 85 h 167"/>
                <a:gd name="T4" fmla="*/ 0 w 171"/>
                <a:gd name="T5" fmla="*/ 167 h 167"/>
                <a:gd name="T6" fmla="*/ 0 w 171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7">
                  <a:moveTo>
                    <a:pt x="0" y="0"/>
                  </a:moveTo>
                  <a:lnTo>
                    <a:pt x="171" y="85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396911" y="4046620"/>
              <a:ext cx="174625" cy="169862"/>
            </a:xfrm>
            <a:custGeom>
              <a:avLst/>
              <a:gdLst>
                <a:gd name="T0" fmla="*/ 31 w 220"/>
                <a:gd name="T1" fmla="*/ 24 h 214"/>
                <a:gd name="T2" fmla="*/ 8 w 220"/>
                <a:gd name="T3" fmla="*/ 38 h 214"/>
                <a:gd name="T4" fmla="*/ 178 w 220"/>
                <a:gd name="T5" fmla="*/ 122 h 214"/>
                <a:gd name="T6" fmla="*/ 178 w 220"/>
                <a:gd name="T7" fmla="*/ 93 h 214"/>
                <a:gd name="T8" fmla="*/ 8 w 220"/>
                <a:gd name="T9" fmla="*/ 175 h 214"/>
                <a:gd name="T10" fmla="*/ 31 w 220"/>
                <a:gd name="T11" fmla="*/ 191 h 214"/>
                <a:gd name="T12" fmla="*/ 31 w 220"/>
                <a:gd name="T13" fmla="*/ 24 h 214"/>
                <a:gd name="T14" fmla="*/ 0 w 220"/>
                <a:gd name="T15" fmla="*/ 0 h 214"/>
                <a:gd name="T16" fmla="*/ 0 w 220"/>
                <a:gd name="T17" fmla="*/ 214 h 214"/>
                <a:gd name="T18" fmla="*/ 220 w 220"/>
                <a:gd name="T19" fmla="*/ 109 h 214"/>
                <a:gd name="T20" fmla="*/ 0 w 220"/>
                <a:gd name="T21" fmla="*/ 0 h 214"/>
                <a:gd name="T22" fmla="*/ 31 w 220"/>
                <a:gd name="T23" fmla="*/ 2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4">
                  <a:moveTo>
                    <a:pt x="31" y="24"/>
                  </a:moveTo>
                  <a:lnTo>
                    <a:pt x="8" y="38"/>
                  </a:lnTo>
                  <a:lnTo>
                    <a:pt x="178" y="122"/>
                  </a:lnTo>
                  <a:lnTo>
                    <a:pt x="178" y="93"/>
                  </a:lnTo>
                  <a:lnTo>
                    <a:pt x="8" y="175"/>
                  </a:lnTo>
                  <a:lnTo>
                    <a:pt x="31" y="191"/>
                  </a:lnTo>
                  <a:lnTo>
                    <a:pt x="31" y="24"/>
                  </a:lnTo>
                  <a:lnTo>
                    <a:pt x="0" y="0"/>
                  </a:lnTo>
                  <a:lnTo>
                    <a:pt x="0" y="214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008936" y="3664032"/>
              <a:ext cx="196850" cy="23813"/>
            </a:xfrm>
            <a:custGeom>
              <a:avLst/>
              <a:gdLst>
                <a:gd name="T0" fmla="*/ 15 w 247"/>
                <a:gd name="T1" fmla="*/ 0 h 30"/>
                <a:gd name="T2" fmla="*/ 11 w 247"/>
                <a:gd name="T3" fmla="*/ 0 h 30"/>
                <a:gd name="T4" fmla="*/ 8 w 247"/>
                <a:gd name="T5" fmla="*/ 1 h 30"/>
                <a:gd name="T6" fmla="*/ 4 w 247"/>
                <a:gd name="T7" fmla="*/ 3 h 30"/>
                <a:gd name="T8" fmla="*/ 2 w 247"/>
                <a:gd name="T9" fmla="*/ 7 h 30"/>
                <a:gd name="T10" fmla="*/ 0 w 247"/>
                <a:gd name="T11" fmla="*/ 11 h 30"/>
                <a:gd name="T12" fmla="*/ 0 w 247"/>
                <a:gd name="T13" fmla="*/ 19 h 30"/>
                <a:gd name="T14" fmla="*/ 2 w 247"/>
                <a:gd name="T15" fmla="*/ 22 h 30"/>
                <a:gd name="T16" fmla="*/ 8 w 247"/>
                <a:gd name="T17" fmla="*/ 28 h 30"/>
                <a:gd name="T18" fmla="*/ 11 w 247"/>
                <a:gd name="T19" fmla="*/ 28 h 30"/>
                <a:gd name="T20" fmla="*/ 15 w 247"/>
                <a:gd name="T21" fmla="*/ 30 h 30"/>
                <a:gd name="T22" fmla="*/ 232 w 247"/>
                <a:gd name="T23" fmla="*/ 30 h 30"/>
                <a:gd name="T24" fmla="*/ 235 w 247"/>
                <a:gd name="T25" fmla="*/ 28 h 30"/>
                <a:gd name="T26" fmla="*/ 239 w 247"/>
                <a:gd name="T27" fmla="*/ 28 h 30"/>
                <a:gd name="T28" fmla="*/ 241 w 247"/>
                <a:gd name="T29" fmla="*/ 24 h 30"/>
                <a:gd name="T30" fmla="*/ 245 w 247"/>
                <a:gd name="T31" fmla="*/ 22 h 30"/>
                <a:gd name="T32" fmla="*/ 245 w 247"/>
                <a:gd name="T33" fmla="*/ 19 h 30"/>
                <a:gd name="T34" fmla="*/ 247 w 247"/>
                <a:gd name="T35" fmla="*/ 15 h 30"/>
                <a:gd name="T36" fmla="*/ 245 w 247"/>
                <a:gd name="T37" fmla="*/ 11 h 30"/>
                <a:gd name="T38" fmla="*/ 245 w 247"/>
                <a:gd name="T39" fmla="*/ 7 h 30"/>
                <a:gd name="T40" fmla="*/ 239 w 247"/>
                <a:gd name="T41" fmla="*/ 1 h 30"/>
                <a:gd name="T42" fmla="*/ 235 w 247"/>
                <a:gd name="T43" fmla="*/ 0 h 30"/>
                <a:gd name="T44" fmla="*/ 232 w 247"/>
                <a:gd name="T45" fmla="*/ 0 h 30"/>
                <a:gd name="T46" fmla="*/ 15 w 247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30">
                  <a:moveTo>
                    <a:pt x="15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232" y="30"/>
                  </a:lnTo>
                  <a:lnTo>
                    <a:pt x="235" y="28"/>
                  </a:lnTo>
                  <a:lnTo>
                    <a:pt x="239" y="28"/>
                  </a:lnTo>
                  <a:lnTo>
                    <a:pt x="241" y="24"/>
                  </a:lnTo>
                  <a:lnTo>
                    <a:pt x="245" y="22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7"/>
                  </a:lnTo>
                  <a:lnTo>
                    <a:pt x="239" y="1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289923" y="3664032"/>
              <a:ext cx="195263" cy="23813"/>
            </a:xfrm>
            <a:custGeom>
              <a:avLst/>
              <a:gdLst>
                <a:gd name="T0" fmla="*/ 232 w 247"/>
                <a:gd name="T1" fmla="*/ 30 h 30"/>
                <a:gd name="T2" fmla="*/ 236 w 247"/>
                <a:gd name="T3" fmla="*/ 28 h 30"/>
                <a:gd name="T4" fmla="*/ 240 w 247"/>
                <a:gd name="T5" fmla="*/ 28 h 30"/>
                <a:gd name="T6" fmla="*/ 242 w 247"/>
                <a:gd name="T7" fmla="*/ 24 h 30"/>
                <a:gd name="T8" fmla="*/ 245 w 247"/>
                <a:gd name="T9" fmla="*/ 22 h 30"/>
                <a:gd name="T10" fmla="*/ 245 w 247"/>
                <a:gd name="T11" fmla="*/ 19 h 30"/>
                <a:gd name="T12" fmla="*/ 247 w 247"/>
                <a:gd name="T13" fmla="*/ 15 h 30"/>
                <a:gd name="T14" fmla="*/ 245 w 247"/>
                <a:gd name="T15" fmla="*/ 11 h 30"/>
                <a:gd name="T16" fmla="*/ 245 w 247"/>
                <a:gd name="T17" fmla="*/ 7 h 30"/>
                <a:gd name="T18" fmla="*/ 240 w 247"/>
                <a:gd name="T19" fmla="*/ 1 h 30"/>
                <a:gd name="T20" fmla="*/ 236 w 247"/>
                <a:gd name="T21" fmla="*/ 0 h 30"/>
                <a:gd name="T22" fmla="*/ 12 w 247"/>
                <a:gd name="T23" fmla="*/ 0 h 30"/>
                <a:gd name="T24" fmla="*/ 8 w 247"/>
                <a:gd name="T25" fmla="*/ 1 h 30"/>
                <a:gd name="T26" fmla="*/ 4 w 247"/>
                <a:gd name="T27" fmla="*/ 3 h 30"/>
                <a:gd name="T28" fmla="*/ 2 w 247"/>
                <a:gd name="T29" fmla="*/ 7 h 30"/>
                <a:gd name="T30" fmla="*/ 0 w 247"/>
                <a:gd name="T31" fmla="*/ 11 h 30"/>
                <a:gd name="T32" fmla="*/ 0 w 247"/>
                <a:gd name="T33" fmla="*/ 19 h 30"/>
                <a:gd name="T34" fmla="*/ 2 w 247"/>
                <a:gd name="T35" fmla="*/ 22 h 30"/>
                <a:gd name="T36" fmla="*/ 8 w 247"/>
                <a:gd name="T37" fmla="*/ 28 h 30"/>
                <a:gd name="T38" fmla="*/ 12 w 247"/>
                <a:gd name="T39" fmla="*/ 28 h 30"/>
                <a:gd name="T40" fmla="*/ 16 w 247"/>
                <a:gd name="T41" fmla="*/ 30 h 30"/>
                <a:gd name="T42" fmla="*/ 232 w 247"/>
                <a:gd name="T4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30">
                  <a:moveTo>
                    <a:pt x="232" y="30"/>
                  </a:moveTo>
                  <a:lnTo>
                    <a:pt x="236" y="28"/>
                  </a:lnTo>
                  <a:lnTo>
                    <a:pt x="240" y="28"/>
                  </a:lnTo>
                  <a:lnTo>
                    <a:pt x="242" y="24"/>
                  </a:lnTo>
                  <a:lnTo>
                    <a:pt x="245" y="22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7"/>
                  </a:lnTo>
                  <a:lnTo>
                    <a:pt x="240" y="1"/>
                  </a:lnTo>
                  <a:lnTo>
                    <a:pt x="236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23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250486" y="5080082"/>
              <a:ext cx="133350" cy="134938"/>
            </a:xfrm>
            <a:custGeom>
              <a:avLst/>
              <a:gdLst>
                <a:gd name="T0" fmla="*/ 0 w 168"/>
                <a:gd name="T1" fmla="*/ 170 h 170"/>
                <a:gd name="T2" fmla="*/ 84 w 168"/>
                <a:gd name="T3" fmla="*/ 0 h 170"/>
                <a:gd name="T4" fmla="*/ 168 w 168"/>
                <a:gd name="T5" fmla="*/ 170 h 170"/>
                <a:gd name="T6" fmla="*/ 0 w 168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0">
                  <a:moveTo>
                    <a:pt x="0" y="170"/>
                  </a:moveTo>
                  <a:lnTo>
                    <a:pt x="84" y="0"/>
                  </a:lnTo>
                  <a:lnTo>
                    <a:pt x="168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229848" y="5053095"/>
              <a:ext cx="173038" cy="174625"/>
            </a:xfrm>
            <a:custGeom>
              <a:avLst/>
              <a:gdLst>
                <a:gd name="T0" fmla="*/ 25 w 216"/>
                <a:gd name="T1" fmla="*/ 189 h 220"/>
                <a:gd name="T2" fmla="*/ 38 w 216"/>
                <a:gd name="T3" fmla="*/ 210 h 220"/>
                <a:gd name="T4" fmla="*/ 122 w 216"/>
                <a:gd name="T5" fmla="*/ 40 h 220"/>
                <a:gd name="T6" fmla="*/ 94 w 216"/>
                <a:gd name="T7" fmla="*/ 40 h 220"/>
                <a:gd name="T8" fmla="*/ 178 w 216"/>
                <a:gd name="T9" fmla="*/ 210 h 220"/>
                <a:gd name="T10" fmla="*/ 193 w 216"/>
                <a:gd name="T11" fmla="*/ 189 h 220"/>
                <a:gd name="T12" fmla="*/ 25 w 216"/>
                <a:gd name="T13" fmla="*/ 189 h 220"/>
                <a:gd name="T14" fmla="*/ 0 w 216"/>
                <a:gd name="T15" fmla="*/ 220 h 220"/>
                <a:gd name="T16" fmla="*/ 216 w 216"/>
                <a:gd name="T17" fmla="*/ 220 h 220"/>
                <a:gd name="T18" fmla="*/ 109 w 216"/>
                <a:gd name="T19" fmla="*/ 0 h 220"/>
                <a:gd name="T20" fmla="*/ 0 w 216"/>
                <a:gd name="T21" fmla="*/ 220 h 220"/>
                <a:gd name="T22" fmla="*/ 25 w 216"/>
                <a:gd name="T23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220">
                  <a:moveTo>
                    <a:pt x="25" y="189"/>
                  </a:moveTo>
                  <a:lnTo>
                    <a:pt x="38" y="210"/>
                  </a:lnTo>
                  <a:lnTo>
                    <a:pt x="122" y="40"/>
                  </a:lnTo>
                  <a:lnTo>
                    <a:pt x="94" y="40"/>
                  </a:lnTo>
                  <a:lnTo>
                    <a:pt x="178" y="210"/>
                  </a:lnTo>
                  <a:lnTo>
                    <a:pt x="193" y="189"/>
                  </a:lnTo>
                  <a:lnTo>
                    <a:pt x="25" y="189"/>
                  </a:lnTo>
                  <a:lnTo>
                    <a:pt x="0" y="220"/>
                  </a:lnTo>
                  <a:lnTo>
                    <a:pt x="216" y="220"/>
                  </a:lnTo>
                  <a:lnTo>
                    <a:pt x="109" y="0"/>
                  </a:lnTo>
                  <a:lnTo>
                    <a:pt x="0" y="220"/>
                  </a:lnTo>
                  <a:lnTo>
                    <a:pt x="25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587286" y="3952957"/>
              <a:ext cx="23812" cy="174625"/>
            </a:xfrm>
            <a:custGeom>
              <a:avLst/>
              <a:gdLst>
                <a:gd name="T0" fmla="*/ 31 w 31"/>
                <a:gd name="T1" fmla="*/ 16 h 220"/>
                <a:gd name="T2" fmla="*/ 29 w 31"/>
                <a:gd name="T3" fmla="*/ 12 h 220"/>
                <a:gd name="T4" fmla="*/ 29 w 31"/>
                <a:gd name="T5" fmla="*/ 8 h 220"/>
                <a:gd name="T6" fmla="*/ 23 w 31"/>
                <a:gd name="T7" fmla="*/ 2 h 220"/>
                <a:gd name="T8" fmla="*/ 19 w 31"/>
                <a:gd name="T9" fmla="*/ 0 h 220"/>
                <a:gd name="T10" fmla="*/ 12 w 31"/>
                <a:gd name="T11" fmla="*/ 0 h 220"/>
                <a:gd name="T12" fmla="*/ 8 w 31"/>
                <a:gd name="T13" fmla="*/ 2 h 220"/>
                <a:gd name="T14" fmla="*/ 4 w 31"/>
                <a:gd name="T15" fmla="*/ 4 h 220"/>
                <a:gd name="T16" fmla="*/ 2 w 31"/>
                <a:gd name="T17" fmla="*/ 8 h 220"/>
                <a:gd name="T18" fmla="*/ 0 w 31"/>
                <a:gd name="T19" fmla="*/ 12 h 220"/>
                <a:gd name="T20" fmla="*/ 0 w 31"/>
                <a:gd name="T21" fmla="*/ 209 h 220"/>
                <a:gd name="T22" fmla="*/ 2 w 31"/>
                <a:gd name="T23" fmla="*/ 213 h 220"/>
                <a:gd name="T24" fmla="*/ 8 w 31"/>
                <a:gd name="T25" fmla="*/ 218 h 220"/>
                <a:gd name="T26" fmla="*/ 12 w 31"/>
                <a:gd name="T27" fmla="*/ 218 h 220"/>
                <a:gd name="T28" fmla="*/ 16 w 31"/>
                <a:gd name="T29" fmla="*/ 220 h 220"/>
                <a:gd name="T30" fmla="*/ 19 w 31"/>
                <a:gd name="T31" fmla="*/ 218 h 220"/>
                <a:gd name="T32" fmla="*/ 23 w 31"/>
                <a:gd name="T33" fmla="*/ 218 h 220"/>
                <a:gd name="T34" fmla="*/ 25 w 31"/>
                <a:gd name="T35" fmla="*/ 214 h 220"/>
                <a:gd name="T36" fmla="*/ 29 w 31"/>
                <a:gd name="T37" fmla="*/ 213 h 220"/>
                <a:gd name="T38" fmla="*/ 29 w 31"/>
                <a:gd name="T39" fmla="*/ 209 h 220"/>
                <a:gd name="T40" fmla="*/ 31 w 31"/>
                <a:gd name="T41" fmla="*/ 205 h 220"/>
                <a:gd name="T42" fmla="*/ 31 w 31"/>
                <a:gd name="T43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220">
                  <a:moveTo>
                    <a:pt x="31" y="16"/>
                  </a:move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3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99167" y="3549732"/>
              <a:ext cx="423862" cy="422275"/>
            </a:xfrm>
            <a:custGeom>
              <a:avLst/>
              <a:gdLst>
                <a:gd name="T0" fmla="*/ 6 w 535"/>
                <a:gd name="T1" fmla="*/ 320 h 534"/>
                <a:gd name="T2" fmla="*/ 22 w 535"/>
                <a:gd name="T3" fmla="*/ 369 h 534"/>
                <a:gd name="T4" fmla="*/ 52 w 535"/>
                <a:gd name="T5" fmla="*/ 425 h 534"/>
                <a:gd name="T6" fmla="*/ 108 w 535"/>
                <a:gd name="T7" fmla="*/ 478 h 534"/>
                <a:gd name="T8" fmla="*/ 152 w 535"/>
                <a:gd name="T9" fmla="*/ 507 h 534"/>
                <a:gd name="T10" fmla="*/ 213 w 535"/>
                <a:gd name="T11" fmla="*/ 528 h 534"/>
                <a:gd name="T12" fmla="*/ 265 w 535"/>
                <a:gd name="T13" fmla="*/ 534 h 534"/>
                <a:gd name="T14" fmla="*/ 305 w 535"/>
                <a:gd name="T15" fmla="*/ 530 h 534"/>
                <a:gd name="T16" fmla="*/ 368 w 535"/>
                <a:gd name="T17" fmla="*/ 511 h 534"/>
                <a:gd name="T18" fmla="*/ 426 w 535"/>
                <a:gd name="T19" fmla="*/ 478 h 534"/>
                <a:gd name="T20" fmla="*/ 472 w 535"/>
                <a:gd name="T21" fmla="*/ 434 h 534"/>
                <a:gd name="T22" fmla="*/ 500 w 535"/>
                <a:gd name="T23" fmla="*/ 392 h 534"/>
                <a:gd name="T24" fmla="*/ 521 w 535"/>
                <a:gd name="T25" fmla="*/ 344 h 534"/>
                <a:gd name="T26" fmla="*/ 533 w 535"/>
                <a:gd name="T27" fmla="*/ 279 h 534"/>
                <a:gd name="T28" fmla="*/ 533 w 535"/>
                <a:gd name="T29" fmla="*/ 237 h 534"/>
                <a:gd name="T30" fmla="*/ 521 w 535"/>
                <a:gd name="T31" fmla="*/ 188 h 534"/>
                <a:gd name="T32" fmla="*/ 500 w 535"/>
                <a:gd name="T33" fmla="*/ 140 h 534"/>
                <a:gd name="T34" fmla="*/ 472 w 535"/>
                <a:gd name="T35" fmla="*/ 98 h 534"/>
                <a:gd name="T36" fmla="*/ 424 w 535"/>
                <a:gd name="T37" fmla="*/ 52 h 534"/>
                <a:gd name="T38" fmla="*/ 380 w 535"/>
                <a:gd name="T39" fmla="*/ 25 h 534"/>
                <a:gd name="T40" fmla="*/ 332 w 535"/>
                <a:gd name="T41" fmla="*/ 8 h 534"/>
                <a:gd name="T42" fmla="*/ 251 w 535"/>
                <a:gd name="T43" fmla="*/ 0 h 534"/>
                <a:gd name="T44" fmla="*/ 188 w 535"/>
                <a:gd name="T45" fmla="*/ 12 h 534"/>
                <a:gd name="T46" fmla="*/ 140 w 535"/>
                <a:gd name="T47" fmla="*/ 33 h 534"/>
                <a:gd name="T48" fmla="*/ 98 w 535"/>
                <a:gd name="T49" fmla="*/ 61 h 534"/>
                <a:gd name="T50" fmla="*/ 46 w 535"/>
                <a:gd name="T51" fmla="*/ 117 h 534"/>
                <a:gd name="T52" fmla="*/ 22 w 535"/>
                <a:gd name="T53" fmla="*/ 163 h 534"/>
                <a:gd name="T54" fmla="*/ 6 w 535"/>
                <a:gd name="T55" fmla="*/ 212 h 534"/>
                <a:gd name="T56" fmla="*/ 0 w 535"/>
                <a:gd name="T57" fmla="*/ 266 h 534"/>
                <a:gd name="T58" fmla="*/ 33 w 535"/>
                <a:gd name="T59" fmla="*/ 230 h 534"/>
                <a:gd name="T60" fmla="*/ 45 w 535"/>
                <a:gd name="T61" fmla="*/ 186 h 534"/>
                <a:gd name="T62" fmla="*/ 66 w 535"/>
                <a:gd name="T63" fmla="*/ 144 h 534"/>
                <a:gd name="T64" fmla="*/ 100 w 535"/>
                <a:gd name="T65" fmla="*/ 100 h 534"/>
                <a:gd name="T66" fmla="*/ 144 w 535"/>
                <a:gd name="T67" fmla="*/ 65 h 534"/>
                <a:gd name="T68" fmla="*/ 186 w 535"/>
                <a:gd name="T69" fmla="*/ 44 h 534"/>
                <a:gd name="T70" fmla="*/ 230 w 535"/>
                <a:gd name="T71" fmla="*/ 33 h 534"/>
                <a:gd name="T72" fmla="*/ 313 w 535"/>
                <a:gd name="T73" fmla="*/ 35 h 534"/>
                <a:gd name="T74" fmla="*/ 357 w 535"/>
                <a:gd name="T75" fmla="*/ 48 h 534"/>
                <a:gd name="T76" fmla="*/ 397 w 535"/>
                <a:gd name="T77" fmla="*/ 71 h 534"/>
                <a:gd name="T78" fmla="*/ 456 w 535"/>
                <a:gd name="T79" fmla="*/ 126 h 534"/>
                <a:gd name="T80" fmla="*/ 479 w 535"/>
                <a:gd name="T81" fmla="*/ 165 h 534"/>
                <a:gd name="T82" fmla="*/ 496 w 535"/>
                <a:gd name="T83" fmla="*/ 209 h 534"/>
                <a:gd name="T84" fmla="*/ 502 w 535"/>
                <a:gd name="T85" fmla="*/ 253 h 534"/>
                <a:gd name="T86" fmla="*/ 502 w 535"/>
                <a:gd name="T87" fmla="*/ 289 h 534"/>
                <a:gd name="T88" fmla="*/ 489 w 535"/>
                <a:gd name="T89" fmla="*/ 346 h 534"/>
                <a:gd name="T90" fmla="*/ 468 w 535"/>
                <a:gd name="T91" fmla="*/ 387 h 534"/>
                <a:gd name="T92" fmla="*/ 416 w 535"/>
                <a:gd name="T93" fmla="*/ 448 h 534"/>
                <a:gd name="T94" fmla="*/ 366 w 535"/>
                <a:gd name="T95" fmla="*/ 478 h 534"/>
                <a:gd name="T96" fmla="*/ 313 w 535"/>
                <a:gd name="T97" fmla="*/ 497 h 534"/>
                <a:gd name="T98" fmla="*/ 265 w 535"/>
                <a:gd name="T99" fmla="*/ 503 h 534"/>
                <a:gd name="T100" fmla="*/ 230 w 535"/>
                <a:gd name="T101" fmla="*/ 499 h 534"/>
                <a:gd name="T102" fmla="*/ 175 w 535"/>
                <a:gd name="T103" fmla="*/ 484 h 534"/>
                <a:gd name="T104" fmla="*/ 135 w 535"/>
                <a:gd name="T105" fmla="*/ 461 h 534"/>
                <a:gd name="T106" fmla="*/ 85 w 535"/>
                <a:gd name="T107" fmla="*/ 415 h 534"/>
                <a:gd name="T108" fmla="*/ 54 w 535"/>
                <a:gd name="T109" fmla="*/ 367 h 534"/>
                <a:gd name="T110" fmla="*/ 39 w 535"/>
                <a:gd name="T111" fmla="*/ 323 h 534"/>
                <a:gd name="T112" fmla="*/ 31 w 535"/>
                <a:gd name="T113" fmla="*/ 26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5" h="534">
                  <a:moveTo>
                    <a:pt x="0" y="266"/>
                  </a:moveTo>
                  <a:lnTo>
                    <a:pt x="0" y="279"/>
                  </a:lnTo>
                  <a:lnTo>
                    <a:pt x="2" y="306"/>
                  </a:lnTo>
                  <a:lnTo>
                    <a:pt x="6" y="320"/>
                  </a:lnTo>
                  <a:lnTo>
                    <a:pt x="8" y="331"/>
                  </a:lnTo>
                  <a:lnTo>
                    <a:pt x="12" y="344"/>
                  </a:lnTo>
                  <a:lnTo>
                    <a:pt x="16" y="356"/>
                  </a:lnTo>
                  <a:lnTo>
                    <a:pt x="22" y="369"/>
                  </a:lnTo>
                  <a:lnTo>
                    <a:pt x="25" y="381"/>
                  </a:lnTo>
                  <a:lnTo>
                    <a:pt x="33" y="392"/>
                  </a:lnTo>
                  <a:lnTo>
                    <a:pt x="39" y="404"/>
                  </a:lnTo>
                  <a:lnTo>
                    <a:pt x="52" y="425"/>
                  </a:lnTo>
                  <a:lnTo>
                    <a:pt x="62" y="434"/>
                  </a:lnTo>
                  <a:lnTo>
                    <a:pt x="79" y="453"/>
                  </a:lnTo>
                  <a:lnTo>
                    <a:pt x="98" y="471"/>
                  </a:lnTo>
                  <a:lnTo>
                    <a:pt x="108" y="478"/>
                  </a:lnTo>
                  <a:lnTo>
                    <a:pt x="117" y="486"/>
                  </a:lnTo>
                  <a:lnTo>
                    <a:pt x="129" y="494"/>
                  </a:lnTo>
                  <a:lnTo>
                    <a:pt x="140" y="499"/>
                  </a:lnTo>
                  <a:lnTo>
                    <a:pt x="152" y="507"/>
                  </a:lnTo>
                  <a:lnTo>
                    <a:pt x="163" y="511"/>
                  </a:lnTo>
                  <a:lnTo>
                    <a:pt x="188" y="520"/>
                  </a:lnTo>
                  <a:lnTo>
                    <a:pt x="200" y="524"/>
                  </a:lnTo>
                  <a:lnTo>
                    <a:pt x="213" y="528"/>
                  </a:lnTo>
                  <a:lnTo>
                    <a:pt x="226" y="530"/>
                  </a:lnTo>
                  <a:lnTo>
                    <a:pt x="240" y="532"/>
                  </a:lnTo>
                  <a:lnTo>
                    <a:pt x="251" y="532"/>
                  </a:lnTo>
                  <a:lnTo>
                    <a:pt x="265" y="534"/>
                  </a:lnTo>
                  <a:lnTo>
                    <a:pt x="267" y="534"/>
                  </a:lnTo>
                  <a:lnTo>
                    <a:pt x="280" y="532"/>
                  </a:lnTo>
                  <a:lnTo>
                    <a:pt x="292" y="532"/>
                  </a:lnTo>
                  <a:lnTo>
                    <a:pt x="305" y="530"/>
                  </a:lnTo>
                  <a:lnTo>
                    <a:pt x="318" y="528"/>
                  </a:lnTo>
                  <a:lnTo>
                    <a:pt x="332" y="524"/>
                  </a:lnTo>
                  <a:lnTo>
                    <a:pt x="345" y="520"/>
                  </a:lnTo>
                  <a:lnTo>
                    <a:pt x="368" y="511"/>
                  </a:lnTo>
                  <a:lnTo>
                    <a:pt x="380" y="507"/>
                  </a:lnTo>
                  <a:lnTo>
                    <a:pt x="393" y="499"/>
                  </a:lnTo>
                  <a:lnTo>
                    <a:pt x="414" y="488"/>
                  </a:lnTo>
                  <a:lnTo>
                    <a:pt x="426" y="478"/>
                  </a:lnTo>
                  <a:lnTo>
                    <a:pt x="435" y="471"/>
                  </a:lnTo>
                  <a:lnTo>
                    <a:pt x="445" y="463"/>
                  </a:lnTo>
                  <a:lnTo>
                    <a:pt x="464" y="444"/>
                  </a:lnTo>
                  <a:lnTo>
                    <a:pt x="472" y="434"/>
                  </a:lnTo>
                  <a:lnTo>
                    <a:pt x="479" y="425"/>
                  </a:lnTo>
                  <a:lnTo>
                    <a:pt x="487" y="413"/>
                  </a:lnTo>
                  <a:lnTo>
                    <a:pt x="495" y="404"/>
                  </a:lnTo>
                  <a:lnTo>
                    <a:pt x="500" y="392"/>
                  </a:lnTo>
                  <a:lnTo>
                    <a:pt x="506" y="381"/>
                  </a:lnTo>
                  <a:lnTo>
                    <a:pt x="512" y="369"/>
                  </a:lnTo>
                  <a:lnTo>
                    <a:pt x="518" y="356"/>
                  </a:lnTo>
                  <a:lnTo>
                    <a:pt x="521" y="344"/>
                  </a:lnTo>
                  <a:lnTo>
                    <a:pt x="525" y="333"/>
                  </a:lnTo>
                  <a:lnTo>
                    <a:pt x="529" y="318"/>
                  </a:lnTo>
                  <a:lnTo>
                    <a:pt x="533" y="293"/>
                  </a:lnTo>
                  <a:lnTo>
                    <a:pt x="533" y="279"/>
                  </a:lnTo>
                  <a:lnTo>
                    <a:pt x="535" y="266"/>
                  </a:lnTo>
                  <a:lnTo>
                    <a:pt x="535" y="264"/>
                  </a:lnTo>
                  <a:lnTo>
                    <a:pt x="533" y="251"/>
                  </a:lnTo>
                  <a:lnTo>
                    <a:pt x="533" y="237"/>
                  </a:lnTo>
                  <a:lnTo>
                    <a:pt x="531" y="226"/>
                  </a:lnTo>
                  <a:lnTo>
                    <a:pt x="529" y="212"/>
                  </a:lnTo>
                  <a:lnTo>
                    <a:pt x="525" y="199"/>
                  </a:lnTo>
                  <a:lnTo>
                    <a:pt x="521" y="188"/>
                  </a:lnTo>
                  <a:lnTo>
                    <a:pt x="518" y="174"/>
                  </a:lnTo>
                  <a:lnTo>
                    <a:pt x="512" y="163"/>
                  </a:lnTo>
                  <a:lnTo>
                    <a:pt x="506" y="151"/>
                  </a:lnTo>
                  <a:lnTo>
                    <a:pt x="500" y="140"/>
                  </a:lnTo>
                  <a:lnTo>
                    <a:pt x="495" y="128"/>
                  </a:lnTo>
                  <a:lnTo>
                    <a:pt x="487" y="117"/>
                  </a:lnTo>
                  <a:lnTo>
                    <a:pt x="479" y="107"/>
                  </a:lnTo>
                  <a:lnTo>
                    <a:pt x="472" y="98"/>
                  </a:lnTo>
                  <a:lnTo>
                    <a:pt x="464" y="88"/>
                  </a:lnTo>
                  <a:lnTo>
                    <a:pt x="445" y="69"/>
                  </a:lnTo>
                  <a:lnTo>
                    <a:pt x="435" y="61"/>
                  </a:lnTo>
                  <a:lnTo>
                    <a:pt x="424" y="52"/>
                  </a:lnTo>
                  <a:lnTo>
                    <a:pt x="414" y="46"/>
                  </a:lnTo>
                  <a:lnTo>
                    <a:pt x="403" y="38"/>
                  </a:lnTo>
                  <a:lnTo>
                    <a:pt x="393" y="33"/>
                  </a:lnTo>
                  <a:lnTo>
                    <a:pt x="380" y="25"/>
                  </a:lnTo>
                  <a:lnTo>
                    <a:pt x="368" y="21"/>
                  </a:lnTo>
                  <a:lnTo>
                    <a:pt x="357" y="15"/>
                  </a:lnTo>
                  <a:lnTo>
                    <a:pt x="343" y="12"/>
                  </a:lnTo>
                  <a:lnTo>
                    <a:pt x="332" y="8"/>
                  </a:lnTo>
                  <a:lnTo>
                    <a:pt x="318" y="6"/>
                  </a:lnTo>
                  <a:lnTo>
                    <a:pt x="305" y="2"/>
                  </a:lnTo>
                  <a:lnTo>
                    <a:pt x="280" y="0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0" y="8"/>
                  </a:lnTo>
                  <a:lnTo>
                    <a:pt x="188" y="12"/>
                  </a:lnTo>
                  <a:lnTo>
                    <a:pt x="175" y="15"/>
                  </a:lnTo>
                  <a:lnTo>
                    <a:pt x="163" y="21"/>
                  </a:lnTo>
                  <a:lnTo>
                    <a:pt x="152" y="25"/>
                  </a:lnTo>
                  <a:lnTo>
                    <a:pt x="140" y="33"/>
                  </a:lnTo>
                  <a:lnTo>
                    <a:pt x="129" y="38"/>
                  </a:lnTo>
                  <a:lnTo>
                    <a:pt x="117" y="46"/>
                  </a:lnTo>
                  <a:lnTo>
                    <a:pt x="108" y="52"/>
                  </a:lnTo>
                  <a:lnTo>
                    <a:pt x="98" y="61"/>
                  </a:lnTo>
                  <a:lnTo>
                    <a:pt x="79" y="79"/>
                  </a:lnTo>
                  <a:lnTo>
                    <a:pt x="62" y="98"/>
                  </a:lnTo>
                  <a:lnTo>
                    <a:pt x="52" y="107"/>
                  </a:lnTo>
                  <a:lnTo>
                    <a:pt x="46" y="117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5" y="151"/>
                  </a:lnTo>
                  <a:lnTo>
                    <a:pt x="22" y="163"/>
                  </a:lnTo>
                  <a:lnTo>
                    <a:pt x="16" y="174"/>
                  </a:lnTo>
                  <a:lnTo>
                    <a:pt x="12" y="188"/>
                  </a:lnTo>
                  <a:lnTo>
                    <a:pt x="8" y="199"/>
                  </a:lnTo>
                  <a:lnTo>
                    <a:pt x="6" y="212"/>
                  </a:lnTo>
                  <a:lnTo>
                    <a:pt x="2" y="226"/>
                  </a:lnTo>
                  <a:lnTo>
                    <a:pt x="0" y="25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53"/>
                  </a:lnTo>
                  <a:lnTo>
                    <a:pt x="33" y="230"/>
                  </a:lnTo>
                  <a:lnTo>
                    <a:pt x="35" y="218"/>
                  </a:lnTo>
                  <a:lnTo>
                    <a:pt x="39" y="207"/>
                  </a:lnTo>
                  <a:lnTo>
                    <a:pt x="41" y="195"/>
                  </a:lnTo>
                  <a:lnTo>
                    <a:pt x="45" y="186"/>
                  </a:lnTo>
                  <a:lnTo>
                    <a:pt x="48" y="174"/>
                  </a:lnTo>
                  <a:lnTo>
                    <a:pt x="54" y="165"/>
                  </a:lnTo>
                  <a:lnTo>
                    <a:pt x="60" y="155"/>
                  </a:lnTo>
                  <a:lnTo>
                    <a:pt x="66" y="144"/>
                  </a:lnTo>
                  <a:lnTo>
                    <a:pt x="71" y="134"/>
                  </a:lnTo>
                  <a:lnTo>
                    <a:pt x="77" y="126"/>
                  </a:lnTo>
                  <a:lnTo>
                    <a:pt x="85" y="117"/>
                  </a:lnTo>
                  <a:lnTo>
                    <a:pt x="100" y="100"/>
                  </a:lnTo>
                  <a:lnTo>
                    <a:pt x="117" y="84"/>
                  </a:lnTo>
                  <a:lnTo>
                    <a:pt x="127" y="77"/>
                  </a:lnTo>
                  <a:lnTo>
                    <a:pt x="135" y="71"/>
                  </a:lnTo>
                  <a:lnTo>
                    <a:pt x="144" y="65"/>
                  </a:lnTo>
                  <a:lnTo>
                    <a:pt x="156" y="59"/>
                  </a:lnTo>
                  <a:lnTo>
                    <a:pt x="165" y="54"/>
                  </a:lnTo>
                  <a:lnTo>
                    <a:pt x="175" y="48"/>
                  </a:lnTo>
                  <a:lnTo>
                    <a:pt x="186" y="44"/>
                  </a:lnTo>
                  <a:lnTo>
                    <a:pt x="196" y="40"/>
                  </a:lnTo>
                  <a:lnTo>
                    <a:pt x="207" y="38"/>
                  </a:lnTo>
                  <a:lnTo>
                    <a:pt x="219" y="35"/>
                  </a:lnTo>
                  <a:lnTo>
                    <a:pt x="230" y="33"/>
                  </a:lnTo>
                  <a:lnTo>
                    <a:pt x="253" y="31"/>
                  </a:lnTo>
                  <a:lnTo>
                    <a:pt x="278" y="31"/>
                  </a:lnTo>
                  <a:lnTo>
                    <a:pt x="301" y="33"/>
                  </a:lnTo>
                  <a:lnTo>
                    <a:pt x="313" y="35"/>
                  </a:lnTo>
                  <a:lnTo>
                    <a:pt x="324" y="38"/>
                  </a:lnTo>
                  <a:lnTo>
                    <a:pt x="336" y="40"/>
                  </a:lnTo>
                  <a:lnTo>
                    <a:pt x="345" y="44"/>
                  </a:lnTo>
                  <a:lnTo>
                    <a:pt x="357" y="48"/>
                  </a:lnTo>
                  <a:lnTo>
                    <a:pt x="366" y="54"/>
                  </a:lnTo>
                  <a:lnTo>
                    <a:pt x="378" y="59"/>
                  </a:lnTo>
                  <a:lnTo>
                    <a:pt x="387" y="65"/>
                  </a:lnTo>
                  <a:lnTo>
                    <a:pt x="397" y="71"/>
                  </a:lnTo>
                  <a:lnTo>
                    <a:pt x="406" y="77"/>
                  </a:lnTo>
                  <a:lnTo>
                    <a:pt x="416" y="84"/>
                  </a:lnTo>
                  <a:lnTo>
                    <a:pt x="449" y="117"/>
                  </a:lnTo>
                  <a:lnTo>
                    <a:pt x="456" y="126"/>
                  </a:lnTo>
                  <a:lnTo>
                    <a:pt x="462" y="134"/>
                  </a:lnTo>
                  <a:lnTo>
                    <a:pt x="468" y="144"/>
                  </a:lnTo>
                  <a:lnTo>
                    <a:pt x="473" y="153"/>
                  </a:lnTo>
                  <a:lnTo>
                    <a:pt x="479" y="165"/>
                  </a:lnTo>
                  <a:lnTo>
                    <a:pt x="485" y="174"/>
                  </a:lnTo>
                  <a:lnTo>
                    <a:pt x="489" y="186"/>
                  </a:lnTo>
                  <a:lnTo>
                    <a:pt x="493" y="197"/>
                  </a:lnTo>
                  <a:lnTo>
                    <a:pt x="496" y="209"/>
                  </a:lnTo>
                  <a:lnTo>
                    <a:pt x="498" y="218"/>
                  </a:lnTo>
                  <a:lnTo>
                    <a:pt x="500" y="230"/>
                  </a:lnTo>
                  <a:lnTo>
                    <a:pt x="502" y="241"/>
                  </a:lnTo>
                  <a:lnTo>
                    <a:pt x="502" y="253"/>
                  </a:lnTo>
                  <a:lnTo>
                    <a:pt x="504" y="266"/>
                  </a:lnTo>
                  <a:lnTo>
                    <a:pt x="504" y="264"/>
                  </a:lnTo>
                  <a:lnTo>
                    <a:pt x="502" y="278"/>
                  </a:lnTo>
                  <a:lnTo>
                    <a:pt x="502" y="289"/>
                  </a:lnTo>
                  <a:lnTo>
                    <a:pt x="498" y="312"/>
                  </a:lnTo>
                  <a:lnTo>
                    <a:pt x="496" y="323"/>
                  </a:lnTo>
                  <a:lnTo>
                    <a:pt x="493" y="335"/>
                  </a:lnTo>
                  <a:lnTo>
                    <a:pt x="489" y="346"/>
                  </a:lnTo>
                  <a:lnTo>
                    <a:pt x="485" y="356"/>
                  </a:lnTo>
                  <a:lnTo>
                    <a:pt x="479" y="367"/>
                  </a:lnTo>
                  <a:lnTo>
                    <a:pt x="473" y="377"/>
                  </a:lnTo>
                  <a:lnTo>
                    <a:pt x="468" y="387"/>
                  </a:lnTo>
                  <a:lnTo>
                    <a:pt x="462" y="396"/>
                  </a:lnTo>
                  <a:lnTo>
                    <a:pt x="454" y="406"/>
                  </a:lnTo>
                  <a:lnTo>
                    <a:pt x="449" y="415"/>
                  </a:lnTo>
                  <a:lnTo>
                    <a:pt x="416" y="448"/>
                  </a:lnTo>
                  <a:lnTo>
                    <a:pt x="406" y="455"/>
                  </a:lnTo>
                  <a:lnTo>
                    <a:pt x="397" y="461"/>
                  </a:lnTo>
                  <a:lnTo>
                    <a:pt x="378" y="473"/>
                  </a:lnTo>
                  <a:lnTo>
                    <a:pt x="366" y="478"/>
                  </a:lnTo>
                  <a:lnTo>
                    <a:pt x="357" y="484"/>
                  </a:lnTo>
                  <a:lnTo>
                    <a:pt x="336" y="492"/>
                  </a:lnTo>
                  <a:lnTo>
                    <a:pt x="324" y="496"/>
                  </a:lnTo>
                  <a:lnTo>
                    <a:pt x="313" y="497"/>
                  </a:lnTo>
                  <a:lnTo>
                    <a:pt x="301" y="499"/>
                  </a:lnTo>
                  <a:lnTo>
                    <a:pt x="290" y="501"/>
                  </a:lnTo>
                  <a:lnTo>
                    <a:pt x="278" y="501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53" y="501"/>
                  </a:lnTo>
                  <a:lnTo>
                    <a:pt x="242" y="501"/>
                  </a:lnTo>
                  <a:lnTo>
                    <a:pt x="230" y="499"/>
                  </a:lnTo>
                  <a:lnTo>
                    <a:pt x="219" y="497"/>
                  </a:lnTo>
                  <a:lnTo>
                    <a:pt x="207" y="496"/>
                  </a:lnTo>
                  <a:lnTo>
                    <a:pt x="198" y="492"/>
                  </a:lnTo>
                  <a:lnTo>
                    <a:pt x="175" y="484"/>
                  </a:lnTo>
                  <a:lnTo>
                    <a:pt x="165" y="478"/>
                  </a:lnTo>
                  <a:lnTo>
                    <a:pt x="156" y="473"/>
                  </a:lnTo>
                  <a:lnTo>
                    <a:pt x="144" y="467"/>
                  </a:lnTo>
                  <a:lnTo>
                    <a:pt x="135" y="461"/>
                  </a:lnTo>
                  <a:lnTo>
                    <a:pt x="127" y="455"/>
                  </a:lnTo>
                  <a:lnTo>
                    <a:pt x="117" y="448"/>
                  </a:lnTo>
                  <a:lnTo>
                    <a:pt x="100" y="432"/>
                  </a:lnTo>
                  <a:lnTo>
                    <a:pt x="85" y="415"/>
                  </a:lnTo>
                  <a:lnTo>
                    <a:pt x="77" y="406"/>
                  </a:lnTo>
                  <a:lnTo>
                    <a:pt x="66" y="387"/>
                  </a:lnTo>
                  <a:lnTo>
                    <a:pt x="60" y="377"/>
                  </a:lnTo>
                  <a:lnTo>
                    <a:pt x="54" y="367"/>
                  </a:lnTo>
                  <a:lnTo>
                    <a:pt x="48" y="356"/>
                  </a:lnTo>
                  <a:lnTo>
                    <a:pt x="45" y="346"/>
                  </a:lnTo>
                  <a:lnTo>
                    <a:pt x="41" y="335"/>
                  </a:lnTo>
                  <a:lnTo>
                    <a:pt x="39" y="323"/>
                  </a:lnTo>
                  <a:lnTo>
                    <a:pt x="35" y="312"/>
                  </a:lnTo>
                  <a:lnTo>
                    <a:pt x="33" y="300"/>
                  </a:lnTo>
                  <a:lnTo>
                    <a:pt x="31" y="278"/>
                  </a:lnTo>
                  <a:lnTo>
                    <a:pt x="31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480129" y="3698875"/>
              <a:ext cx="238125" cy="133350"/>
              <a:chOff x="6449173" y="4445082"/>
              <a:chExt cx="238125" cy="133350"/>
            </a:xfrm>
          </p:grpSpPr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6449173" y="4448257"/>
                <a:ext cx="106363" cy="128588"/>
              </a:xfrm>
              <a:custGeom>
                <a:avLst/>
                <a:gdLst>
                  <a:gd name="T0" fmla="*/ 0 w 132"/>
                  <a:gd name="T1" fmla="*/ 0 h 161"/>
                  <a:gd name="T2" fmla="*/ 0 w 132"/>
                  <a:gd name="T3" fmla="*/ 19 h 161"/>
                  <a:gd name="T4" fmla="*/ 56 w 132"/>
                  <a:gd name="T5" fmla="*/ 19 h 161"/>
                  <a:gd name="T6" fmla="*/ 56 w 132"/>
                  <a:gd name="T7" fmla="*/ 161 h 161"/>
                  <a:gd name="T8" fmla="*/ 77 w 132"/>
                  <a:gd name="T9" fmla="*/ 161 h 161"/>
                  <a:gd name="T10" fmla="*/ 77 w 132"/>
                  <a:gd name="T11" fmla="*/ 19 h 161"/>
                  <a:gd name="T12" fmla="*/ 132 w 132"/>
                  <a:gd name="T13" fmla="*/ 19 h 161"/>
                  <a:gd name="T14" fmla="*/ 132 w 132"/>
                  <a:gd name="T15" fmla="*/ 0 h 161"/>
                  <a:gd name="T16" fmla="*/ 0 w 132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61">
                    <a:moveTo>
                      <a:pt x="0" y="0"/>
                    </a:moveTo>
                    <a:lnTo>
                      <a:pt x="0" y="19"/>
                    </a:lnTo>
                    <a:lnTo>
                      <a:pt x="56" y="19"/>
                    </a:lnTo>
                    <a:lnTo>
                      <a:pt x="56" y="161"/>
                    </a:lnTo>
                    <a:lnTo>
                      <a:pt x="77" y="161"/>
                    </a:lnTo>
                    <a:lnTo>
                      <a:pt x="77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6566648" y="4445082"/>
                <a:ext cx="120650" cy="133350"/>
              </a:xfrm>
              <a:custGeom>
                <a:avLst/>
                <a:gdLst>
                  <a:gd name="T0" fmla="*/ 54 w 152"/>
                  <a:gd name="T1" fmla="*/ 3 h 168"/>
                  <a:gd name="T2" fmla="*/ 44 w 152"/>
                  <a:gd name="T3" fmla="*/ 7 h 168"/>
                  <a:gd name="T4" fmla="*/ 29 w 152"/>
                  <a:gd name="T5" fmla="*/ 13 h 168"/>
                  <a:gd name="T6" fmla="*/ 22 w 152"/>
                  <a:gd name="T7" fmla="*/ 21 h 168"/>
                  <a:gd name="T8" fmla="*/ 14 w 152"/>
                  <a:gd name="T9" fmla="*/ 32 h 168"/>
                  <a:gd name="T10" fmla="*/ 8 w 152"/>
                  <a:gd name="T11" fmla="*/ 42 h 168"/>
                  <a:gd name="T12" fmla="*/ 4 w 152"/>
                  <a:gd name="T13" fmla="*/ 57 h 168"/>
                  <a:gd name="T14" fmla="*/ 0 w 152"/>
                  <a:gd name="T15" fmla="*/ 103 h 168"/>
                  <a:gd name="T16" fmla="*/ 4 w 152"/>
                  <a:gd name="T17" fmla="*/ 120 h 168"/>
                  <a:gd name="T18" fmla="*/ 10 w 152"/>
                  <a:gd name="T19" fmla="*/ 132 h 168"/>
                  <a:gd name="T20" fmla="*/ 18 w 152"/>
                  <a:gd name="T21" fmla="*/ 143 h 168"/>
                  <a:gd name="T22" fmla="*/ 23 w 152"/>
                  <a:gd name="T23" fmla="*/ 149 h 168"/>
                  <a:gd name="T24" fmla="*/ 35 w 152"/>
                  <a:gd name="T25" fmla="*/ 156 h 168"/>
                  <a:gd name="T26" fmla="*/ 44 w 152"/>
                  <a:gd name="T27" fmla="*/ 162 h 168"/>
                  <a:gd name="T28" fmla="*/ 54 w 152"/>
                  <a:gd name="T29" fmla="*/ 166 h 168"/>
                  <a:gd name="T30" fmla="*/ 104 w 152"/>
                  <a:gd name="T31" fmla="*/ 166 h 168"/>
                  <a:gd name="T32" fmla="*/ 112 w 152"/>
                  <a:gd name="T33" fmla="*/ 162 h 168"/>
                  <a:gd name="T34" fmla="*/ 123 w 152"/>
                  <a:gd name="T35" fmla="*/ 154 h 168"/>
                  <a:gd name="T36" fmla="*/ 131 w 152"/>
                  <a:gd name="T37" fmla="*/ 149 h 168"/>
                  <a:gd name="T38" fmla="*/ 138 w 152"/>
                  <a:gd name="T39" fmla="*/ 141 h 168"/>
                  <a:gd name="T40" fmla="*/ 142 w 152"/>
                  <a:gd name="T41" fmla="*/ 133 h 168"/>
                  <a:gd name="T42" fmla="*/ 148 w 152"/>
                  <a:gd name="T43" fmla="*/ 120 h 168"/>
                  <a:gd name="T44" fmla="*/ 152 w 152"/>
                  <a:gd name="T45" fmla="*/ 103 h 168"/>
                  <a:gd name="T46" fmla="*/ 148 w 152"/>
                  <a:gd name="T47" fmla="*/ 57 h 168"/>
                  <a:gd name="T48" fmla="*/ 144 w 152"/>
                  <a:gd name="T49" fmla="*/ 42 h 168"/>
                  <a:gd name="T50" fmla="*/ 140 w 152"/>
                  <a:gd name="T51" fmla="*/ 34 h 168"/>
                  <a:gd name="T52" fmla="*/ 133 w 152"/>
                  <a:gd name="T53" fmla="*/ 22 h 168"/>
                  <a:gd name="T54" fmla="*/ 87 w 152"/>
                  <a:gd name="T55" fmla="*/ 21 h 168"/>
                  <a:gd name="T56" fmla="*/ 102 w 152"/>
                  <a:gd name="T57" fmla="*/ 26 h 168"/>
                  <a:gd name="T58" fmla="*/ 112 w 152"/>
                  <a:gd name="T59" fmla="*/ 34 h 168"/>
                  <a:gd name="T60" fmla="*/ 119 w 152"/>
                  <a:gd name="T61" fmla="*/ 45 h 168"/>
                  <a:gd name="T62" fmla="*/ 123 w 152"/>
                  <a:gd name="T63" fmla="*/ 59 h 168"/>
                  <a:gd name="T64" fmla="*/ 127 w 152"/>
                  <a:gd name="T65" fmla="*/ 99 h 168"/>
                  <a:gd name="T66" fmla="*/ 123 w 152"/>
                  <a:gd name="T67" fmla="*/ 116 h 168"/>
                  <a:gd name="T68" fmla="*/ 117 w 152"/>
                  <a:gd name="T69" fmla="*/ 130 h 168"/>
                  <a:gd name="T70" fmla="*/ 110 w 152"/>
                  <a:gd name="T71" fmla="*/ 137 h 168"/>
                  <a:gd name="T72" fmla="*/ 102 w 152"/>
                  <a:gd name="T73" fmla="*/ 143 h 168"/>
                  <a:gd name="T74" fmla="*/ 87 w 152"/>
                  <a:gd name="T75" fmla="*/ 147 h 168"/>
                  <a:gd name="T76" fmla="*/ 54 w 152"/>
                  <a:gd name="T77" fmla="*/ 147 h 168"/>
                  <a:gd name="T78" fmla="*/ 43 w 152"/>
                  <a:gd name="T79" fmla="*/ 141 h 168"/>
                  <a:gd name="T80" fmla="*/ 35 w 152"/>
                  <a:gd name="T81" fmla="*/ 133 h 168"/>
                  <a:gd name="T82" fmla="*/ 29 w 152"/>
                  <a:gd name="T83" fmla="*/ 122 h 168"/>
                  <a:gd name="T84" fmla="*/ 25 w 152"/>
                  <a:gd name="T85" fmla="*/ 110 h 168"/>
                  <a:gd name="T86" fmla="*/ 22 w 152"/>
                  <a:gd name="T87" fmla="*/ 68 h 168"/>
                  <a:gd name="T88" fmla="*/ 25 w 152"/>
                  <a:gd name="T89" fmla="*/ 53 h 168"/>
                  <a:gd name="T90" fmla="*/ 29 w 152"/>
                  <a:gd name="T91" fmla="*/ 44 h 168"/>
                  <a:gd name="T92" fmla="*/ 37 w 152"/>
                  <a:gd name="T93" fmla="*/ 32 h 168"/>
                  <a:gd name="T94" fmla="*/ 48 w 152"/>
                  <a:gd name="T95" fmla="*/ 26 h 168"/>
                  <a:gd name="T96" fmla="*/ 64 w 152"/>
                  <a:gd name="T97" fmla="*/ 21 h 168"/>
                  <a:gd name="T98" fmla="*/ 123 w 152"/>
                  <a:gd name="T99" fmla="*/ 15 h 168"/>
                  <a:gd name="T100" fmla="*/ 113 w 152"/>
                  <a:gd name="T101" fmla="*/ 9 h 168"/>
                  <a:gd name="T102" fmla="*/ 104 w 152"/>
                  <a:gd name="T103" fmla="*/ 5 h 168"/>
                  <a:gd name="T104" fmla="*/ 89 w 152"/>
                  <a:gd name="T105" fmla="*/ 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2" h="168">
                    <a:moveTo>
                      <a:pt x="62" y="0"/>
                    </a:moveTo>
                    <a:lnTo>
                      <a:pt x="6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2" y="135"/>
                    </a:lnTo>
                    <a:lnTo>
                      <a:pt x="14" y="139"/>
                    </a:lnTo>
                    <a:lnTo>
                      <a:pt x="16" y="143"/>
                    </a:lnTo>
                    <a:lnTo>
                      <a:pt x="18" y="143"/>
                    </a:lnTo>
                    <a:lnTo>
                      <a:pt x="18" y="147"/>
                    </a:lnTo>
                    <a:lnTo>
                      <a:pt x="20" y="147"/>
                    </a:lnTo>
                    <a:lnTo>
                      <a:pt x="20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6"/>
                    </a:lnTo>
                    <a:lnTo>
                      <a:pt x="35" y="156"/>
                    </a:lnTo>
                    <a:lnTo>
                      <a:pt x="37" y="160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4" y="162"/>
                    </a:lnTo>
                    <a:lnTo>
                      <a:pt x="44" y="164"/>
                    </a:lnTo>
                    <a:lnTo>
                      <a:pt x="48" y="164"/>
                    </a:lnTo>
                    <a:lnTo>
                      <a:pt x="48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104" y="166"/>
                    </a:lnTo>
                    <a:lnTo>
                      <a:pt x="104" y="164"/>
                    </a:lnTo>
                    <a:lnTo>
                      <a:pt x="108" y="164"/>
                    </a:lnTo>
                    <a:lnTo>
                      <a:pt x="108" y="162"/>
                    </a:lnTo>
                    <a:lnTo>
                      <a:pt x="112" y="162"/>
                    </a:lnTo>
                    <a:lnTo>
                      <a:pt x="112" y="160"/>
                    </a:lnTo>
                    <a:lnTo>
                      <a:pt x="115" y="158"/>
                    </a:lnTo>
                    <a:lnTo>
                      <a:pt x="119" y="156"/>
                    </a:lnTo>
                    <a:lnTo>
                      <a:pt x="123" y="154"/>
                    </a:lnTo>
                    <a:lnTo>
                      <a:pt x="123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31" y="149"/>
                    </a:lnTo>
                    <a:lnTo>
                      <a:pt x="131" y="147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8" y="141"/>
                    </a:lnTo>
                    <a:lnTo>
                      <a:pt x="138" y="137"/>
                    </a:lnTo>
                    <a:lnTo>
                      <a:pt x="140" y="137"/>
                    </a:lnTo>
                    <a:lnTo>
                      <a:pt x="140" y="133"/>
                    </a:lnTo>
                    <a:lnTo>
                      <a:pt x="142" y="133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50" y="110"/>
                    </a:lnTo>
                    <a:lnTo>
                      <a:pt x="150" y="103"/>
                    </a:lnTo>
                    <a:lnTo>
                      <a:pt x="152" y="103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57"/>
                    </a:lnTo>
                    <a:lnTo>
                      <a:pt x="148" y="57"/>
                    </a:lnTo>
                    <a:lnTo>
                      <a:pt x="148" y="49"/>
                    </a:lnTo>
                    <a:lnTo>
                      <a:pt x="146" y="49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5" y="26"/>
                    </a:lnTo>
                    <a:lnTo>
                      <a:pt x="133" y="22"/>
                    </a:lnTo>
                    <a:lnTo>
                      <a:pt x="131" y="22"/>
                    </a:lnTo>
                    <a:lnTo>
                      <a:pt x="129" y="19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100" y="22"/>
                    </a:lnTo>
                    <a:lnTo>
                      <a:pt x="102" y="26"/>
                    </a:lnTo>
                    <a:lnTo>
                      <a:pt x="106" y="26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12" y="34"/>
                    </a:lnTo>
                    <a:lnTo>
                      <a:pt x="113" y="34"/>
                    </a:lnTo>
                    <a:lnTo>
                      <a:pt x="115" y="38"/>
                    </a:lnTo>
                    <a:lnTo>
                      <a:pt x="117" y="42"/>
                    </a:lnTo>
                    <a:lnTo>
                      <a:pt x="119" y="45"/>
                    </a:lnTo>
                    <a:lnTo>
                      <a:pt x="121" y="49"/>
                    </a:lnTo>
                    <a:lnTo>
                      <a:pt x="121" y="53"/>
                    </a:lnTo>
                    <a:lnTo>
                      <a:pt x="123" y="53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5" y="68"/>
                    </a:lnTo>
                    <a:lnTo>
                      <a:pt x="127" y="68"/>
                    </a:lnTo>
                    <a:lnTo>
                      <a:pt x="127" y="99"/>
                    </a:lnTo>
                    <a:lnTo>
                      <a:pt x="125" y="99"/>
                    </a:lnTo>
                    <a:lnTo>
                      <a:pt x="125" y="110"/>
                    </a:lnTo>
                    <a:lnTo>
                      <a:pt x="123" y="110"/>
                    </a:lnTo>
                    <a:lnTo>
                      <a:pt x="123" y="116"/>
                    </a:lnTo>
                    <a:lnTo>
                      <a:pt x="121" y="116"/>
                    </a:lnTo>
                    <a:lnTo>
                      <a:pt x="121" y="122"/>
                    </a:lnTo>
                    <a:lnTo>
                      <a:pt x="117" y="124"/>
                    </a:lnTo>
                    <a:lnTo>
                      <a:pt x="117" y="130"/>
                    </a:lnTo>
                    <a:lnTo>
                      <a:pt x="113" y="132"/>
                    </a:lnTo>
                    <a:lnTo>
                      <a:pt x="113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06" y="139"/>
                    </a:lnTo>
                    <a:lnTo>
                      <a:pt x="106" y="141"/>
                    </a:lnTo>
                    <a:lnTo>
                      <a:pt x="102" y="141"/>
                    </a:lnTo>
                    <a:lnTo>
                      <a:pt x="102" y="143"/>
                    </a:lnTo>
                    <a:lnTo>
                      <a:pt x="98" y="145"/>
                    </a:lnTo>
                    <a:lnTo>
                      <a:pt x="94" y="145"/>
                    </a:lnTo>
                    <a:lnTo>
                      <a:pt x="94" y="147"/>
                    </a:lnTo>
                    <a:lnTo>
                      <a:pt x="87" y="147"/>
                    </a:lnTo>
                    <a:lnTo>
                      <a:pt x="87" y="149"/>
                    </a:lnTo>
                    <a:lnTo>
                      <a:pt x="64" y="149"/>
                    </a:lnTo>
                    <a:lnTo>
                      <a:pt x="64" y="147"/>
                    </a:lnTo>
                    <a:lnTo>
                      <a:pt x="54" y="147"/>
                    </a:lnTo>
                    <a:lnTo>
                      <a:pt x="54" y="145"/>
                    </a:lnTo>
                    <a:lnTo>
                      <a:pt x="50" y="145"/>
                    </a:lnTo>
                    <a:lnTo>
                      <a:pt x="48" y="141"/>
                    </a:lnTo>
                    <a:lnTo>
                      <a:pt x="43" y="141"/>
                    </a:lnTo>
                    <a:lnTo>
                      <a:pt x="41" y="137"/>
                    </a:lnTo>
                    <a:lnTo>
                      <a:pt x="39" y="137"/>
                    </a:lnTo>
                    <a:lnTo>
                      <a:pt x="37" y="133"/>
                    </a:lnTo>
                    <a:lnTo>
                      <a:pt x="35" y="133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0"/>
                    </a:lnTo>
                    <a:lnTo>
                      <a:pt x="23" y="110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7" y="47"/>
                    </a:lnTo>
                    <a:lnTo>
                      <a:pt x="29" y="47"/>
                    </a:lnTo>
                    <a:lnTo>
                      <a:pt x="29" y="44"/>
                    </a:lnTo>
                    <a:lnTo>
                      <a:pt x="33" y="42"/>
                    </a:lnTo>
                    <a:lnTo>
                      <a:pt x="33" y="36"/>
                    </a:lnTo>
                    <a:lnTo>
                      <a:pt x="37" y="34"/>
                    </a:lnTo>
                    <a:lnTo>
                      <a:pt x="37" y="32"/>
                    </a:lnTo>
                    <a:lnTo>
                      <a:pt x="41" y="30"/>
                    </a:lnTo>
                    <a:lnTo>
                      <a:pt x="41" y="28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52" y="22"/>
                    </a:lnTo>
                    <a:lnTo>
                      <a:pt x="56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127" y="19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21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3" y="9"/>
                    </a:lnTo>
                    <a:lnTo>
                      <a:pt x="113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3"/>
                    </a:lnTo>
                    <a:lnTo>
                      <a:pt x="96" y="3"/>
                    </a:lnTo>
                    <a:lnTo>
                      <a:pt x="96" y="1"/>
                    </a:lnTo>
                    <a:lnTo>
                      <a:pt x="89" y="1"/>
                    </a:lnTo>
                    <a:lnTo>
                      <a:pt x="89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6584111" y="4459370"/>
                <a:ext cx="82550" cy="104775"/>
              </a:xfrm>
              <a:custGeom>
                <a:avLst/>
                <a:gdLst>
                  <a:gd name="T0" fmla="*/ 63 w 105"/>
                  <a:gd name="T1" fmla="*/ 0 h 132"/>
                  <a:gd name="T2" fmla="*/ 70 w 105"/>
                  <a:gd name="T3" fmla="*/ 2 h 132"/>
                  <a:gd name="T4" fmla="*/ 74 w 105"/>
                  <a:gd name="T5" fmla="*/ 4 h 132"/>
                  <a:gd name="T6" fmla="*/ 80 w 105"/>
                  <a:gd name="T7" fmla="*/ 7 h 132"/>
                  <a:gd name="T8" fmla="*/ 93 w 105"/>
                  <a:gd name="T9" fmla="*/ 19 h 132"/>
                  <a:gd name="T10" fmla="*/ 95 w 105"/>
                  <a:gd name="T11" fmla="*/ 25 h 132"/>
                  <a:gd name="T12" fmla="*/ 99 w 105"/>
                  <a:gd name="T13" fmla="*/ 30 h 132"/>
                  <a:gd name="T14" fmla="*/ 101 w 105"/>
                  <a:gd name="T15" fmla="*/ 36 h 132"/>
                  <a:gd name="T16" fmla="*/ 103 w 105"/>
                  <a:gd name="T17" fmla="*/ 42 h 132"/>
                  <a:gd name="T18" fmla="*/ 105 w 105"/>
                  <a:gd name="T19" fmla="*/ 51 h 132"/>
                  <a:gd name="T20" fmla="*/ 103 w 105"/>
                  <a:gd name="T21" fmla="*/ 84 h 132"/>
                  <a:gd name="T22" fmla="*/ 101 w 105"/>
                  <a:gd name="T23" fmla="*/ 93 h 132"/>
                  <a:gd name="T24" fmla="*/ 99 w 105"/>
                  <a:gd name="T25" fmla="*/ 99 h 132"/>
                  <a:gd name="T26" fmla="*/ 95 w 105"/>
                  <a:gd name="T27" fmla="*/ 107 h 132"/>
                  <a:gd name="T28" fmla="*/ 82 w 105"/>
                  <a:gd name="T29" fmla="*/ 124 h 132"/>
                  <a:gd name="T30" fmla="*/ 78 w 105"/>
                  <a:gd name="T31" fmla="*/ 126 h 132"/>
                  <a:gd name="T32" fmla="*/ 72 w 105"/>
                  <a:gd name="T33" fmla="*/ 128 h 132"/>
                  <a:gd name="T34" fmla="*/ 65 w 105"/>
                  <a:gd name="T35" fmla="*/ 130 h 132"/>
                  <a:gd name="T36" fmla="*/ 44 w 105"/>
                  <a:gd name="T37" fmla="*/ 132 h 132"/>
                  <a:gd name="T38" fmla="*/ 36 w 105"/>
                  <a:gd name="T39" fmla="*/ 130 h 132"/>
                  <a:gd name="T40" fmla="*/ 30 w 105"/>
                  <a:gd name="T41" fmla="*/ 128 h 132"/>
                  <a:gd name="T42" fmla="*/ 22 w 105"/>
                  <a:gd name="T43" fmla="*/ 124 h 132"/>
                  <a:gd name="T44" fmla="*/ 11 w 105"/>
                  <a:gd name="T45" fmla="*/ 111 h 132"/>
                  <a:gd name="T46" fmla="*/ 5 w 105"/>
                  <a:gd name="T47" fmla="*/ 103 h 132"/>
                  <a:gd name="T48" fmla="*/ 3 w 105"/>
                  <a:gd name="T49" fmla="*/ 97 h 132"/>
                  <a:gd name="T50" fmla="*/ 1 w 105"/>
                  <a:gd name="T51" fmla="*/ 92 h 132"/>
                  <a:gd name="T52" fmla="*/ 0 w 105"/>
                  <a:gd name="T53" fmla="*/ 80 h 132"/>
                  <a:gd name="T54" fmla="*/ 1 w 105"/>
                  <a:gd name="T55" fmla="*/ 48 h 132"/>
                  <a:gd name="T56" fmla="*/ 3 w 105"/>
                  <a:gd name="T57" fmla="*/ 38 h 132"/>
                  <a:gd name="T58" fmla="*/ 5 w 105"/>
                  <a:gd name="T59" fmla="*/ 32 h 132"/>
                  <a:gd name="T60" fmla="*/ 7 w 105"/>
                  <a:gd name="T61" fmla="*/ 27 h 132"/>
                  <a:gd name="T62" fmla="*/ 11 w 105"/>
                  <a:gd name="T63" fmla="*/ 19 h 132"/>
                  <a:gd name="T64" fmla="*/ 26 w 105"/>
                  <a:gd name="T65" fmla="*/ 7 h 132"/>
                  <a:gd name="T66" fmla="*/ 32 w 105"/>
                  <a:gd name="T67" fmla="*/ 4 h 132"/>
                  <a:gd name="T68" fmla="*/ 42 w 105"/>
                  <a:gd name="T69" fmla="*/ 2 h 132"/>
                  <a:gd name="T70" fmla="*/ 53 w 105"/>
                  <a:gd name="T7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32">
                    <a:moveTo>
                      <a:pt x="53" y="0"/>
                    </a:moveTo>
                    <a:lnTo>
                      <a:pt x="63" y="0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93" y="19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7" y="27"/>
                    </a:lnTo>
                    <a:lnTo>
                      <a:pt x="99" y="30"/>
                    </a:lnTo>
                    <a:lnTo>
                      <a:pt x="99" y="32"/>
                    </a:lnTo>
                    <a:lnTo>
                      <a:pt x="101" y="36"/>
                    </a:lnTo>
                    <a:lnTo>
                      <a:pt x="101" y="38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5" y="51"/>
                    </a:lnTo>
                    <a:lnTo>
                      <a:pt x="105" y="80"/>
                    </a:lnTo>
                    <a:lnTo>
                      <a:pt x="103" y="84"/>
                    </a:lnTo>
                    <a:lnTo>
                      <a:pt x="103" y="92"/>
                    </a:lnTo>
                    <a:lnTo>
                      <a:pt x="101" y="93"/>
                    </a:lnTo>
                    <a:lnTo>
                      <a:pt x="101" y="97"/>
                    </a:lnTo>
                    <a:lnTo>
                      <a:pt x="99" y="99"/>
                    </a:lnTo>
                    <a:lnTo>
                      <a:pt x="99" y="103"/>
                    </a:lnTo>
                    <a:lnTo>
                      <a:pt x="95" y="107"/>
                    </a:lnTo>
                    <a:lnTo>
                      <a:pt x="95" y="111"/>
                    </a:lnTo>
                    <a:lnTo>
                      <a:pt x="82" y="124"/>
                    </a:lnTo>
                    <a:lnTo>
                      <a:pt x="80" y="124"/>
                    </a:lnTo>
                    <a:lnTo>
                      <a:pt x="78" y="126"/>
                    </a:lnTo>
                    <a:lnTo>
                      <a:pt x="74" y="128"/>
                    </a:lnTo>
                    <a:lnTo>
                      <a:pt x="72" y="128"/>
                    </a:lnTo>
                    <a:lnTo>
                      <a:pt x="70" y="130"/>
                    </a:lnTo>
                    <a:lnTo>
                      <a:pt x="65" y="130"/>
                    </a:lnTo>
                    <a:lnTo>
                      <a:pt x="63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6" y="130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1" y="113"/>
                    </a:lnTo>
                    <a:lnTo>
                      <a:pt x="11" y="111"/>
                    </a:lnTo>
                    <a:lnTo>
                      <a:pt x="9" y="107"/>
                    </a:lnTo>
                    <a:lnTo>
                      <a:pt x="5" y="103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1" y="92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51"/>
                    </a:lnTo>
                    <a:lnTo>
                      <a:pt x="1" y="48"/>
                    </a:lnTo>
                    <a:lnTo>
                      <a:pt x="1" y="42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7" y="27"/>
                    </a:lnTo>
                    <a:lnTo>
                      <a:pt x="11" y="23"/>
                    </a:lnTo>
                    <a:lnTo>
                      <a:pt x="11" y="19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6566648" y="4445082"/>
                <a:ext cx="120650" cy="133350"/>
              </a:xfrm>
              <a:custGeom>
                <a:avLst/>
                <a:gdLst>
                  <a:gd name="T0" fmla="*/ 62 w 152"/>
                  <a:gd name="T1" fmla="*/ 0 h 168"/>
                  <a:gd name="T2" fmla="*/ 54 w 152"/>
                  <a:gd name="T3" fmla="*/ 1 h 168"/>
                  <a:gd name="T4" fmla="*/ 48 w 152"/>
                  <a:gd name="T5" fmla="*/ 3 h 168"/>
                  <a:gd name="T6" fmla="*/ 41 w 152"/>
                  <a:gd name="T7" fmla="*/ 7 h 168"/>
                  <a:gd name="T8" fmla="*/ 35 w 152"/>
                  <a:gd name="T9" fmla="*/ 9 h 168"/>
                  <a:gd name="T10" fmla="*/ 23 w 152"/>
                  <a:gd name="T11" fmla="*/ 19 h 168"/>
                  <a:gd name="T12" fmla="*/ 18 w 152"/>
                  <a:gd name="T13" fmla="*/ 24 h 168"/>
                  <a:gd name="T14" fmla="*/ 14 w 152"/>
                  <a:gd name="T15" fmla="*/ 30 h 168"/>
                  <a:gd name="T16" fmla="*/ 10 w 152"/>
                  <a:gd name="T17" fmla="*/ 36 h 168"/>
                  <a:gd name="T18" fmla="*/ 6 w 152"/>
                  <a:gd name="T19" fmla="*/ 44 h 168"/>
                  <a:gd name="T20" fmla="*/ 4 w 152"/>
                  <a:gd name="T21" fmla="*/ 51 h 168"/>
                  <a:gd name="T22" fmla="*/ 2 w 152"/>
                  <a:gd name="T23" fmla="*/ 59 h 168"/>
                  <a:gd name="T24" fmla="*/ 0 w 152"/>
                  <a:gd name="T25" fmla="*/ 68 h 168"/>
                  <a:gd name="T26" fmla="*/ 2 w 152"/>
                  <a:gd name="T27" fmla="*/ 103 h 168"/>
                  <a:gd name="T28" fmla="*/ 4 w 152"/>
                  <a:gd name="T29" fmla="*/ 110 h 168"/>
                  <a:gd name="T30" fmla="*/ 6 w 152"/>
                  <a:gd name="T31" fmla="*/ 120 h 168"/>
                  <a:gd name="T32" fmla="*/ 8 w 152"/>
                  <a:gd name="T33" fmla="*/ 128 h 168"/>
                  <a:gd name="T34" fmla="*/ 12 w 152"/>
                  <a:gd name="T35" fmla="*/ 133 h 168"/>
                  <a:gd name="T36" fmla="*/ 16 w 152"/>
                  <a:gd name="T37" fmla="*/ 141 h 168"/>
                  <a:gd name="T38" fmla="*/ 20 w 152"/>
                  <a:gd name="T39" fmla="*/ 147 h 168"/>
                  <a:gd name="T40" fmla="*/ 25 w 152"/>
                  <a:gd name="T41" fmla="*/ 151 h 168"/>
                  <a:gd name="T42" fmla="*/ 31 w 152"/>
                  <a:gd name="T43" fmla="*/ 154 h 168"/>
                  <a:gd name="T44" fmla="*/ 37 w 152"/>
                  <a:gd name="T45" fmla="*/ 158 h 168"/>
                  <a:gd name="T46" fmla="*/ 44 w 152"/>
                  <a:gd name="T47" fmla="*/ 162 h 168"/>
                  <a:gd name="T48" fmla="*/ 50 w 152"/>
                  <a:gd name="T49" fmla="*/ 164 h 168"/>
                  <a:gd name="T50" fmla="*/ 58 w 152"/>
                  <a:gd name="T51" fmla="*/ 166 h 168"/>
                  <a:gd name="T52" fmla="*/ 89 w 152"/>
                  <a:gd name="T53" fmla="*/ 168 h 168"/>
                  <a:gd name="T54" fmla="*/ 96 w 152"/>
                  <a:gd name="T55" fmla="*/ 166 h 168"/>
                  <a:gd name="T56" fmla="*/ 104 w 152"/>
                  <a:gd name="T57" fmla="*/ 164 h 168"/>
                  <a:gd name="T58" fmla="*/ 112 w 152"/>
                  <a:gd name="T59" fmla="*/ 160 h 168"/>
                  <a:gd name="T60" fmla="*/ 117 w 152"/>
                  <a:gd name="T61" fmla="*/ 156 h 168"/>
                  <a:gd name="T62" fmla="*/ 123 w 152"/>
                  <a:gd name="T63" fmla="*/ 153 h 168"/>
                  <a:gd name="T64" fmla="*/ 136 w 152"/>
                  <a:gd name="T65" fmla="*/ 141 h 168"/>
                  <a:gd name="T66" fmla="*/ 140 w 152"/>
                  <a:gd name="T67" fmla="*/ 133 h 168"/>
                  <a:gd name="T68" fmla="*/ 144 w 152"/>
                  <a:gd name="T69" fmla="*/ 128 h 168"/>
                  <a:gd name="T70" fmla="*/ 146 w 152"/>
                  <a:gd name="T71" fmla="*/ 120 h 168"/>
                  <a:gd name="T72" fmla="*/ 148 w 152"/>
                  <a:gd name="T73" fmla="*/ 110 h 168"/>
                  <a:gd name="T74" fmla="*/ 150 w 152"/>
                  <a:gd name="T75" fmla="*/ 103 h 168"/>
                  <a:gd name="T76" fmla="*/ 152 w 152"/>
                  <a:gd name="T77" fmla="*/ 68 h 168"/>
                  <a:gd name="T78" fmla="*/ 150 w 152"/>
                  <a:gd name="T79" fmla="*/ 59 h 168"/>
                  <a:gd name="T80" fmla="*/ 148 w 152"/>
                  <a:gd name="T81" fmla="*/ 51 h 168"/>
                  <a:gd name="T82" fmla="*/ 146 w 152"/>
                  <a:gd name="T83" fmla="*/ 44 h 168"/>
                  <a:gd name="T84" fmla="*/ 142 w 152"/>
                  <a:gd name="T85" fmla="*/ 36 h 168"/>
                  <a:gd name="T86" fmla="*/ 138 w 152"/>
                  <a:gd name="T87" fmla="*/ 30 h 168"/>
                  <a:gd name="T88" fmla="*/ 121 w 152"/>
                  <a:gd name="T89" fmla="*/ 11 h 168"/>
                  <a:gd name="T90" fmla="*/ 113 w 152"/>
                  <a:gd name="T91" fmla="*/ 7 h 168"/>
                  <a:gd name="T92" fmla="*/ 108 w 152"/>
                  <a:gd name="T93" fmla="*/ 5 h 168"/>
                  <a:gd name="T94" fmla="*/ 100 w 152"/>
                  <a:gd name="T95" fmla="*/ 3 h 168"/>
                  <a:gd name="T96" fmla="*/ 92 w 152"/>
                  <a:gd name="T97" fmla="*/ 1 h 168"/>
                  <a:gd name="T98" fmla="*/ 75 w 152"/>
                  <a:gd name="T9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68">
                    <a:moveTo>
                      <a:pt x="75" y="0"/>
                    </a:moveTo>
                    <a:lnTo>
                      <a:pt x="62" y="0"/>
                    </a:lnTo>
                    <a:lnTo>
                      <a:pt x="58" y="1"/>
                    </a:lnTo>
                    <a:lnTo>
                      <a:pt x="54" y="1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1" y="7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1" y="11"/>
                    </a:lnTo>
                    <a:lnTo>
                      <a:pt x="23" y="19"/>
                    </a:lnTo>
                    <a:lnTo>
                      <a:pt x="20" y="21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30"/>
                    </a:lnTo>
                    <a:lnTo>
                      <a:pt x="12" y="32"/>
                    </a:lnTo>
                    <a:lnTo>
                      <a:pt x="10" y="36"/>
                    </a:lnTo>
                    <a:lnTo>
                      <a:pt x="8" y="40"/>
                    </a:lnTo>
                    <a:lnTo>
                      <a:pt x="6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6"/>
                    </a:lnTo>
                    <a:lnTo>
                      <a:pt x="6" y="120"/>
                    </a:lnTo>
                    <a:lnTo>
                      <a:pt x="6" y="124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4" y="137"/>
                    </a:lnTo>
                    <a:lnTo>
                      <a:pt x="16" y="141"/>
                    </a:lnTo>
                    <a:lnTo>
                      <a:pt x="18" y="143"/>
                    </a:lnTo>
                    <a:lnTo>
                      <a:pt x="20" y="147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4"/>
                    </a:lnTo>
                    <a:lnTo>
                      <a:pt x="35" y="156"/>
                    </a:lnTo>
                    <a:lnTo>
                      <a:pt x="37" y="158"/>
                    </a:lnTo>
                    <a:lnTo>
                      <a:pt x="41" y="160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50" y="164"/>
                    </a:lnTo>
                    <a:lnTo>
                      <a:pt x="54" y="166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89" y="168"/>
                    </a:lnTo>
                    <a:lnTo>
                      <a:pt x="92" y="166"/>
                    </a:lnTo>
                    <a:lnTo>
                      <a:pt x="96" y="166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08" y="162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7" y="156"/>
                    </a:lnTo>
                    <a:lnTo>
                      <a:pt x="121" y="154"/>
                    </a:lnTo>
                    <a:lnTo>
                      <a:pt x="123" y="153"/>
                    </a:lnTo>
                    <a:lnTo>
                      <a:pt x="127" y="151"/>
                    </a:lnTo>
                    <a:lnTo>
                      <a:pt x="136" y="141"/>
                    </a:lnTo>
                    <a:lnTo>
                      <a:pt x="138" y="137"/>
                    </a:lnTo>
                    <a:lnTo>
                      <a:pt x="140" y="133"/>
                    </a:lnTo>
                    <a:lnTo>
                      <a:pt x="142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6" y="120"/>
                    </a:lnTo>
                    <a:lnTo>
                      <a:pt x="148" y="116"/>
                    </a:lnTo>
                    <a:lnTo>
                      <a:pt x="148" y="110"/>
                    </a:lnTo>
                    <a:lnTo>
                      <a:pt x="150" y="107"/>
                    </a:lnTo>
                    <a:lnTo>
                      <a:pt x="150" y="103"/>
                    </a:lnTo>
                    <a:lnTo>
                      <a:pt x="152" y="99"/>
                    </a:lnTo>
                    <a:lnTo>
                      <a:pt x="152" y="68"/>
                    </a:lnTo>
                    <a:lnTo>
                      <a:pt x="150" y="65"/>
                    </a:lnTo>
                    <a:lnTo>
                      <a:pt x="150" y="59"/>
                    </a:lnTo>
                    <a:lnTo>
                      <a:pt x="148" y="55"/>
                    </a:lnTo>
                    <a:lnTo>
                      <a:pt x="148" y="51"/>
                    </a:lnTo>
                    <a:lnTo>
                      <a:pt x="146" y="47"/>
                    </a:lnTo>
                    <a:lnTo>
                      <a:pt x="146" y="44"/>
                    </a:lnTo>
                    <a:lnTo>
                      <a:pt x="144" y="40"/>
                    </a:lnTo>
                    <a:lnTo>
                      <a:pt x="142" y="36"/>
                    </a:lnTo>
                    <a:lnTo>
                      <a:pt x="140" y="32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21" y="11"/>
                    </a:lnTo>
                    <a:lnTo>
                      <a:pt x="117" y="9"/>
                    </a:lnTo>
                    <a:lnTo>
                      <a:pt x="113" y="7"/>
                    </a:lnTo>
                    <a:lnTo>
                      <a:pt x="112" y="7"/>
                    </a:lnTo>
                    <a:lnTo>
                      <a:pt x="108" y="5"/>
                    </a:lnTo>
                    <a:lnTo>
                      <a:pt x="104" y="3"/>
                    </a:lnTo>
                    <a:lnTo>
                      <a:pt x="100" y="3"/>
                    </a:lnTo>
                    <a:lnTo>
                      <a:pt x="96" y="1"/>
                    </a:lnTo>
                    <a:lnTo>
                      <a:pt x="92" y="1"/>
                    </a:lnTo>
                    <a:lnTo>
                      <a:pt x="89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778997" y="3506787"/>
              <a:ext cx="23813" cy="174625"/>
            </a:xfrm>
            <a:custGeom>
              <a:avLst/>
              <a:gdLst>
                <a:gd name="T0" fmla="*/ 0 w 30"/>
                <a:gd name="T1" fmla="*/ 205 h 220"/>
                <a:gd name="T2" fmla="*/ 0 w 30"/>
                <a:gd name="T3" fmla="*/ 209 h 220"/>
                <a:gd name="T4" fmla="*/ 2 w 30"/>
                <a:gd name="T5" fmla="*/ 212 h 220"/>
                <a:gd name="T6" fmla="*/ 7 w 30"/>
                <a:gd name="T7" fmla="*/ 218 h 220"/>
                <a:gd name="T8" fmla="*/ 11 w 30"/>
                <a:gd name="T9" fmla="*/ 218 h 220"/>
                <a:gd name="T10" fmla="*/ 15 w 30"/>
                <a:gd name="T11" fmla="*/ 220 h 220"/>
                <a:gd name="T12" fmla="*/ 19 w 30"/>
                <a:gd name="T13" fmla="*/ 218 h 220"/>
                <a:gd name="T14" fmla="*/ 23 w 30"/>
                <a:gd name="T15" fmla="*/ 218 h 220"/>
                <a:gd name="T16" fmla="*/ 24 w 30"/>
                <a:gd name="T17" fmla="*/ 214 h 220"/>
                <a:gd name="T18" fmla="*/ 28 w 30"/>
                <a:gd name="T19" fmla="*/ 212 h 220"/>
                <a:gd name="T20" fmla="*/ 28 w 30"/>
                <a:gd name="T21" fmla="*/ 209 h 220"/>
                <a:gd name="T22" fmla="*/ 30 w 30"/>
                <a:gd name="T23" fmla="*/ 205 h 220"/>
                <a:gd name="T24" fmla="*/ 30 w 30"/>
                <a:gd name="T25" fmla="*/ 15 h 220"/>
                <a:gd name="T26" fmla="*/ 28 w 30"/>
                <a:gd name="T27" fmla="*/ 12 h 220"/>
                <a:gd name="T28" fmla="*/ 28 w 30"/>
                <a:gd name="T29" fmla="*/ 8 h 220"/>
                <a:gd name="T30" fmla="*/ 23 w 30"/>
                <a:gd name="T31" fmla="*/ 2 h 220"/>
                <a:gd name="T32" fmla="*/ 19 w 30"/>
                <a:gd name="T33" fmla="*/ 0 h 220"/>
                <a:gd name="T34" fmla="*/ 11 w 30"/>
                <a:gd name="T35" fmla="*/ 0 h 220"/>
                <a:gd name="T36" fmla="*/ 7 w 30"/>
                <a:gd name="T37" fmla="*/ 2 h 220"/>
                <a:gd name="T38" fmla="*/ 3 w 30"/>
                <a:gd name="T39" fmla="*/ 4 h 220"/>
                <a:gd name="T40" fmla="*/ 2 w 30"/>
                <a:gd name="T41" fmla="*/ 8 h 220"/>
                <a:gd name="T42" fmla="*/ 0 w 30"/>
                <a:gd name="T43" fmla="*/ 12 h 220"/>
                <a:gd name="T44" fmla="*/ 0 w 30"/>
                <a:gd name="T45" fmla="*/ 15 h 220"/>
                <a:gd name="T46" fmla="*/ 0 w 30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7" y="218"/>
                  </a:lnTo>
                  <a:lnTo>
                    <a:pt x="11" y="218"/>
                  </a:lnTo>
                  <a:lnTo>
                    <a:pt x="15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4" y="214"/>
                  </a:lnTo>
                  <a:lnTo>
                    <a:pt x="28" y="212"/>
                  </a:lnTo>
                  <a:lnTo>
                    <a:pt x="28" y="209"/>
                  </a:lnTo>
                  <a:lnTo>
                    <a:pt x="30" y="205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290173" y="4429207"/>
              <a:ext cx="23813" cy="174625"/>
            </a:xfrm>
            <a:custGeom>
              <a:avLst/>
              <a:gdLst>
                <a:gd name="T0" fmla="*/ 0 w 30"/>
                <a:gd name="T1" fmla="*/ 205 h 220"/>
                <a:gd name="T2" fmla="*/ 0 w 30"/>
                <a:gd name="T3" fmla="*/ 209 h 220"/>
                <a:gd name="T4" fmla="*/ 2 w 30"/>
                <a:gd name="T5" fmla="*/ 213 h 220"/>
                <a:gd name="T6" fmla="*/ 7 w 30"/>
                <a:gd name="T7" fmla="*/ 219 h 220"/>
                <a:gd name="T8" fmla="*/ 11 w 30"/>
                <a:gd name="T9" fmla="*/ 219 h 220"/>
                <a:gd name="T10" fmla="*/ 15 w 30"/>
                <a:gd name="T11" fmla="*/ 220 h 220"/>
                <a:gd name="T12" fmla="*/ 19 w 30"/>
                <a:gd name="T13" fmla="*/ 219 h 220"/>
                <a:gd name="T14" fmla="*/ 23 w 30"/>
                <a:gd name="T15" fmla="*/ 219 h 220"/>
                <a:gd name="T16" fmla="*/ 24 w 30"/>
                <a:gd name="T17" fmla="*/ 215 h 220"/>
                <a:gd name="T18" fmla="*/ 28 w 30"/>
                <a:gd name="T19" fmla="*/ 213 h 220"/>
                <a:gd name="T20" fmla="*/ 28 w 30"/>
                <a:gd name="T21" fmla="*/ 209 h 220"/>
                <a:gd name="T22" fmla="*/ 30 w 30"/>
                <a:gd name="T23" fmla="*/ 205 h 220"/>
                <a:gd name="T24" fmla="*/ 30 w 30"/>
                <a:gd name="T25" fmla="*/ 16 h 220"/>
                <a:gd name="T26" fmla="*/ 28 w 30"/>
                <a:gd name="T27" fmla="*/ 12 h 220"/>
                <a:gd name="T28" fmla="*/ 28 w 30"/>
                <a:gd name="T29" fmla="*/ 8 h 220"/>
                <a:gd name="T30" fmla="*/ 23 w 30"/>
                <a:gd name="T31" fmla="*/ 2 h 220"/>
                <a:gd name="T32" fmla="*/ 19 w 30"/>
                <a:gd name="T33" fmla="*/ 0 h 220"/>
                <a:gd name="T34" fmla="*/ 11 w 30"/>
                <a:gd name="T35" fmla="*/ 0 h 220"/>
                <a:gd name="T36" fmla="*/ 7 w 30"/>
                <a:gd name="T37" fmla="*/ 2 h 220"/>
                <a:gd name="T38" fmla="*/ 3 w 30"/>
                <a:gd name="T39" fmla="*/ 4 h 220"/>
                <a:gd name="T40" fmla="*/ 2 w 30"/>
                <a:gd name="T41" fmla="*/ 8 h 220"/>
                <a:gd name="T42" fmla="*/ 0 w 30"/>
                <a:gd name="T43" fmla="*/ 12 h 220"/>
                <a:gd name="T44" fmla="*/ 0 w 30"/>
                <a:gd name="T45" fmla="*/ 16 h 220"/>
                <a:gd name="T46" fmla="*/ 0 w 30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0">
                  <a:moveTo>
                    <a:pt x="0" y="205"/>
                  </a:moveTo>
                  <a:lnTo>
                    <a:pt x="0" y="209"/>
                  </a:lnTo>
                  <a:lnTo>
                    <a:pt x="2" y="213"/>
                  </a:lnTo>
                  <a:lnTo>
                    <a:pt x="7" y="219"/>
                  </a:lnTo>
                  <a:lnTo>
                    <a:pt x="11" y="219"/>
                  </a:lnTo>
                  <a:lnTo>
                    <a:pt x="15" y="220"/>
                  </a:lnTo>
                  <a:lnTo>
                    <a:pt x="19" y="219"/>
                  </a:lnTo>
                  <a:lnTo>
                    <a:pt x="23" y="219"/>
                  </a:lnTo>
                  <a:lnTo>
                    <a:pt x="24" y="215"/>
                  </a:lnTo>
                  <a:lnTo>
                    <a:pt x="28" y="213"/>
                  </a:lnTo>
                  <a:lnTo>
                    <a:pt x="28" y="209"/>
                  </a:lnTo>
                  <a:lnTo>
                    <a:pt x="30" y="205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 rot="-5400000">
              <a:off x="3247186" y="5230854"/>
              <a:ext cx="660400" cy="476250"/>
              <a:chOff x="4250486" y="5346782"/>
              <a:chExt cx="660400" cy="476250"/>
            </a:xfrm>
          </p:grpSpPr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4304461" y="5626182"/>
                <a:ext cx="25400" cy="196850"/>
              </a:xfrm>
              <a:custGeom>
                <a:avLst/>
                <a:gdLst>
                  <a:gd name="T0" fmla="*/ 0 w 30"/>
                  <a:gd name="T1" fmla="*/ 231 h 246"/>
                  <a:gd name="T2" fmla="*/ 0 w 30"/>
                  <a:gd name="T3" fmla="*/ 235 h 246"/>
                  <a:gd name="T4" fmla="*/ 2 w 30"/>
                  <a:gd name="T5" fmla="*/ 239 h 246"/>
                  <a:gd name="T6" fmla="*/ 7 w 30"/>
                  <a:gd name="T7" fmla="*/ 244 h 246"/>
                  <a:gd name="T8" fmla="*/ 11 w 30"/>
                  <a:gd name="T9" fmla="*/ 244 h 246"/>
                  <a:gd name="T10" fmla="*/ 15 w 30"/>
                  <a:gd name="T11" fmla="*/ 246 h 246"/>
                  <a:gd name="T12" fmla="*/ 19 w 30"/>
                  <a:gd name="T13" fmla="*/ 244 h 246"/>
                  <a:gd name="T14" fmla="*/ 23 w 30"/>
                  <a:gd name="T15" fmla="*/ 244 h 246"/>
                  <a:gd name="T16" fmla="*/ 25 w 30"/>
                  <a:gd name="T17" fmla="*/ 241 h 246"/>
                  <a:gd name="T18" fmla="*/ 28 w 30"/>
                  <a:gd name="T19" fmla="*/ 239 h 246"/>
                  <a:gd name="T20" fmla="*/ 28 w 30"/>
                  <a:gd name="T21" fmla="*/ 235 h 246"/>
                  <a:gd name="T22" fmla="*/ 30 w 30"/>
                  <a:gd name="T23" fmla="*/ 231 h 246"/>
                  <a:gd name="T24" fmla="*/ 30 w 30"/>
                  <a:gd name="T25" fmla="*/ 15 h 246"/>
                  <a:gd name="T26" fmla="*/ 28 w 30"/>
                  <a:gd name="T27" fmla="*/ 11 h 246"/>
                  <a:gd name="T28" fmla="*/ 28 w 30"/>
                  <a:gd name="T29" fmla="*/ 7 h 246"/>
                  <a:gd name="T30" fmla="*/ 23 w 30"/>
                  <a:gd name="T31" fmla="*/ 1 h 246"/>
                  <a:gd name="T32" fmla="*/ 19 w 30"/>
                  <a:gd name="T33" fmla="*/ 0 h 246"/>
                  <a:gd name="T34" fmla="*/ 11 w 30"/>
                  <a:gd name="T35" fmla="*/ 0 h 246"/>
                  <a:gd name="T36" fmla="*/ 7 w 30"/>
                  <a:gd name="T37" fmla="*/ 1 h 246"/>
                  <a:gd name="T38" fmla="*/ 4 w 30"/>
                  <a:gd name="T39" fmla="*/ 3 h 246"/>
                  <a:gd name="T40" fmla="*/ 2 w 30"/>
                  <a:gd name="T41" fmla="*/ 7 h 246"/>
                  <a:gd name="T42" fmla="*/ 0 w 30"/>
                  <a:gd name="T43" fmla="*/ 11 h 246"/>
                  <a:gd name="T44" fmla="*/ 0 w 30"/>
                  <a:gd name="T45" fmla="*/ 15 h 246"/>
                  <a:gd name="T46" fmla="*/ 0 w 30"/>
                  <a:gd name="T47" fmla="*/ 23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246">
                    <a:moveTo>
                      <a:pt x="0" y="231"/>
                    </a:moveTo>
                    <a:lnTo>
                      <a:pt x="0" y="235"/>
                    </a:lnTo>
                    <a:lnTo>
                      <a:pt x="2" y="239"/>
                    </a:lnTo>
                    <a:lnTo>
                      <a:pt x="7" y="244"/>
                    </a:lnTo>
                    <a:lnTo>
                      <a:pt x="11" y="244"/>
                    </a:lnTo>
                    <a:lnTo>
                      <a:pt x="15" y="246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30" y="231"/>
                    </a:lnTo>
                    <a:lnTo>
                      <a:pt x="30" y="15"/>
                    </a:lnTo>
                    <a:lnTo>
                      <a:pt x="28" y="11"/>
                    </a:lnTo>
                    <a:lnTo>
                      <a:pt x="28" y="7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4250486" y="5602370"/>
                <a:ext cx="133350" cy="134937"/>
              </a:xfrm>
              <a:custGeom>
                <a:avLst/>
                <a:gdLst>
                  <a:gd name="T0" fmla="*/ 0 w 168"/>
                  <a:gd name="T1" fmla="*/ 170 h 170"/>
                  <a:gd name="T2" fmla="*/ 84 w 168"/>
                  <a:gd name="T3" fmla="*/ 0 h 170"/>
                  <a:gd name="T4" fmla="*/ 168 w 168"/>
                  <a:gd name="T5" fmla="*/ 170 h 170"/>
                  <a:gd name="T6" fmla="*/ 0 w 168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70">
                    <a:moveTo>
                      <a:pt x="0" y="170"/>
                    </a:moveTo>
                    <a:lnTo>
                      <a:pt x="84" y="0"/>
                    </a:lnTo>
                    <a:lnTo>
                      <a:pt x="168" y="17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4304461" y="5346782"/>
                <a:ext cx="25400" cy="195263"/>
              </a:xfrm>
              <a:custGeom>
                <a:avLst/>
                <a:gdLst>
                  <a:gd name="T0" fmla="*/ 30 w 30"/>
                  <a:gd name="T1" fmla="*/ 15 h 244"/>
                  <a:gd name="T2" fmla="*/ 28 w 30"/>
                  <a:gd name="T3" fmla="*/ 11 h 244"/>
                  <a:gd name="T4" fmla="*/ 28 w 30"/>
                  <a:gd name="T5" fmla="*/ 7 h 244"/>
                  <a:gd name="T6" fmla="*/ 23 w 30"/>
                  <a:gd name="T7" fmla="*/ 2 h 244"/>
                  <a:gd name="T8" fmla="*/ 19 w 30"/>
                  <a:gd name="T9" fmla="*/ 0 h 244"/>
                  <a:gd name="T10" fmla="*/ 11 w 30"/>
                  <a:gd name="T11" fmla="*/ 0 h 244"/>
                  <a:gd name="T12" fmla="*/ 7 w 30"/>
                  <a:gd name="T13" fmla="*/ 2 h 244"/>
                  <a:gd name="T14" fmla="*/ 4 w 30"/>
                  <a:gd name="T15" fmla="*/ 3 h 244"/>
                  <a:gd name="T16" fmla="*/ 2 w 30"/>
                  <a:gd name="T17" fmla="*/ 7 h 244"/>
                  <a:gd name="T18" fmla="*/ 0 w 30"/>
                  <a:gd name="T19" fmla="*/ 11 h 244"/>
                  <a:gd name="T20" fmla="*/ 0 w 30"/>
                  <a:gd name="T21" fmla="*/ 233 h 244"/>
                  <a:gd name="T22" fmla="*/ 2 w 30"/>
                  <a:gd name="T23" fmla="*/ 237 h 244"/>
                  <a:gd name="T24" fmla="*/ 7 w 30"/>
                  <a:gd name="T25" fmla="*/ 243 h 244"/>
                  <a:gd name="T26" fmla="*/ 11 w 30"/>
                  <a:gd name="T27" fmla="*/ 243 h 244"/>
                  <a:gd name="T28" fmla="*/ 15 w 30"/>
                  <a:gd name="T29" fmla="*/ 244 h 244"/>
                  <a:gd name="T30" fmla="*/ 19 w 30"/>
                  <a:gd name="T31" fmla="*/ 243 h 244"/>
                  <a:gd name="T32" fmla="*/ 23 w 30"/>
                  <a:gd name="T33" fmla="*/ 243 h 244"/>
                  <a:gd name="T34" fmla="*/ 25 w 30"/>
                  <a:gd name="T35" fmla="*/ 239 h 244"/>
                  <a:gd name="T36" fmla="*/ 28 w 30"/>
                  <a:gd name="T37" fmla="*/ 237 h 244"/>
                  <a:gd name="T38" fmla="*/ 28 w 30"/>
                  <a:gd name="T39" fmla="*/ 233 h 244"/>
                  <a:gd name="T40" fmla="*/ 30 w 30"/>
                  <a:gd name="T41" fmla="*/ 229 h 244"/>
                  <a:gd name="T42" fmla="*/ 30 w 30"/>
                  <a:gd name="T43" fmla="*/ 1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44">
                    <a:moveTo>
                      <a:pt x="30" y="15"/>
                    </a:moveTo>
                    <a:lnTo>
                      <a:pt x="28" y="11"/>
                    </a:lnTo>
                    <a:lnTo>
                      <a:pt x="28" y="7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233"/>
                    </a:lnTo>
                    <a:lnTo>
                      <a:pt x="2" y="237"/>
                    </a:lnTo>
                    <a:lnTo>
                      <a:pt x="7" y="243"/>
                    </a:lnTo>
                    <a:lnTo>
                      <a:pt x="11" y="243"/>
                    </a:lnTo>
                    <a:lnTo>
                      <a:pt x="15" y="244"/>
                    </a:lnTo>
                    <a:lnTo>
                      <a:pt x="19" y="243"/>
                    </a:lnTo>
                    <a:lnTo>
                      <a:pt x="23" y="243"/>
                    </a:lnTo>
                    <a:lnTo>
                      <a:pt x="25" y="239"/>
                    </a:lnTo>
                    <a:lnTo>
                      <a:pt x="28" y="237"/>
                    </a:lnTo>
                    <a:lnTo>
                      <a:pt x="28" y="233"/>
                    </a:lnTo>
                    <a:lnTo>
                      <a:pt x="30" y="229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4250486" y="5430920"/>
                <a:ext cx="133350" cy="134937"/>
              </a:xfrm>
              <a:custGeom>
                <a:avLst/>
                <a:gdLst>
                  <a:gd name="T0" fmla="*/ 168 w 168"/>
                  <a:gd name="T1" fmla="*/ 0 h 170"/>
                  <a:gd name="T2" fmla="*/ 84 w 168"/>
                  <a:gd name="T3" fmla="*/ 170 h 170"/>
                  <a:gd name="T4" fmla="*/ 0 w 168"/>
                  <a:gd name="T5" fmla="*/ 0 h 170"/>
                  <a:gd name="T6" fmla="*/ 168 w 168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70">
                    <a:moveTo>
                      <a:pt x="168" y="0"/>
                    </a:moveTo>
                    <a:lnTo>
                      <a:pt x="84" y="170"/>
                    </a:lnTo>
                    <a:lnTo>
                      <a:pt x="0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4306048" y="5581732"/>
                <a:ext cx="182563" cy="23813"/>
              </a:xfrm>
              <a:custGeom>
                <a:avLst/>
                <a:gdLst>
                  <a:gd name="T0" fmla="*/ 214 w 229"/>
                  <a:gd name="T1" fmla="*/ 31 h 31"/>
                  <a:gd name="T2" fmla="*/ 218 w 229"/>
                  <a:gd name="T3" fmla="*/ 29 h 31"/>
                  <a:gd name="T4" fmla="*/ 222 w 229"/>
                  <a:gd name="T5" fmla="*/ 29 h 31"/>
                  <a:gd name="T6" fmla="*/ 224 w 229"/>
                  <a:gd name="T7" fmla="*/ 25 h 31"/>
                  <a:gd name="T8" fmla="*/ 228 w 229"/>
                  <a:gd name="T9" fmla="*/ 23 h 31"/>
                  <a:gd name="T10" fmla="*/ 228 w 229"/>
                  <a:gd name="T11" fmla="*/ 19 h 31"/>
                  <a:gd name="T12" fmla="*/ 229 w 229"/>
                  <a:gd name="T13" fmla="*/ 15 h 31"/>
                  <a:gd name="T14" fmla="*/ 228 w 229"/>
                  <a:gd name="T15" fmla="*/ 12 h 31"/>
                  <a:gd name="T16" fmla="*/ 228 w 229"/>
                  <a:gd name="T17" fmla="*/ 8 h 31"/>
                  <a:gd name="T18" fmla="*/ 222 w 229"/>
                  <a:gd name="T19" fmla="*/ 2 h 31"/>
                  <a:gd name="T20" fmla="*/ 218 w 229"/>
                  <a:gd name="T21" fmla="*/ 0 h 31"/>
                  <a:gd name="T22" fmla="*/ 11 w 229"/>
                  <a:gd name="T23" fmla="*/ 0 h 31"/>
                  <a:gd name="T24" fmla="*/ 7 w 229"/>
                  <a:gd name="T25" fmla="*/ 2 h 31"/>
                  <a:gd name="T26" fmla="*/ 3 w 229"/>
                  <a:gd name="T27" fmla="*/ 4 h 31"/>
                  <a:gd name="T28" fmla="*/ 2 w 229"/>
                  <a:gd name="T29" fmla="*/ 8 h 31"/>
                  <a:gd name="T30" fmla="*/ 0 w 229"/>
                  <a:gd name="T31" fmla="*/ 12 h 31"/>
                  <a:gd name="T32" fmla="*/ 0 w 229"/>
                  <a:gd name="T33" fmla="*/ 19 h 31"/>
                  <a:gd name="T34" fmla="*/ 2 w 229"/>
                  <a:gd name="T35" fmla="*/ 23 h 31"/>
                  <a:gd name="T36" fmla="*/ 7 w 229"/>
                  <a:gd name="T37" fmla="*/ 29 h 31"/>
                  <a:gd name="T38" fmla="*/ 11 w 229"/>
                  <a:gd name="T39" fmla="*/ 29 h 31"/>
                  <a:gd name="T40" fmla="*/ 15 w 229"/>
                  <a:gd name="T41" fmla="*/ 31 h 31"/>
                  <a:gd name="T42" fmla="*/ 214 w 229"/>
                  <a:gd name="T4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" h="31">
                    <a:moveTo>
                      <a:pt x="214" y="31"/>
                    </a:moveTo>
                    <a:lnTo>
                      <a:pt x="218" y="29"/>
                    </a:lnTo>
                    <a:lnTo>
                      <a:pt x="222" y="29"/>
                    </a:lnTo>
                    <a:lnTo>
                      <a:pt x="224" y="25"/>
                    </a:lnTo>
                    <a:lnTo>
                      <a:pt x="228" y="23"/>
                    </a:lnTo>
                    <a:lnTo>
                      <a:pt x="228" y="19"/>
                    </a:lnTo>
                    <a:lnTo>
                      <a:pt x="229" y="15"/>
                    </a:lnTo>
                    <a:lnTo>
                      <a:pt x="228" y="12"/>
                    </a:lnTo>
                    <a:lnTo>
                      <a:pt x="228" y="8"/>
                    </a:lnTo>
                    <a:lnTo>
                      <a:pt x="222" y="2"/>
                    </a:lnTo>
                    <a:lnTo>
                      <a:pt x="2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5" y="31"/>
                    </a:lnTo>
                    <a:lnTo>
                      <a:pt x="21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4487023" y="5364245"/>
                <a:ext cx="423863" cy="423862"/>
              </a:xfrm>
              <a:custGeom>
                <a:avLst/>
                <a:gdLst>
                  <a:gd name="T0" fmla="*/ 5 w 534"/>
                  <a:gd name="T1" fmla="*/ 319 h 533"/>
                  <a:gd name="T2" fmla="*/ 21 w 534"/>
                  <a:gd name="T3" fmla="*/ 369 h 533"/>
                  <a:gd name="T4" fmla="*/ 46 w 534"/>
                  <a:gd name="T5" fmla="*/ 415 h 533"/>
                  <a:gd name="T6" fmla="*/ 88 w 534"/>
                  <a:gd name="T7" fmla="*/ 463 h 533"/>
                  <a:gd name="T8" fmla="*/ 130 w 534"/>
                  <a:gd name="T9" fmla="*/ 493 h 533"/>
                  <a:gd name="T10" fmla="*/ 201 w 534"/>
                  <a:gd name="T11" fmla="*/ 524 h 533"/>
                  <a:gd name="T12" fmla="*/ 252 w 534"/>
                  <a:gd name="T13" fmla="*/ 531 h 533"/>
                  <a:gd name="T14" fmla="*/ 293 w 534"/>
                  <a:gd name="T15" fmla="*/ 531 h 533"/>
                  <a:gd name="T16" fmla="*/ 346 w 534"/>
                  <a:gd name="T17" fmla="*/ 520 h 533"/>
                  <a:gd name="T18" fmla="*/ 404 w 534"/>
                  <a:gd name="T19" fmla="*/ 493 h 533"/>
                  <a:gd name="T20" fmla="*/ 446 w 534"/>
                  <a:gd name="T21" fmla="*/ 463 h 533"/>
                  <a:gd name="T22" fmla="*/ 486 w 534"/>
                  <a:gd name="T23" fmla="*/ 415 h 533"/>
                  <a:gd name="T24" fmla="*/ 517 w 534"/>
                  <a:gd name="T25" fmla="*/ 357 h 533"/>
                  <a:gd name="T26" fmla="*/ 530 w 534"/>
                  <a:gd name="T27" fmla="*/ 306 h 533"/>
                  <a:gd name="T28" fmla="*/ 534 w 534"/>
                  <a:gd name="T29" fmla="*/ 266 h 533"/>
                  <a:gd name="T30" fmla="*/ 528 w 534"/>
                  <a:gd name="T31" fmla="*/ 212 h 533"/>
                  <a:gd name="T32" fmla="*/ 507 w 534"/>
                  <a:gd name="T33" fmla="*/ 151 h 533"/>
                  <a:gd name="T34" fmla="*/ 471 w 534"/>
                  <a:gd name="T35" fmla="*/ 97 h 533"/>
                  <a:gd name="T36" fmla="*/ 425 w 534"/>
                  <a:gd name="T37" fmla="*/ 53 h 533"/>
                  <a:gd name="T38" fmla="*/ 381 w 534"/>
                  <a:gd name="T39" fmla="*/ 25 h 533"/>
                  <a:gd name="T40" fmla="*/ 333 w 534"/>
                  <a:gd name="T41" fmla="*/ 7 h 533"/>
                  <a:gd name="T42" fmla="*/ 239 w 534"/>
                  <a:gd name="T43" fmla="*/ 0 h 533"/>
                  <a:gd name="T44" fmla="*/ 187 w 534"/>
                  <a:gd name="T45" fmla="*/ 11 h 533"/>
                  <a:gd name="T46" fmla="*/ 128 w 534"/>
                  <a:gd name="T47" fmla="*/ 38 h 533"/>
                  <a:gd name="T48" fmla="*/ 88 w 534"/>
                  <a:gd name="T49" fmla="*/ 69 h 533"/>
                  <a:gd name="T50" fmla="*/ 46 w 534"/>
                  <a:gd name="T51" fmla="*/ 118 h 533"/>
                  <a:gd name="T52" fmla="*/ 15 w 534"/>
                  <a:gd name="T53" fmla="*/ 176 h 533"/>
                  <a:gd name="T54" fmla="*/ 1 w 534"/>
                  <a:gd name="T55" fmla="*/ 225 h 533"/>
                  <a:gd name="T56" fmla="*/ 30 w 534"/>
                  <a:gd name="T57" fmla="*/ 267 h 533"/>
                  <a:gd name="T58" fmla="*/ 34 w 534"/>
                  <a:gd name="T59" fmla="*/ 220 h 533"/>
                  <a:gd name="T60" fmla="*/ 53 w 534"/>
                  <a:gd name="T61" fmla="*/ 164 h 533"/>
                  <a:gd name="T62" fmla="*/ 78 w 534"/>
                  <a:gd name="T63" fmla="*/ 126 h 533"/>
                  <a:gd name="T64" fmla="*/ 136 w 534"/>
                  <a:gd name="T65" fmla="*/ 70 h 533"/>
                  <a:gd name="T66" fmla="*/ 185 w 534"/>
                  <a:gd name="T67" fmla="*/ 44 h 533"/>
                  <a:gd name="T68" fmla="*/ 231 w 534"/>
                  <a:gd name="T69" fmla="*/ 32 h 533"/>
                  <a:gd name="T70" fmla="*/ 314 w 534"/>
                  <a:gd name="T71" fmla="*/ 34 h 533"/>
                  <a:gd name="T72" fmla="*/ 358 w 534"/>
                  <a:gd name="T73" fmla="*/ 47 h 533"/>
                  <a:gd name="T74" fmla="*/ 398 w 534"/>
                  <a:gd name="T75" fmla="*/ 70 h 533"/>
                  <a:gd name="T76" fmla="*/ 440 w 534"/>
                  <a:gd name="T77" fmla="*/ 109 h 533"/>
                  <a:gd name="T78" fmla="*/ 467 w 534"/>
                  <a:gd name="T79" fmla="*/ 145 h 533"/>
                  <a:gd name="T80" fmla="*/ 496 w 534"/>
                  <a:gd name="T81" fmla="*/ 208 h 533"/>
                  <a:gd name="T82" fmla="*/ 501 w 534"/>
                  <a:gd name="T83" fmla="*/ 254 h 533"/>
                  <a:gd name="T84" fmla="*/ 501 w 534"/>
                  <a:gd name="T85" fmla="*/ 290 h 533"/>
                  <a:gd name="T86" fmla="*/ 492 w 534"/>
                  <a:gd name="T87" fmla="*/ 336 h 533"/>
                  <a:gd name="T88" fmla="*/ 469 w 534"/>
                  <a:gd name="T89" fmla="*/ 388 h 533"/>
                  <a:gd name="T90" fmla="*/ 440 w 534"/>
                  <a:gd name="T91" fmla="*/ 424 h 533"/>
                  <a:gd name="T92" fmla="*/ 398 w 534"/>
                  <a:gd name="T93" fmla="*/ 461 h 533"/>
                  <a:gd name="T94" fmla="*/ 346 w 534"/>
                  <a:gd name="T95" fmla="*/ 487 h 533"/>
                  <a:gd name="T96" fmla="*/ 302 w 534"/>
                  <a:gd name="T97" fmla="*/ 499 h 533"/>
                  <a:gd name="T98" fmla="*/ 268 w 534"/>
                  <a:gd name="T99" fmla="*/ 503 h 533"/>
                  <a:gd name="T100" fmla="*/ 220 w 534"/>
                  <a:gd name="T101" fmla="*/ 497 h 533"/>
                  <a:gd name="T102" fmla="*/ 164 w 534"/>
                  <a:gd name="T103" fmla="*/ 478 h 533"/>
                  <a:gd name="T104" fmla="*/ 116 w 534"/>
                  <a:gd name="T105" fmla="*/ 447 h 533"/>
                  <a:gd name="T106" fmla="*/ 78 w 534"/>
                  <a:gd name="T107" fmla="*/ 407 h 533"/>
                  <a:gd name="T108" fmla="*/ 53 w 534"/>
                  <a:gd name="T109" fmla="*/ 367 h 533"/>
                  <a:gd name="T110" fmla="*/ 38 w 534"/>
                  <a:gd name="T111" fmla="*/ 325 h 533"/>
                  <a:gd name="T112" fmla="*/ 30 w 534"/>
                  <a:gd name="T113" fmla="*/ 267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3">
                    <a:moveTo>
                      <a:pt x="0" y="267"/>
                    </a:moveTo>
                    <a:lnTo>
                      <a:pt x="0" y="281"/>
                    </a:lnTo>
                    <a:lnTo>
                      <a:pt x="1" y="306"/>
                    </a:lnTo>
                    <a:lnTo>
                      <a:pt x="5" y="319"/>
                    </a:lnTo>
                    <a:lnTo>
                      <a:pt x="7" y="332"/>
                    </a:lnTo>
                    <a:lnTo>
                      <a:pt x="11" y="344"/>
                    </a:lnTo>
                    <a:lnTo>
                      <a:pt x="15" y="357"/>
                    </a:lnTo>
                    <a:lnTo>
                      <a:pt x="21" y="369"/>
                    </a:lnTo>
                    <a:lnTo>
                      <a:pt x="24" y="380"/>
                    </a:lnTo>
                    <a:lnTo>
                      <a:pt x="32" y="392"/>
                    </a:lnTo>
                    <a:lnTo>
                      <a:pt x="38" y="403"/>
                    </a:lnTo>
                    <a:lnTo>
                      <a:pt x="46" y="415"/>
                    </a:lnTo>
                    <a:lnTo>
                      <a:pt x="53" y="424"/>
                    </a:lnTo>
                    <a:lnTo>
                      <a:pt x="61" y="434"/>
                    </a:lnTo>
                    <a:lnTo>
                      <a:pt x="68" y="445"/>
                    </a:lnTo>
                    <a:lnTo>
                      <a:pt x="88" y="463"/>
                    </a:lnTo>
                    <a:lnTo>
                      <a:pt x="97" y="470"/>
                    </a:lnTo>
                    <a:lnTo>
                      <a:pt x="107" y="480"/>
                    </a:lnTo>
                    <a:lnTo>
                      <a:pt x="118" y="487"/>
                    </a:lnTo>
                    <a:lnTo>
                      <a:pt x="130" y="493"/>
                    </a:lnTo>
                    <a:lnTo>
                      <a:pt x="151" y="507"/>
                    </a:lnTo>
                    <a:lnTo>
                      <a:pt x="164" y="512"/>
                    </a:lnTo>
                    <a:lnTo>
                      <a:pt x="187" y="520"/>
                    </a:lnTo>
                    <a:lnTo>
                      <a:pt x="201" y="524"/>
                    </a:lnTo>
                    <a:lnTo>
                      <a:pt x="212" y="528"/>
                    </a:lnTo>
                    <a:lnTo>
                      <a:pt x="226" y="529"/>
                    </a:lnTo>
                    <a:lnTo>
                      <a:pt x="239" y="531"/>
                    </a:lnTo>
                    <a:lnTo>
                      <a:pt x="252" y="531"/>
                    </a:lnTo>
                    <a:lnTo>
                      <a:pt x="266" y="533"/>
                    </a:lnTo>
                    <a:lnTo>
                      <a:pt x="268" y="533"/>
                    </a:lnTo>
                    <a:lnTo>
                      <a:pt x="281" y="531"/>
                    </a:lnTo>
                    <a:lnTo>
                      <a:pt x="293" y="531"/>
                    </a:lnTo>
                    <a:lnTo>
                      <a:pt x="306" y="529"/>
                    </a:lnTo>
                    <a:lnTo>
                      <a:pt x="319" y="528"/>
                    </a:lnTo>
                    <a:lnTo>
                      <a:pt x="333" y="524"/>
                    </a:lnTo>
                    <a:lnTo>
                      <a:pt x="346" y="520"/>
                    </a:lnTo>
                    <a:lnTo>
                      <a:pt x="358" y="516"/>
                    </a:lnTo>
                    <a:lnTo>
                      <a:pt x="369" y="510"/>
                    </a:lnTo>
                    <a:lnTo>
                      <a:pt x="381" y="507"/>
                    </a:lnTo>
                    <a:lnTo>
                      <a:pt x="404" y="493"/>
                    </a:lnTo>
                    <a:lnTo>
                      <a:pt x="415" y="485"/>
                    </a:lnTo>
                    <a:lnTo>
                      <a:pt x="425" y="480"/>
                    </a:lnTo>
                    <a:lnTo>
                      <a:pt x="434" y="470"/>
                    </a:lnTo>
                    <a:lnTo>
                      <a:pt x="446" y="463"/>
                    </a:lnTo>
                    <a:lnTo>
                      <a:pt x="463" y="445"/>
                    </a:lnTo>
                    <a:lnTo>
                      <a:pt x="471" y="434"/>
                    </a:lnTo>
                    <a:lnTo>
                      <a:pt x="480" y="424"/>
                    </a:lnTo>
                    <a:lnTo>
                      <a:pt x="486" y="415"/>
                    </a:lnTo>
                    <a:lnTo>
                      <a:pt x="494" y="403"/>
                    </a:lnTo>
                    <a:lnTo>
                      <a:pt x="507" y="380"/>
                    </a:lnTo>
                    <a:lnTo>
                      <a:pt x="511" y="369"/>
                    </a:lnTo>
                    <a:lnTo>
                      <a:pt x="517" y="357"/>
                    </a:lnTo>
                    <a:lnTo>
                      <a:pt x="520" y="346"/>
                    </a:lnTo>
                    <a:lnTo>
                      <a:pt x="524" y="332"/>
                    </a:lnTo>
                    <a:lnTo>
                      <a:pt x="528" y="319"/>
                    </a:lnTo>
                    <a:lnTo>
                      <a:pt x="530" y="306"/>
                    </a:lnTo>
                    <a:lnTo>
                      <a:pt x="532" y="292"/>
                    </a:lnTo>
                    <a:lnTo>
                      <a:pt x="532" y="281"/>
                    </a:lnTo>
                    <a:lnTo>
                      <a:pt x="534" y="267"/>
                    </a:lnTo>
                    <a:lnTo>
                      <a:pt x="534" y="266"/>
                    </a:lnTo>
                    <a:lnTo>
                      <a:pt x="532" y="252"/>
                    </a:lnTo>
                    <a:lnTo>
                      <a:pt x="532" y="239"/>
                    </a:lnTo>
                    <a:lnTo>
                      <a:pt x="530" y="225"/>
                    </a:lnTo>
                    <a:lnTo>
                      <a:pt x="528" y="212"/>
                    </a:lnTo>
                    <a:lnTo>
                      <a:pt x="524" y="201"/>
                    </a:lnTo>
                    <a:lnTo>
                      <a:pt x="520" y="187"/>
                    </a:lnTo>
                    <a:lnTo>
                      <a:pt x="513" y="164"/>
                    </a:lnTo>
                    <a:lnTo>
                      <a:pt x="507" y="151"/>
                    </a:lnTo>
                    <a:lnTo>
                      <a:pt x="494" y="130"/>
                    </a:lnTo>
                    <a:lnTo>
                      <a:pt x="488" y="118"/>
                    </a:lnTo>
                    <a:lnTo>
                      <a:pt x="480" y="107"/>
                    </a:lnTo>
                    <a:lnTo>
                      <a:pt x="471" y="97"/>
                    </a:lnTo>
                    <a:lnTo>
                      <a:pt x="463" y="88"/>
                    </a:lnTo>
                    <a:lnTo>
                      <a:pt x="446" y="69"/>
                    </a:lnTo>
                    <a:lnTo>
                      <a:pt x="434" y="61"/>
                    </a:lnTo>
                    <a:lnTo>
                      <a:pt x="425" y="53"/>
                    </a:lnTo>
                    <a:lnTo>
                      <a:pt x="415" y="46"/>
                    </a:lnTo>
                    <a:lnTo>
                      <a:pt x="404" y="38"/>
                    </a:lnTo>
                    <a:lnTo>
                      <a:pt x="392" y="32"/>
                    </a:lnTo>
                    <a:lnTo>
                      <a:pt x="381" y="25"/>
                    </a:lnTo>
                    <a:lnTo>
                      <a:pt x="369" y="21"/>
                    </a:lnTo>
                    <a:lnTo>
                      <a:pt x="358" y="15"/>
                    </a:lnTo>
                    <a:lnTo>
                      <a:pt x="344" y="11"/>
                    </a:lnTo>
                    <a:lnTo>
                      <a:pt x="333" y="7"/>
                    </a:lnTo>
                    <a:lnTo>
                      <a:pt x="319" y="5"/>
                    </a:lnTo>
                    <a:lnTo>
                      <a:pt x="306" y="2"/>
                    </a:lnTo>
                    <a:lnTo>
                      <a:pt x="281" y="0"/>
                    </a:lnTo>
                    <a:lnTo>
                      <a:pt x="239" y="0"/>
                    </a:lnTo>
                    <a:lnTo>
                      <a:pt x="226" y="2"/>
                    </a:lnTo>
                    <a:lnTo>
                      <a:pt x="212" y="5"/>
                    </a:lnTo>
                    <a:lnTo>
                      <a:pt x="201" y="7"/>
                    </a:lnTo>
                    <a:lnTo>
                      <a:pt x="187" y="11"/>
                    </a:lnTo>
                    <a:lnTo>
                      <a:pt x="176" y="15"/>
                    </a:lnTo>
                    <a:lnTo>
                      <a:pt x="151" y="25"/>
                    </a:lnTo>
                    <a:lnTo>
                      <a:pt x="139" y="32"/>
                    </a:lnTo>
                    <a:lnTo>
                      <a:pt x="128" y="38"/>
                    </a:lnTo>
                    <a:lnTo>
                      <a:pt x="118" y="46"/>
                    </a:lnTo>
                    <a:lnTo>
                      <a:pt x="107" y="53"/>
                    </a:lnTo>
                    <a:lnTo>
                      <a:pt x="97" y="61"/>
                    </a:lnTo>
                    <a:lnTo>
                      <a:pt x="88" y="69"/>
                    </a:lnTo>
                    <a:lnTo>
                      <a:pt x="68" y="88"/>
                    </a:lnTo>
                    <a:lnTo>
                      <a:pt x="61" y="97"/>
                    </a:lnTo>
                    <a:lnTo>
                      <a:pt x="53" y="107"/>
                    </a:lnTo>
                    <a:lnTo>
                      <a:pt x="46" y="118"/>
                    </a:lnTo>
                    <a:lnTo>
                      <a:pt x="38" y="128"/>
                    </a:lnTo>
                    <a:lnTo>
                      <a:pt x="32" y="139"/>
                    </a:lnTo>
                    <a:lnTo>
                      <a:pt x="24" y="151"/>
                    </a:lnTo>
                    <a:lnTo>
                      <a:pt x="15" y="176"/>
                    </a:lnTo>
                    <a:lnTo>
                      <a:pt x="11" y="187"/>
                    </a:lnTo>
                    <a:lnTo>
                      <a:pt x="7" y="201"/>
                    </a:lnTo>
                    <a:lnTo>
                      <a:pt x="5" y="212"/>
                    </a:lnTo>
                    <a:lnTo>
                      <a:pt x="1" y="225"/>
                    </a:lnTo>
                    <a:lnTo>
                      <a:pt x="0" y="239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30" y="267"/>
                    </a:lnTo>
                    <a:lnTo>
                      <a:pt x="30" y="267"/>
                    </a:lnTo>
                    <a:lnTo>
                      <a:pt x="30" y="243"/>
                    </a:lnTo>
                    <a:lnTo>
                      <a:pt x="32" y="231"/>
                    </a:lnTo>
                    <a:lnTo>
                      <a:pt x="34" y="220"/>
                    </a:lnTo>
                    <a:lnTo>
                      <a:pt x="38" y="208"/>
                    </a:lnTo>
                    <a:lnTo>
                      <a:pt x="40" y="197"/>
                    </a:lnTo>
                    <a:lnTo>
                      <a:pt x="44" y="185"/>
                    </a:lnTo>
                    <a:lnTo>
                      <a:pt x="53" y="164"/>
                    </a:lnTo>
                    <a:lnTo>
                      <a:pt x="59" y="155"/>
                    </a:lnTo>
                    <a:lnTo>
                      <a:pt x="65" y="145"/>
                    </a:lnTo>
                    <a:lnTo>
                      <a:pt x="70" y="135"/>
                    </a:lnTo>
                    <a:lnTo>
                      <a:pt x="78" y="126"/>
                    </a:lnTo>
                    <a:lnTo>
                      <a:pt x="84" y="116"/>
                    </a:lnTo>
                    <a:lnTo>
                      <a:pt x="116" y="84"/>
                    </a:lnTo>
                    <a:lnTo>
                      <a:pt x="126" y="78"/>
                    </a:lnTo>
                    <a:lnTo>
                      <a:pt x="136" y="70"/>
                    </a:lnTo>
                    <a:lnTo>
                      <a:pt x="145" y="65"/>
                    </a:lnTo>
                    <a:lnTo>
                      <a:pt x="155" y="59"/>
                    </a:lnTo>
                    <a:lnTo>
                      <a:pt x="164" y="53"/>
                    </a:lnTo>
                    <a:lnTo>
                      <a:pt x="185" y="44"/>
                    </a:lnTo>
                    <a:lnTo>
                      <a:pt x="197" y="40"/>
                    </a:lnTo>
                    <a:lnTo>
                      <a:pt x="208" y="38"/>
                    </a:lnTo>
                    <a:lnTo>
                      <a:pt x="220" y="34"/>
                    </a:lnTo>
                    <a:lnTo>
                      <a:pt x="231" y="32"/>
                    </a:lnTo>
                    <a:lnTo>
                      <a:pt x="243" y="30"/>
                    </a:lnTo>
                    <a:lnTo>
                      <a:pt x="279" y="30"/>
                    </a:lnTo>
                    <a:lnTo>
                      <a:pt x="302" y="32"/>
                    </a:lnTo>
                    <a:lnTo>
                      <a:pt x="314" y="34"/>
                    </a:lnTo>
                    <a:lnTo>
                      <a:pt x="325" y="38"/>
                    </a:lnTo>
                    <a:lnTo>
                      <a:pt x="337" y="40"/>
                    </a:lnTo>
                    <a:lnTo>
                      <a:pt x="346" y="44"/>
                    </a:lnTo>
                    <a:lnTo>
                      <a:pt x="358" y="47"/>
                    </a:lnTo>
                    <a:lnTo>
                      <a:pt x="367" y="53"/>
                    </a:lnTo>
                    <a:lnTo>
                      <a:pt x="377" y="59"/>
                    </a:lnTo>
                    <a:lnTo>
                      <a:pt x="388" y="65"/>
                    </a:lnTo>
                    <a:lnTo>
                      <a:pt x="398" y="70"/>
                    </a:lnTo>
                    <a:lnTo>
                      <a:pt x="407" y="78"/>
                    </a:lnTo>
                    <a:lnTo>
                      <a:pt x="415" y="84"/>
                    </a:lnTo>
                    <a:lnTo>
                      <a:pt x="425" y="91"/>
                    </a:lnTo>
                    <a:lnTo>
                      <a:pt x="440" y="109"/>
                    </a:lnTo>
                    <a:lnTo>
                      <a:pt x="448" y="116"/>
                    </a:lnTo>
                    <a:lnTo>
                      <a:pt x="455" y="126"/>
                    </a:lnTo>
                    <a:lnTo>
                      <a:pt x="461" y="135"/>
                    </a:lnTo>
                    <a:lnTo>
                      <a:pt x="467" y="145"/>
                    </a:lnTo>
                    <a:lnTo>
                      <a:pt x="478" y="164"/>
                    </a:lnTo>
                    <a:lnTo>
                      <a:pt x="484" y="176"/>
                    </a:lnTo>
                    <a:lnTo>
                      <a:pt x="492" y="197"/>
                    </a:lnTo>
                    <a:lnTo>
                      <a:pt x="496" y="208"/>
                    </a:lnTo>
                    <a:lnTo>
                      <a:pt x="497" y="220"/>
                    </a:lnTo>
                    <a:lnTo>
                      <a:pt x="499" y="231"/>
                    </a:lnTo>
                    <a:lnTo>
                      <a:pt x="501" y="243"/>
                    </a:lnTo>
                    <a:lnTo>
                      <a:pt x="501" y="254"/>
                    </a:lnTo>
                    <a:lnTo>
                      <a:pt x="503" y="267"/>
                    </a:lnTo>
                    <a:lnTo>
                      <a:pt x="503" y="266"/>
                    </a:lnTo>
                    <a:lnTo>
                      <a:pt x="501" y="279"/>
                    </a:lnTo>
                    <a:lnTo>
                      <a:pt x="501" y="290"/>
                    </a:lnTo>
                    <a:lnTo>
                      <a:pt x="499" y="302"/>
                    </a:lnTo>
                    <a:lnTo>
                      <a:pt x="497" y="313"/>
                    </a:lnTo>
                    <a:lnTo>
                      <a:pt x="496" y="325"/>
                    </a:lnTo>
                    <a:lnTo>
                      <a:pt x="492" y="336"/>
                    </a:lnTo>
                    <a:lnTo>
                      <a:pt x="488" y="346"/>
                    </a:lnTo>
                    <a:lnTo>
                      <a:pt x="484" y="357"/>
                    </a:lnTo>
                    <a:lnTo>
                      <a:pt x="478" y="367"/>
                    </a:lnTo>
                    <a:lnTo>
                      <a:pt x="469" y="388"/>
                    </a:lnTo>
                    <a:lnTo>
                      <a:pt x="461" y="398"/>
                    </a:lnTo>
                    <a:lnTo>
                      <a:pt x="455" y="407"/>
                    </a:lnTo>
                    <a:lnTo>
                      <a:pt x="448" y="415"/>
                    </a:lnTo>
                    <a:lnTo>
                      <a:pt x="440" y="424"/>
                    </a:lnTo>
                    <a:lnTo>
                      <a:pt x="425" y="440"/>
                    </a:lnTo>
                    <a:lnTo>
                      <a:pt x="415" y="447"/>
                    </a:lnTo>
                    <a:lnTo>
                      <a:pt x="407" y="455"/>
                    </a:lnTo>
                    <a:lnTo>
                      <a:pt x="398" y="461"/>
                    </a:lnTo>
                    <a:lnTo>
                      <a:pt x="388" y="468"/>
                    </a:lnTo>
                    <a:lnTo>
                      <a:pt x="367" y="478"/>
                    </a:lnTo>
                    <a:lnTo>
                      <a:pt x="358" y="484"/>
                    </a:lnTo>
                    <a:lnTo>
                      <a:pt x="346" y="487"/>
                    </a:lnTo>
                    <a:lnTo>
                      <a:pt x="337" y="491"/>
                    </a:lnTo>
                    <a:lnTo>
                      <a:pt x="325" y="495"/>
                    </a:lnTo>
                    <a:lnTo>
                      <a:pt x="314" y="497"/>
                    </a:lnTo>
                    <a:lnTo>
                      <a:pt x="302" y="499"/>
                    </a:lnTo>
                    <a:lnTo>
                      <a:pt x="291" y="501"/>
                    </a:lnTo>
                    <a:lnTo>
                      <a:pt x="279" y="501"/>
                    </a:lnTo>
                    <a:lnTo>
                      <a:pt x="266" y="503"/>
                    </a:lnTo>
                    <a:lnTo>
                      <a:pt x="268" y="503"/>
                    </a:lnTo>
                    <a:lnTo>
                      <a:pt x="254" y="501"/>
                    </a:lnTo>
                    <a:lnTo>
                      <a:pt x="243" y="501"/>
                    </a:lnTo>
                    <a:lnTo>
                      <a:pt x="231" y="499"/>
                    </a:lnTo>
                    <a:lnTo>
                      <a:pt x="220" y="497"/>
                    </a:lnTo>
                    <a:lnTo>
                      <a:pt x="208" y="495"/>
                    </a:lnTo>
                    <a:lnTo>
                      <a:pt x="197" y="491"/>
                    </a:lnTo>
                    <a:lnTo>
                      <a:pt x="176" y="484"/>
                    </a:lnTo>
                    <a:lnTo>
                      <a:pt x="164" y="478"/>
                    </a:lnTo>
                    <a:lnTo>
                      <a:pt x="145" y="466"/>
                    </a:lnTo>
                    <a:lnTo>
                      <a:pt x="136" y="461"/>
                    </a:lnTo>
                    <a:lnTo>
                      <a:pt x="126" y="455"/>
                    </a:lnTo>
                    <a:lnTo>
                      <a:pt x="116" y="447"/>
                    </a:lnTo>
                    <a:lnTo>
                      <a:pt x="109" y="440"/>
                    </a:lnTo>
                    <a:lnTo>
                      <a:pt x="91" y="424"/>
                    </a:lnTo>
                    <a:lnTo>
                      <a:pt x="84" y="415"/>
                    </a:lnTo>
                    <a:lnTo>
                      <a:pt x="78" y="407"/>
                    </a:lnTo>
                    <a:lnTo>
                      <a:pt x="70" y="398"/>
                    </a:lnTo>
                    <a:lnTo>
                      <a:pt x="65" y="388"/>
                    </a:lnTo>
                    <a:lnTo>
                      <a:pt x="59" y="376"/>
                    </a:lnTo>
                    <a:lnTo>
                      <a:pt x="53" y="367"/>
                    </a:lnTo>
                    <a:lnTo>
                      <a:pt x="47" y="357"/>
                    </a:lnTo>
                    <a:lnTo>
                      <a:pt x="44" y="346"/>
                    </a:lnTo>
                    <a:lnTo>
                      <a:pt x="40" y="336"/>
                    </a:lnTo>
                    <a:lnTo>
                      <a:pt x="38" y="325"/>
                    </a:lnTo>
                    <a:lnTo>
                      <a:pt x="34" y="313"/>
                    </a:lnTo>
                    <a:lnTo>
                      <a:pt x="32" y="302"/>
                    </a:lnTo>
                    <a:lnTo>
                      <a:pt x="30" y="279"/>
                    </a:lnTo>
                    <a:lnTo>
                      <a:pt x="30" y="26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76580" y="3092450"/>
              <a:ext cx="423863" cy="673100"/>
              <a:chOff x="2051798" y="3087770"/>
              <a:chExt cx="423863" cy="67310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2094661" y="3608470"/>
                <a:ext cx="134937" cy="133350"/>
              </a:xfrm>
              <a:custGeom>
                <a:avLst/>
                <a:gdLst>
                  <a:gd name="T0" fmla="*/ 0 w 171"/>
                  <a:gd name="T1" fmla="*/ 0 h 168"/>
                  <a:gd name="T2" fmla="*/ 171 w 171"/>
                  <a:gd name="T3" fmla="*/ 84 h 168"/>
                  <a:gd name="T4" fmla="*/ 0 w 171"/>
                  <a:gd name="T5" fmla="*/ 168 h 168"/>
                  <a:gd name="T6" fmla="*/ 0 w 171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68">
                    <a:moveTo>
                      <a:pt x="0" y="0"/>
                    </a:moveTo>
                    <a:lnTo>
                      <a:pt x="171" y="84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81961" y="3589420"/>
                <a:ext cx="176212" cy="171450"/>
              </a:xfrm>
              <a:custGeom>
                <a:avLst/>
                <a:gdLst>
                  <a:gd name="T0" fmla="*/ 30 w 220"/>
                  <a:gd name="T1" fmla="*/ 25 h 216"/>
                  <a:gd name="T2" fmla="*/ 7 w 220"/>
                  <a:gd name="T3" fmla="*/ 38 h 216"/>
                  <a:gd name="T4" fmla="*/ 178 w 220"/>
                  <a:gd name="T5" fmla="*/ 122 h 216"/>
                  <a:gd name="T6" fmla="*/ 178 w 220"/>
                  <a:gd name="T7" fmla="*/ 94 h 216"/>
                  <a:gd name="T8" fmla="*/ 7 w 220"/>
                  <a:gd name="T9" fmla="*/ 178 h 216"/>
                  <a:gd name="T10" fmla="*/ 30 w 220"/>
                  <a:gd name="T11" fmla="*/ 193 h 216"/>
                  <a:gd name="T12" fmla="*/ 30 w 220"/>
                  <a:gd name="T13" fmla="*/ 25 h 216"/>
                  <a:gd name="T14" fmla="*/ 0 w 220"/>
                  <a:gd name="T15" fmla="*/ 0 h 216"/>
                  <a:gd name="T16" fmla="*/ 0 w 220"/>
                  <a:gd name="T17" fmla="*/ 216 h 216"/>
                  <a:gd name="T18" fmla="*/ 220 w 220"/>
                  <a:gd name="T19" fmla="*/ 109 h 216"/>
                  <a:gd name="T20" fmla="*/ 0 w 220"/>
                  <a:gd name="T21" fmla="*/ 0 h 216"/>
                  <a:gd name="T22" fmla="*/ 30 w 220"/>
                  <a:gd name="T2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16">
                    <a:moveTo>
                      <a:pt x="30" y="25"/>
                    </a:moveTo>
                    <a:lnTo>
                      <a:pt x="7" y="38"/>
                    </a:lnTo>
                    <a:lnTo>
                      <a:pt x="178" y="122"/>
                    </a:lnTo>
                    <a:lnTo>
                      <a:pt x="178" y="94"/>
                    </a:lnTo>
                    <a:lnTo>
                      <a:pt x="7" y="178"/>
                    </a:lnTo>
                    <a:lnTo>
                      <a:pt x="30" y="193"/>
                    </a:lnTo>
                    <a:lnTo>
                      <a:pt x="30" y="25"/>
                    </a:lnTo>
                    <a:lnTo>
                      <a:pt x="0" y="0"/>
                    </a:lnTo>
                    <a:lnTo>
                      <a:pt x="0" y="216"/>
                    </a:lnTo>
                    <a:lnTo>
                      <a:pt x="220" y="109"/>
                    </a:lnTo>
                    <a:lnTo>
                      <a:pt x="0" y="0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2266111" y="3608470"/>
                <a:ext cx="136525" cy="133350"/>
              </a:xfrm>
              <a:custGeom>
                <a:avLst/>
                <a:gdLst>
                  <a:gd name="T0" fmla="*/ 170 w 170"/>
                  <a:gd name="T1" fmla="*/ 168 h 168"/>
                  <a:gd name="T2" fmla="*/ 0 w 170"/>
                  <a:gd name="T3" fmla="*/ 84 h 168"/>
                  <a:gd name="T4" fmla="*/ 170 w 170"/>
                  <a:gd name="T5" fmla="*/ 0 h 168"/>
                  <a:gd name="T6" fmla="*/ 170 w 170"/>
                  <a:gd name="T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68">
                    <a:moveTo>
                      <a:pt x="170" y="168"/>
                    </a:moveTo>
                    <a:lnTo>
                      <a:pt x="0" y="84"/>
                    </a:lnTo>
                    <a:lnTo>
                      <a:pt x="170" y="0"/>
                    </a:lnTo>
                    <a:lnTo>
                      <a:pt x="17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2239123" y="3589420"/>
                <a:ext cx="174625" cy="171450"/>
              </a:xfrm>
              <a:custGeom>
                <a:avLst/>
                <a:gdLst>
                  <a:gd name="T0" fmla="*/ 190 w 220"/>
                  <a:gd name="T1" fmla="*/ 193 h 216"/>
                  <a:gd name="T2" fmla="*/ 211 w 220"/>
                  <a:gd name="T3" fmla="*/ 178 h 216"/>
                  <a:gd name="T4" fmla="*/ 40 w 220"/>
                  <a:gd name="T5" fmla="*/ 94 h 216"/>
                  <a:gd name="T6" fmla="*/ 40 w 220"/>
                  <a:gd name="T7" fmla="*/ 122 h 216"/>
                  <a:gd name="T8" fmla="*/ 211 w 220"/>
                  <a:gd name="T9" fmla="*/ 38 h 216"/>
                  <a:gd name="T10" fmla="*/ 190 w 220"/>
                  <a:gd name="T11" fmla="*/ 25 h 216"/>
                  <a:gd name="T12" fmla="*/ 190 w 220"/>
                  <a:gd name="T13" fmla="*/ 193 h 216"/>
                  <a:gd name="T14" fmla="*/ 220 w 220"/>
                  <a:gd name="T15" fmla="*/ 216 h 216"/>
                  <a:gd name="T16" fmla="*/ 220 w 220"/>
                  <a:gd name="T17" fmla="*/ 0 h 216"/>
                  <a:gd name="T18" fmla="*/ 0 w 220"/>
                  <a:gd name="T19" fmla="*/ 109 h 216"/>
                  <a:gd name="T20" fmla="*/ 220 w 220"/>
                  <a:gd name="T21" fmla="*/ 216 h 216"/>
                  <a:gd name="T22" fmla="*/ 190 w 220"/>
                  <a:gd name="T23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16">
                    <a:moveTo>
                      <a:pt x="190" y="193"/>
                    </a:moveTo>
                    <a:lnTo>
                      <a:pt x="211" y="178"/>
                    </a:lnTo>
                    <a:lnTo>
                      <a:pt x="40" y="94"/>
                    </a:lnTo>
                    <a:lnTo>
                      <a:pt x="40" y="122"/>
                    </a:lnTo>
                    <a:lnTo>
                      <a:pt x="211" y="38"/>
                    </a:lnTo>
                    <a:lnTo>
                      <a:pt x="190" y="25"/>
                    </a:lnTo>
                    <a:lnTo>
                      <a:pt x="190" y="193"/>
                    </a:lnTo>
                    <a:lnTo>
                      <a:pt x="220" y="216"/>
                    </a:lnTo>
                    <a:lnTo>
                      <a:pt x="220" y="0"/>
                    </a:lnTo>
                    <a:lnTo>
                      <a:pt x="0" y="109"/>
                    </a:lnTo>
                    <a:lnTo>
                      <a:pt x="220" y="216"/>
                    </a:lnTo>
                    <a:lnTo>
                      <a:pt x="19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2239123" y="3514807"/>
                <a:ext cx="23813" cy="174625"/>
              </a:xfrm>
              <a:custGeom>
                <a:avLst/>
                <a:gdLst>
                  <a:gd name="T0" fmla="*/ 0 w 31"/>
                  <a:gd name="T1" fmla="*/ 205 h 220"/>
                  <a:gd name="T2" fmla="*/ 0 w 31"/>
                  <a:gd name="T3" fmla="*/ 209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5 w 31"/>
                  <a:gd name="T11" fmla="*/ 220 h 220"/>
                  <a:gd name="T12" fmla="*/ 19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9 h 220"/>
                  <a:gd name="T22" fmla="*/ 31 w 31"/>
                  <a:gd name="T23" fmla="*/ 205 h 220"/>
                  <a:gd name="T24" fmla="*/ 31 w 31"/>
                  <a:gd name="T25" fmla="*/ 15 h 220"/>
                  <a:gd name="T26" fmla="*/ 29 w 31"/>
                  <a:gd name="T27" fmla="*/ 12 h 220"/>
                  <a:gd name="T28" fmla="*/ 29 w 31"/>
                  <a:gd name="T29" fmla="*/ 8 h 220"/>
                  <a:gd name="T30" fmla="*/ 23 w 31"/>
                  <a:gd name="T31" fmla="*/ 2 h 220"/>
                  <a:gd name="T32" fmla="*/ 19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4 h 220"/>
                  <a:gd name="T40" fmla="*/ 2 w 31"/>
                  <a:gd name="T41" fmla="*/ 8 h 220"/>
                  <a:gd name="T42" fmla="*/ 0 w 31"/>
                  <a:gd name="T43" fmla="*/ 12 h 220"/>
                  <a:gd name="T44" fmla="*/ 0 w 31"/>
                  <a:gd name="T45" fmla="*/ 15 h 220"/>
                  <a:gd name="T46" fmla="*/ 0 w 31"/>
                  <a:gd name="T47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5"/>
                    </a:moveTo>
                    <a:lnTo>
                      <a:pt x="0" y="209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5" y="220"/>
                    </a:lnTo>
                    <a:lnTo>
                      <a:pt x="19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9"/>
                    </a:lnTo>
                    <a:lnTo>
                      <a:pt x="31" y="205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2051798" y="3087770"/>
                <a:ext cx="423863" cy="425450"/>
              </a:xfrm>
              <a:custGeom>
                <a:avLst/>
                <a:gdLst>
                  <a:gd name="T0" fmla="*/ 5 w 534"/>
                  <a:gd name="T1" fmla="*/ 319 h 535"/>
                  <a:gd name="T2" fmla="*/ 21 w 534"/>
                  <a:gd name="T3" fmla="*/ 369 h 535"/>
                  <a:gd name="T4" fmla="*/ 45 w 534"/>
                  <a:gd name="T5" fmla="*/ 415 h 535"/>
                  <a:gd name="T6" fmla="*/ 88 w 534"/>
                  <a:gd name="T7" fmla="*/ 464 h 535"/>
                  <a:gd name="T8" fmla="*/ 128 w 534"/>
                  <a:gd name="T9" fmla="*/ 495 h 535"/>
                  <a:gd name="T10" fmla="*/ 174 w 534"/>
                  <a:gd name="T11" fmla="*/ 518 h 535"/>
                  <a:gd name="T12" fmla="*/ 226 w 534"/>
                  <a:gd name="T13" fmla="*/ 531 h 535"/>
                  <a:gd name="T14" fmla="*/ 266 w 534"/>
                  <a:gd name="T15" fmla="*/ 535 h 535"/>
                  <a:gd name="T16" fmla="*/ 333 w 534"/>
                  <a:gd name="T17" fmla="*/ 526 h 535"/>
                  <a:gd name="T18" fmla="*/ 381 w 534"/>
                  <a:gd name="T19" fmla="*/ 506 h 535"/>
                  <a:gd name="T20" fmla="*/ 425 w 534"/>
                  <a:gd name="T21" fmla="*/ 480 h 535"/>
                  <a:gd name="T22" fmla="*/ 471 w 534"/>
                  <a:gd name="T23" fmla="*/ 436 h 535"/>
                  <a:gd name="T24" fmla="*/ 507 w 534"/>
                  <a:gd name="T25" fmla="*/ 380 h 535"/>
                  <a:gd name="T26" fmla="*/ 528 w 534"/>
                  <a:gd name="T27" fmla="*/ 319 h 535"/>
                  <a:gd name="T28" fmla="*/ 534 w 534"/>
                  <a:gd name="T29" fmla="*/ 267 h 535"/>
                  <a:gd name="T30" fmla="*/ 530 w 534"/>
                  <a:gd name="T31" fmla="*/ 227 h 535"/>
                  <a:gd name="T32" fmla="*/ 517 w 534"/>
                  <a:gd name="T33" fmla="*/ 176 h 535"/>
                  <a:gd name="T34" fmla="*/ 494 w 534"/>
                  <a:gd name="T35" fmla="*/ 130 h 535"/>
                  <a:gd name="T36" fmla="*/ 453 w 534"/>
                  <a:gd name="T37" fmla="*/ 78 h 535"/>
                  <a:gd name="T38" fmla="*/ 404 w 534"/>
                  <a:gd name="T39" fmla="*/ 38 h 535"/>
                  <a:gd name="T40" fmla="*/ 356 w 534"/>
                  <a:gd name="T41" fmla="*/ 15 h 535"/>
                  <a:gd name="T42" fmla="*/ 306 w 534"/>
                  <a:gd name="T43" fmla="*/ 2 h 535"/>
                  <a:gd name="T44" fmla="*/ 212 w 534"/>
                  <a:gd name="T45" fmla="*/ 5 h 535"/>
                  <a:gd name="T46" fmla="*/ 151 w 534"/>
                  <a:gd name="T47" fmla="*/ 26 h 535"/>
                  <a:gd name="T48" fmla="*/ 107 w 534"/>
                  <a:gd name="T49" fmla="*/ 53 h 535"/>
                  <a:gd name="T50" fmla="*/ 51 w 534"/>
                  <a:gd name="T51" fmla="*/ 109 h 535"/>
                  <a:gd name="T52" fmla="*/ 21 w 534"/>
                  <a:gd name="T53" fmla="*/ 164 h 535"/>
                  <a:gd name="T54" fmla="*/ 5 w 534"/>
                  <a:gd name="T55" fmla="*/ 214 h 535"/>
                  <a:gd name="T56" fmla="*/ 0 w 534"/>
                  <a:gd name="T57" fmla="*/ 267 h 535"/>
                  <a:gd name="T58" fmla="*/ 32 w 534"/>
                  <a:gd name="T59" fmla="*/ 231 h 535"/>
                  <a:gd name="T60" fmla="*/ 44 w 534"/>
                  <a:gd name="T61" fmla="*/ 187 h 535"/>
                  <a:gd name="T62" fmla="*/ 65 w 534"/>
                  <a:gd name="T63" fmla="*/ 145 h 535"/>
                  <a:gd name="T64" fmla="*/ 116 w 534"/>
                  <a:gd name="T65" fmla="*/ 84 h 535"/>
                  <a:gd name="T66" fmla="*/ 155 w 534"/>
                  <a:gd name="T67" fmla="*/ 59 h 535"/>
                  <a:gd name="T68" fmla="*/ 206 w 534"/>
                  <a:gd name="T69" fmla="*/ 38 h 535"/>
                  <a:gd name="T70" fmla="*/ 277 w 534"/>
                  <a:gd name="T71" fmla="*/ 30 h 535"/>
                  <a:gd name="T72" fmla="*/ 335 w 534"/>
                  <a:gd name="T73" fmla="*/ 40 h 535"/>
                  <a:gd name="T74" fmla="*/ 377 w 534"/>
                  <a:gd name="T75" fmla="*/ 59 h 535"/>
                  <a:gd name="T76" fmla="*/ 415 w 534"/>
                  <a:gd name="T77" fmla="*/ 84 h 535"/>
                  <a:gd name="T78" fmla="*/ 461 w 534"/>
                  <a:gd name="T79" fmla="*/ 135 h 535"/>
                  <a:gd name="T80" fmla="*/ 484 w 534"/>
                  <a:gd name="T81" fmla="*/ 176 h 535"/>
                  <a:gd name="T82" fmla="*/ 497 w 534"/>
                  <a:gd name="T83" fmla="*/ 220 h 535"/>
                  <a:gd name="T84" fmla="*/ 503 w 534"/>
                  <a:gd name="T85" fmla="*/ 267 h 535"/>
                  <a:gd name="T86" fmla="*/ 499 w 534"/>
                  <a:gd name="T87" fmla="*/ 302 h 535"/>
                  <a:gd name="T88" fmla="*/ 484 w 534"/>
                  <a:gd name="T89" fmla="*/ 357 h 535"/>
                  <a:gd name="T90" fmla="*/ 455 w 534"/>
                  <a:gd name="T91" fmla="*/ 407 h 535"/>
                  <a:gd name="T92" fmla="*/ 396 w 534"/>
                  <a:gd name="T93" fmla="*/ 462 h 535"/>
                  <a:gd name="T94" fmla="*/ 356 w 534"/>
                  <a:gd name="T95" fmla="*/ 485 h 535"/>
                  <a:gd name="T96" fmla="*/ 312 w 534"/>
                  <a:gd name="T97" fmla="*/ 499 h 535"/>
                  <a:gd name="T98" fmla="*/ 266 w 534"/>
                  <a:gd name="T99" fmla="*/ 505 h 535"/>
                  <a:gd name="T100" fmla="*/ 218 w 534"/>
                  <a:gd name="T101" fmla="*/ 499 h 535"/>
                  <a:gd name="T102" fmla="*/ 174 w 534"/>
                  <a:gd name="T103" fmla="*/ 485 h 535"/>
                  <a:gd name="T104" fmla="*/ 134 w 534"/>
                  <a:gd name="T105" fmla="*/ 462 h 535"/>
                  <a:gd name="T106" fmla="*/ 76 w 534"/>
                  <a:gd name="T107" fmla="*/ 407 h 535"/>
                  <a:gd name="T108" fmla="*/ 53 w 534"/>
                  <a:gd name="T109" fmla="*/ 367 h 535"/>
                  <a:gd name="T110" fmla="*/ 38 w 534"/>
                  <a:gd name="T111" fmla="*/ 325 h 535"/>
                  <a:gd name="T112" fmla="*/ 30 w 534"/>
                  <a:gd name="T113" fmla="*/ 26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5">
                    <a:moveTo>
                      <a:pt x="0" y="267"/>
                    </a:moveTo>
                    <a:lnTo>
                      <a:pt x="0" y="281"/>
                    </a:lnTo>
                    <a:lnTo>
                      <a:pt x="1" y="306"/>
                    </a:lnTo>
                    <a:lnTo>
                      <a:pt x="5" y="319"/>
                    </a:lnTo>
                    <a:lnTo>
                      <a:pt x="7" y="332"/>
                    </a:lnTo>
                    <a:lnTo>
                      <a:pt x="11" y="344"/>
                    </a:lnTo>
                    <a:lnTo>
                      <a:pt x="15" y="357"/>
                    </a:lnTo>
                    <a:lnTo>
                      <a:pt x="21" y="369"/>
                    </a:lnTo>
                    <a:lnTo>
                      <a:pt x="24" y="380"/>
                    </a:lnTo>
                    <a:lnTo>
                      <a:pt x="32" y="394"/>
                    </a:lnTo>
                    <a:lnTo>
                      <a:pt x="38" y="403"/>
                    </a:lnTo>
                    <a:lnTo>
                      <a:pt x="45" y="415"/>
                    </a:lnTo>
                    <a:lnTo>
                      <a:pt x="51" y="424"/>
                    </a:lnTo>
                    <a:lnTo>
                      <a:pt x="61" y="436"/>
                    </a:lnTo>
                    <a:lnTo>
                      <a:pt x="68" y="445"/>
                    </a:lnTo>
                    <a:lnTo>
                      <a:pt x="88" y="464"/>
                    </a:lnTo>
                    <a:lnTo>
                      <a:pt x="97" y="472"/>
                    </a:lnTo>
                    <a:lnTo>
                      <a:pt x="107" y="480"/>
                    </a:lnTo>
                    <a:lnTo>
                      <a:pt x="116" y="487"/>
                    </a:lnTo>
                    <a:lnTo>
                      <a:pt x="128" y="495"/>
                    </a:lnTo>
                    <a:lnTo>
                      <a:pt x="139" y="501"/>
                    </a:lnTo>
                    <a:lnTo>
                      <a:pt x="151" y="506"/>
                    </a:lnTo>
                    <a:lnTo>
                      <a:pt x="162" y="512"/>
                    </a:lnTo>
                    <a:lnTo>
                      <a:pt x="174" y="518"/>
                    </a:lnTo>
                    <a:lnTo>
                      <a:pt x="187" y="522"/>
                    </a:lnTo>
                    <a:lnTo>
                      <a:pt x="199" y="526"/>
                    </a:lnTo>
                    <a:lnTo>
                      <a:pt x="212" y="529"/>
                    </a:lnTo>
                    <a:lnTo>
                      <a:pt x="226" y="531"/>
                    </a:lnTo>
                    <a:lnTo>
                      <a:pt x="237" y="533"/>
                    </a:lnTo>
                    <a:lnTo>
                      <a:pt x="250" y="533"/>
                    </a:lnTo>
                    <a:lnTo>
                      <a:pt x="264" y="535"/>
                    </a:lnTo>
                    <a:lnTo>
                      <a:pt x="266" y="535"/>
                    </a:lnTo>
                    <a:lnTo>
                      <a:pt x="279" y="533"/>
                    </a:lnTo>
                    <a:lnTo>
                      <a:pt x="293" y="533"/>
                    </a:lnTo>
                    <a:lnTo>
                      <a:pt x="317" y="529"/>
                    </a:lnTo>
                    <a:lnTo>
                      <a:pt x="333" y="526"/>
                    </a:lnTo>
                    <a:lnTo>
                      <a:pt x="344" y="522"/>
                    </a:lnTo>
                    <a:lnTo>
                      <a:pt x="356" y="518"/>
                    </a:lnTo>
                    <a:lnTo>
                      <a:pt x="369" y="512"/>
                    </a:lnTo>
                    <a:lnTo>
                      <a:pt x="381" y="506"/>
                    </a:lnTo>
                    <a:lnTo>
                      <a:pt x="392" y="501"/>
                    </a:lnTo>
                    <a:lnTo>
                      <a:pt x="404" y="495"/>
                    </a:lnTo>
                    <a:lnTo>
                      <a:pt x="413" y="487"/>
                    </a:lnTo>
                    <a:lnTo>
                      <a:pt x="425" y="480"/>
                    </a:lnTo>
                    <a:lnTo>
                      <a:pt x="434" y="472"/>
                    </a:lnTo>
                    <a:lnTo>
                      <a:pt x="444" y="464"/>
                    </a:lnTo>
                    <a:lnTo>
                      <a:pt x="463" y="445"/>
                    </a:lnTo>
                    <a:lnTo>
                      <a:pt x="471" y="436"/>
                    </a:lnTo>
                    <a:lnTo>
                      <a:pt x="478" y="426"/>
                    </a:lnTo>
                    <a:lnTo>
                      <a:pt x="488" y="415"/>
                    </a:lnTo>
                    <a:lnTo>
                      <a:pt x="499" y="394"/>
                    </a:lnTo>
                    <a:lnTo>
                      <a:pt x="507" y="380"/>
                    </a:lnTo>
                    <a:lnTo>
                      <a:pt x="511" y="369"/>
                    </a:lnTo>
                    <a:lnTo>
                      <a:pt x="520" y="346"/>
                    </a:lnTo>
                    <a:lnTo>
                      <a:pt x="524" y="332"/>
                    </a:lnTo>
                    <a:lnTo>
                      <a:pt x="528" y="319"/>
                    </a:lnTo>
                    <a:lnTo>
                      <a:pt x="530" y="306"/>
                    </a:lnTo>
                    <a:lnTo>
                      <a:pt x="532" y="292"/>
                    </a:lnTo>
                    <a:lnTo>
                      <a:pt x="532" y="281"/>
                    </a:lnTo>
                    <a:lnTo>
                      <a:pt x="534" y="267"/>
                    </a:lnTo>
                    <a:lnTo>
                      <a:pt x="534" y="265"/>
                    </a:lnTo>
                    <a:lnTo>
                      <a:pt x="532" y="252"/>
                    </a:lnTo>
                    <a:lnTo>
                      <a:pt x="532" y="241"/>
                    </a:lnTo>
                    <a:lnTo>
                      <a:pt x="530" y="227"/>
                    </a:lnTo>
                    <a:lnTo>
                      <a:pt x="528" y="214"/>
                    </a:lnTo>
                    <a:lnTo>
                      <a:pt x="524" y="200"/>
                    </a:lnTo>
                    <a:lnTo>
                      <a:pt x="520" y="189"/>
                    </a:lnTo>
                    <a:lnTo>
                      <a:pt x="517" y="176"/>
                    </a:lnTo>
                    <a:lnTo>
                      <a:pt x="511" y="164"/>
                    </a:lnTo>
                    <a:lnTo>
                      <a:pt x="507" y="153"/>
                    </a:lnTo>
                    <a:lnTo>
                      <a:pt x="499" y="139"/>
                    </a:lnTo>
                    <a:lnTo>
                      <a:pt x="494" y="130"/>
                    </a:lnTo>
                    <a:lnTo>
                      <a:pt x="488" y="118"/>
                    </a:lnTo>
                    <a:lnTo>
                      <a:pt x="480" y="109"/>
                    </a:lnTo>
                    <a:lnTo>
                      <a:pt x="471" y="97"/>
                    </a:lnTo>
                    <a:lnTo>
                      <a:pt x="453" y="78"/>
                    </a:lnTo>
                    <a:lnTo>
                      <a:pt x="434" y="61"/>
                    </a:lnTo>
                    <a:lnTo>
                      <a:pt x="425" y="53"/>
                    </a:lnTo>
                    <a:lnTo>
                      <a:pt x="413" y="46"/>
                    </a:lnTo>
                    <a:lnTo>
                      <a:pt x="404" y="38"/>
                    </a:lnTo>
                    <a:lnTo>
                      <a:pt x="392" y="32"/>
                    </a:lnTo>
                    <a:lnTo>
                      <a:pt x="381" y="26"/>
                    </a:lnTo>
                    <a:lnTo>
                      <a:pt x="369" y="21"/>
                    </a:lnTo>
                    <a:lnTo>
                      <a:pt x="356" y="15"/>
                    </a:lnTo>
                    <a:lnTo>
                      <a:pt x="344" y="11"/>
                    </a:lnTo>
                    <a:lnTo>
                      <a:pt x="331" y="7"/>
                    </a:lnTo>
                    <a:lnTo>
                      <a:pt x="319" y="5"/>
                    </a:lnTo>
                    <a:lnTo>
                      <a:pt x="306" y="2"/>
                    </a:lnTo>
                    <a:lnTo>
                      <a:pt x="279" y="0"/>
                    </a:lnTo>
                    <a:lnTo>
                      <a:pt x="250" y="0"/>
                    </a:lnTo>
                    <a:lnTo>
                      <a:pt x="226" y="2"/>
                    </a:lnTo>
                    <a:lnTo>
                      <a:pt x="212" y="5"/>
                    </a:lnTo>
                    <a:lnTo>
                      <a:pt x="199" y="7"/>
                    </a:lnTo>
                    <a:lnTo>
                      <a:pt x="187" y="11"/>
                    </a:lnTo>
                    <a:lnTo>
                      <a:pt x="162" y="21"/>
                    </a:lnTo>
                    <a:lnTo>
                      <a:pt x="151" y="26"/>
                    </a:lnTo>
                    <a:lnTo>
                      <a:pt x="139" y="32"/>
                    </a:lnTo>
                    <a:lnTo>
                      <a:pt x="128" y="38"/>
                    </a:lnTo>
                    <a:lnTo>
                      <a:pt x="116" y="46"/>
                    </a:lnTo>
                    <a:lnTo>
                      <a:pt x="107" y="53"/>
                    </a:lnTo>
                    <a:lnTo>
                      <a:pt x="97" y="61"/>
                    </a:lnTo>
                    <a:lnTo>
                      <a:pt x="78" y="78"/>
                    </a:lnTo>
                    <a:lnTo>
                      <a:pt x="61" y="97"/>
                    </a:lnTo>
                    <a:lnTo>
                      <a:pt x="51" y="109"/>
                    </a:lnTo>
                    <a:lnTo>
                      <a:pt x="38" y="130"/>
                    </a:lnTo>
                    <a:lnTo>
                      <a:pt x="32" y="139"/>
                    </a:lnTo>
                    <a:lnTo>
                      <a:pt x="24" y="153"/>
                    </a:lnTo>
                    <a:lnTo>
                      <a:pt x="21" y="164"/>
                    </a:lnTo>
                    <a:lnTo>
                      <a:pt x="15" y="176"/>
                    </a:lnTo>
                    <a:lnTo>
                      <a:pt x="11" y="189"/>
                    </a:lnTo>
                    <a:lnTo>
                      <a:pt x="7" y="200"/>
                    </a:lnTo>
                    <a:lnTo>
                      <a:pt x="5" y="214"/>
                    </a:lnTo>
                    <a:lnTo>
                      <a:pt x="1" y="227"/>
                    </a:lnTo>
                    <a:lnTo>
                      <a:pt x="0" y="252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30" y="267"/>
                    </a:lnTo>
                    <a:lnTo>
                      <a:pt x="30" y="267"/>
                    </a:lnTo>
                    <a:lnTo>
                      <a:pt x="30" y="254"/>
                    </a:lnTo>
                    <a:lnTo>
                      <a:pt x="32" y="231"/>
                    </a:lnTo>
                    <a:lnTo>
                      <a:pt x="34" y="220"/>
                    </a:lnTo>
                    <a:lnTo>
                      <a:pt x="38" y="208"/>
                    </a:lnTo>
                    <a:lnTo>
                      <a:pt x="40" y="197"/>
                    </a:lnTo>
                    <a:lnTo>
                      <a:pt x="44" y="187"/>
                    </a:lnTo>
                    <a:lnTo>
                      <a:pt x="47" y="176"/>
                    </a:lnTo>
                    <a:lnTo>
                      <a:pt x="53" y="166"/>
                    </a:lnTo>
                    <a:lnTo>
                      <a:pt x="59" y="155"/>
                    </a:lnTo>
                    <a:lnTo>
                      <a:pt x="65" y="145"/>
                    </a:lnTo>
                    <a:lnTo>
                      <a:pt x="76" y="126"/>
                    </a:lnTo>
                    <a:lnTo>
                      <a:pt x="84" y="118"/>
                    </a:lnTo>
                    <a:lnTo>
                      <a:pt x="99" y="101"/>
                    </a:lnTo>
                    <a:lnTo>
                      <a:pt x="116" y="84"/>
                    </a:lnTo>
                    <a:lnTo>
                      <a:pt x="126" y="78"/>
                    </a:lnTo>
                    <a:lnTo>
                      <a:pt x="134" y="70"/>
                    </a:lnTo>
                    <a:lnTo>
                      <a:pt x="143" y="65"/>
                    </a:lnTo>
                    <a:lnTo>
                      <a:pt x="155" y="59"/>
                    </a:lnTo>
                    <a:lnTo>
                      <a:pt x="164" y="53"/>
                    </a:lnTo>
                    <a:lnTo>
                      <a:pt x="174" y="47"/>
                    </a:lnTo>
                    <a:lnTo>
                      <a:pt x="197" y="40"/>
                    </a:lnTo>
                    <a:lnTo>
                      <a:pt x="206" y="38"/>
                    </a:lnTo>
                    <a:lnTo>
                      <a:pt x="218" y="34"/>
                    </a:lnTo>
                    <a:lnTo>
                      <a:pt x="229" y="32"/>
                    </a:lnTo>
                    <a:lnTo>
                      <a:pt x="252" y="30"/>
                    </a:lnTo>
                    <a:lnTo>
                      <a:pt x="277" y="30"/>
                    </a:lnTo>
                    <a:lnTo>
                      <a:pt x="300" y="32"/>
                    </a:lnTo>
                    <a:lnTo>
                      <a:pt x="312" y="34"/>
                    </a:lnTo>
                    <a:lnTo>
                      <a:pt x="323" y="38"/>
                    </a:lnTo>
                    <a:lnTo>
                      <a:pt x="335" y="40"/>
                    </a:lnTo>
                    <a:lnTo>
                      <a:pt x="346" y="44"/>
                    </a:lnTo>
                    <a:lnTo>
                      <a:pt x="356" y="47"/>
                    </a:lnTo>
                    <a:lnTo>
                      <a:pt x="367" y="53"/>
                    </a:lnTo>
                    <a:lnTo>
                      <a:pt x="377" y="59"/>
                    </a:lnTo>
                    <a:lnTo>
                      <a:pt x="386" y="65"/>
                    </a:lnTo>
                    <a:lnTo>
                      <a:pt x="396" y="70"/>
                    </a:lnTo>
                    <a:lnTo>
                      <a:pt x="406" y="78"/>
                    </a:lnTo>
                    <a:lnTo>
                      <a:pt x="415" y="84"/>
                    </a:lnTo>
                    <a:lnTo>
                      <a:pt x="432" y="101"/>
                    </a:lnTo>
                    <a:lnTo>
                      <a:pt x="448" y="118"/>
                    </a:lnTo>
                    <a:lnTo>
                      <a:pt x="455" y="126"/>
                    </a:lnTo>
                    <a:lnTo>
                      <a:pt x="461" y="135"/>
                    </a:lnTo>
                    <a:lnTo>
                      <a:pt x="467" y="145"/>
                    </a:lnTo>
                    <a:lnTo>
                      <a:pt x="473" y="155"/>
                    </a:lnTo>
                    <a:lnTo>
                      <a:pt x="478" y="166"/>
                    </a:lnTo>
                    <a:lnTo>
                      <a:pt x="484" y="176"/>
                    </a:lnTo>
                    <a:lnTo>
                      <a:pt x="488" y="187"/>
                    </a:lnTo>
                    <a:lnTo>
                      <a:pt x="492" y="199"/>
                    </a:lnTo>
                    <a:lnTo>
                      <a:pt x="496" y="208"/>
                    </a:lnTo>
                    <a:lnTo>
                      <a:pt x="497" y="220"/>
                    </a:lnTo>
                    <a:lnTo>
                      <a:pt x="499" y="231"/>
                    </a:lnTo>
                    <a:lnTo>
                      <a:pt x="501" y="243"/>
                    </a:lnTo>
                    <a:lnTo>
                      <a:pt x="501" y="254"/>
                    </a:lnTo>
                    <a:lnTo>
                      <a:pt x="503" y="267"/>
                    </a:lnTo>
                    <a:lnTo>
                      <a:pt x="503" y="265"/>
                    </a:lnTo>
                    <a:lnTo>
                      <a:pt x="501" y="279"/>
                    </a:lnTo>
                    <a:lnTo>
                      <a:pt x="501" y="290"/>
                    </a:lnTo>
                    <a:lnTo>
                      <a:pt x="499" y="302"/>
                    </a:lnTo>
                    <a:lnTo>
                      <a:pt x="497" y="313"/>
                    </a:lnTo>
                    <a:lnTo>
                      <a:pt x="496" y="325"/>
                    </a:lnTo>
                    <a:lnTo>
                      <a:pt x="492" y="336"/>
                    </a:lnTo>
                    <a:lnTo>
                      <a:pt x="484" y="357"/>
                    </a:lnTo>
                    <a:lnTo>
                      <a:pt x="478" y="367"/>
                    </a:lnTo>
                    <a:lnTo>
                      <a:pt x="473" y="378"/>
                    </a:lnTo>
                    <a:lnTo>
                      <a:pt x="461" y="397"/>
                    </a:lnTo>
                    <a:lnTo>
                      <a:pt x="455" y="407"/>
                    </a:lnTo>
                    <a:lnTo>
                      <a:pt x="448" y="417"/>
                    </a:lnTo>
                    <a:lnTo>
                      <a:pt x="415" y="449"/>
                    </a:lnTo>
                    <a:lnTo>
                      <a:pt x="406" y="455"/>
                    </a:lnTo>
                    <a:lnTo>
                      <a:pt x="396" y="462"/>
                    </a:lnTo>
                    <a:lnTo>
                      <a:pt x="386" y="468"/>
                    </a:lnTo>
                    <a:lnTo>
                      <a:pt x="377" y="474"/>
                    </a:lnTo>
                    <a:lnTo>
                      <a:pt x="367" y="480"/>
                    </a:lnTo>
                    <a:lnTo>
                      <a:pt x="356" y="485"/>
                    </a:lnTo>
                    <a:lnTo>
                      <a:pt x="346" y="489"/>
                    </a:lnTo>
                    <a:lnTo>
                      <a:pt x="335" y="493"/>
                    </a:lnTo>
                    <a:lnTo>
                      <a:pt x="323" y="497"/>
                    </a:lnTo>
                    <a:lnTo>
                      <a:pt x="312" y="499"/>
                    </a:lnTo>
                    <a:lnTo>
                      <a:pt x="289" y="503"/>
                    </a:lnTo>
                    <a:lnTo>
                      <a:pt x="277" y="503"/>
                    </a:lnTo>
                    <a:lnTo>
                      <a:pt x="264" y="505"/>
                    </a:lnTo>
                    <a:lnTo>
                      <a:pt x="266" y="505"/>
                    </a:lnTo>
                    <a:lnTo>
                      <a:pt x="252" y="503"/>
                    </a:lnTo>
                    <a:lnTo>
                      <a:pt x="241" y="503"/>
                    </a:lnTo>
                    <a:lnTo>
                      <a:pt x="229" y="501"/>
                    </a:lnTo>
                    <a:lnTo>
                      <a:pt x="218" y="499"/>
                    </a:lnTo>
                    <a:lnTo>
                      <a:pt x="208" y="497"/>
                    </a:lnTo>
                    <a:lnTo>
                      <a:pt x="197" y="493"/>
                    </a:lnTo>
                    <a:lnTo>
                      <a:pt x="185" y="489"/>
                    </a:lnTo>
                    <a:lnTo>
                      <a:pt x="174" y="485"/>
                    </a:lnTo>
                    <a:lnTo>
                      <a:pt x="164" y="480"/>
                    </a:lnTo>
                    <a:lnTo>
                      <a:pt x="153" y="474"/>
                    </a:lnTo>
                    <a:lnTo>
                      <a:pt x="143" y="468"/>
                    </a:lnTo>
                    <a:lnTo>
                      <a:pt x="134" y="462"/>
                    </a:lnTo>
                    <a:lnTo>
                      <a:pt x="126" y="457"/>
                    </a:lnTo>
                    <a:lnTo>
                      <a:pt x="116" y="449"/>
                    </a:lnTo>
                    <a:lnTo>
                      <a:pt x="84" y="417"/>
                    </a:lnTo>
                    <a:lnTo>
                      <a:pt x="76" y="407"/>
                    </a:lnTo>
                    <a:lnTo>
                      <a:pt x="70" y="397"/>
                    </a:lnTo>
                    <a:lnTo>
                      <a:pt x="65" y="388"/>
                    </a:lnTo>
                    <a:lnTo>
                      <a:pt x="59" y="378"/>
                    </a:lnTo>
                    <a:lnTo>
                      <a:pt x="53" y="367"/>
                    </a:lnTo>
                    <a:lnTo>
                      <a:pt x="47" y="357"/>
                    </a:lnTo>
                    <a:lnTo>
                      <a:pt x="44" y="346"/>
                    </a:lnTo>
                    <a:lnTo>
                      <a:pt x="40" y="336"/>
                    </a:lnTo>
                    <a:lnTo>
                      <a:pt x="38" y="325"/>
                    </a:lnTo>
                    <a:lnTo>
                      <a:pt x="34" y="313"/>
                    </a:lnTo>
                    <a:lnTo>
                      <a:pt x="32" y="302"/>
                    </a:lnTo>
                    <a:lnTo>
                      <a:pt x="30" y="279"/>
                    </a:lnTo>
                    <a:lnTo>
                      <a:pt x="30" y="26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2101011" y="3230645"/>
                <a:ext cx="87312" cy="128587"/>
              </a:xfrm>
              <a:custGeom>
                <a:avLst/>
                <a:gdLst>
                  <a:gd name="T0" fmla="*/ 0 w 111"/>
                  <a:gd name="T1" fmla="*/ 0 h 161"/>
                  <a:gd name="T2" fmla="*/ 0 w 111"/>
                  <a:gd name="T3" fmla="*/ 161 h 161"/>
                  <a:gd name="T4" fmla="*/ 21 w 111"/>
                  <a:gd name="T5" fmla="*/ 161 h 161"/>
                  <a:gd name="T6" fmla="*/ 21 w 111"/>
                  <a:gd name="T7" fmla="*/ 88 h 161"/>
                  <a:gd name="T8" fmla="*/ 99 w 111"/>
                  <a:gd name="T9" fmla="*/ 88 h 161"/>
                  <a:gd name="T10" fmla="*/ 99 w 111"/>
                  <a:gd name="T11" fmla="*/ 69 h 161"/>
                  <a:gd name="T12" fmla="*/ 21 w 111"/>
                  <a:gd name="T13" fmla="*/ 69 h 161"/>
                  <a:gd name="T14" fmla="*/ 21 w 111"/>
                  <a:gd name="T15" fmla="*/ 20 h 161"/>
                  <a:gd name="T16" fmla="*/ 111 w 111"/>
                  <a:gd name="T17" fmla="*/ 20 h 161"/>
                  <a:gd name="T18" fmla="*/ 111 w 111"/>
                  <a:gd name="T19" fmla="*/ 0 h 161"/>
                  <a:gd name="T20" fmla="*/ 0 w 111"/>
                  <a:gd name="T2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61">
                    <a:moveTo>
                      <a:pt x="0" y="0"/>
                    </a:moveTo>
                    <a:lnTo>
                      <a:pt x="0" y="161"/>
                    </a:lnTo>
                    <a:lnTo>
                      <a:pt x="21" y="161"/>
                    </a:lnTo>
                    <a:lnTo>
                      <a:pt x="21" y="88"/>
                    </a:lnTo>
                    <a:lnTo>
                      <a:pt x="99" y="88"/>
                    </a:lnTo>
                    <a:lnTo>
                      <a:pt x="99" y="69"/>
                    </a:lnTo>
                    <a:lnTo>
                      <a:pt x="21" y="69"/>
                    </a:lnTo>
                    <a:lnTo>
                      <a:pt x="21" y="20"/>
                    </a:lnTo>
                    <a:lnTo>
                      <a:pt x="111" y="20"/>
                    </a:lnTo>
                    <a:lnTo>
                      <a:pt x="1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201023" y="3227470"/>
                <a:ext cx="114300" cy="133350"/>
              </a:xfrm>
              <a:custGeom>
                <a:avLst/>
                <a:gdLst>
                  <a:gd name="T0" fmla="*/ 140 w 144"/>
                  <a:gd name="T1" fmla="*/ 42 h 168"/>
                  <a:gd name="T2" fmla="*/ 138 w 144"/>
                  <a:gd name="T3" fmla="*/ 32 h 168"/>
                  <a:gd name="T4" fmla="*/ 132 w 144"/>
                  <a:gd name="T5" fmla="*/ 24 h 168"/>
                  <a:gd name="T6" fmla="*/ 117 w 144"/>
                  <a:gd name="T7" fmla="*/ 9 h 168"/>
                  <a:gd name="T8" fmla="*/ 109 w 144"/>
                  <a:gd name="T9" fmla="*/ 5 h 168"/>
                  <a:gd name="T10" fmla="*/ 102 w 144"/>
                  <a:gd name="T11" fmla="*/ 3 h 168"/>
                  <a:gd name="T12" fmla="*/ 90 w 144"/>
                  <a:gd name="T13" fmla="*/ 0 h 168"/>
                  <a:gd name="T14" fmla="*/ 56 w 144"/>
                  <a:gd name="T15" fmla="*/ 2 h 168"/>
                  <a:gd name="T16" fmla="*/ 44 w 144"/>
                  <a:gd name="T17" fmla="*/ 5 h 168"/>
                  <a:gd name="T18" fmla="*/ 35 w 144"/>
                  <a:gd name="T19" fmla="*/ 11 h 168"/>
                  <a:gd name="T20" fmla="*/ 25 w 144"/>
                  <a:gd name="T21" fmla="*/ 17 h 168"/>
                  <a:gd name="T22" fmla="*/ 17 w 144"/>
                  <a:gd name="T23" fmla="*/ 24 h 168"/>
                  <a:gd name="T24" fmla="*/ 12 w 144"/>
                  <a:gd name="T25" fmla="*/ 34 h 168"/>
                  <a:gd name="T26" fmla="*/ 6 w 144"/>
                  <a:gd name="T27" fmla="*/ 44 h 168"/>
                  <a:gd name="T28" fmla="*/ 4 w 144"/>
                  <a:gd name="T29" fmla="*/ 55 h 168"/>
                  <a:gd name="T30" fmla="*/ 0 w 144"/>
                  <a:gd name="T31" fmla="*/ 68 h 168"/>
                  <a:gd name="T32" fmla="*/ 2 w 144"/>
                  <a:gd name="T33" fmla="*/ 105 h 168"/>
                  <a:gd name="T34" fmla="*/ 6 w 144"/>
                  <a:gd name="T35" fmla="*/ 118 h 168"/>
                  <a:gd name="T36" fmla="*/ 10 w 144"/>
                  <a:gd name="T37" fmla="*/ 130 h 168"/>
                  <a:gd name="T38" fmla="*/ 16 w 144"/>
                  <a:gd name="T39" fmla="*/ 139 h 168"/>
                  <a:gd name="T40" fmla="*/ 23 w 144"/>
                  <a:gd name="T41" fmla="*/ 147 h 168"/>
                  <a:gd name="T42" fmla="*/ 31 w 144"/>
                  <a:gd name="T43" fmla="*/ 155 h 168"/>
                  <a:gd name="T44" fmla="*/ 40 w 144"/>
                  <a:gd name="T45" fmla="*/ 160 h 168"/>
                  <a:gd name="T46" fmla="*/ 50 w 144"/>
                  <a:gd name="T47" fmla="*/ 164 h 168"/>
                  <a:gd name="T48" fmla="*/ 61 w 144"/>
                  <a:gd name="T49" fmla="*/ 168 h 168"/>
                  <a:gd name="T50" fmla="*/ 96 w 144"/>
                  <a:gd name="T51" fmla="*/ 166 h 168"/>
                  <a:gd name="T52" fmla="*/ 104 w 144"/>
                  <a:gd name="T53" fmla="*/ 162 h 168"/>
                  <a:gd name="T54" fmla="*/ 113 w 144"/>
                  <a:gd name="T55" fmla="*/ 158 h 168"/>
                  <a:gd name="T56" fmla="*/ 123 w 144"/>
                  <a:gd name="T57" fmla="*/ 151 h 168"/>
                  <a:gd name="T58" fmla="*/ 132 w 144"/>
                  <a:gd name="T59" fmla="*/ 137 h 168"/>
                  <a:gd name="T60" fmla="*/ 138 w 144"/>
                  <a:gd name="T61" fmla="*/ 130 h 168"/>
                  <a:gd name="T62" fmla="*/ 142 w 144"/>
                  <a:gd name="T63" fmla="*/ 120 h 168"/>
                  <a:gd name="T64" fmla="*/ 144 w 144"/>
                  <a:gd name="T65" fmla="*/ 103 h 168"/>
                  <a:gd name="T66" fmla="*/ 121 w 144"/>
                  <a:gd name="T67" fmla="*/ 111 h 168"/>
                  <a:gd name="T68" fmla="*/ 119 w 144"/>
                  <a:gd name="T69" fmla="*/ 122 h 168"/>
                  <a:gd name="T70" fmla="*/ 113 w 144"/>
                  <a:gd name="T71" fmla="*/ 130 h 168"/>
                  <a:gd name="T72" fmla="*/ 109 w 144"/>
                  <a:gd name="T73" fmla="*/ 133 h 168"/>
                  <a:gd name="T74" fmla="*/ 106 w 144"/>
                  <a:gd name="T75" fmla="*/ 139 h 168"/>
                  <a:gd name="T76" fmla="*/ 98 w 144"/>
                  <a:gd name="T77" fmla="*/ 143 h 168"/>
                  <a:gd name="T78" fmla="*/ 92 w 144"/>
                  <a:gd name="T79" fmla="*/ 147 h 168"/>
                  <a:gd name="T80" fmla="*/ 67 w 144"/>
                  <a:gd name="T81" fmla="*/ 149 h 168"/>
                  <a:gd name="T82" fmla="*/ 56 w 144"/>
                  <a:gd name="T83" fmla="*/ 145 h 168"/>
                  <a:gd name="T84" fmla="*/ 46 w 144"/>
                  <a:gd name="T85" fmla="*/ 139 h 168"/>
                  <a:gd name="T86" fmla="*/ 35 w 144"/>
                  <a:gd name="T87" fmla="*/ 126 h 168"/>
                  <a:gd name="T88" fmla="*/ 31 w 144"/>
                  <a:gd name="T89" fmla="*/ 118 h 168"/>
                  <a:gd name="T90" fmla="*/ 29 w 144"/>
                  <a:gd name="T91" fmla="*/ 111 h 168"/>
                  <a:gd name="T92" fmla="*/ 25 w 144"/>
                  <a:gd name="T93" fmla="*/ 97 h 168"/>
                  <a:gd name="T94" fmla="*/ 27 w 144"/>
                  <a:gd name="T95" fmla="*/ 59 h 168"/>
                  <a:gd name="T96" fmla="*/ 31 w 144"/>
                  <a:gd name="T97" fmla="*/ 49 h 168"/>
                  <a:gd name="T98" fmla="*/ 35 w 144"/>
                  <a:gd name="T99" fmla="*/ 42 h 168"/>
                  <a:gd name="T100" fmla="*/ 48 w 144"/>
                  <a:gd name="T101" fmla="*/ 24 h 168"/>
                  <a:gd name="T102" fmla="*/ 56 w 144"/>
                  <a:gd name="T103" fmla="*/ 21 h 168"/>
                  <a:gd name="T104" fmla="*/ 65 w 144"/>
                  <a:gd name="T105" fmla="*/ 19 h 168"/>
                  <a:gd name="T106" fmla="*/ 90 w 144"/>
                  <a:gd name="T107" fmla="*/ 19 h 168"/>
                  <a:gd name="T108" fmla="*/ 98 w 144"/>
                  <a:gd name="T109" fmla="*/ 21 h 168"/>
                  <a:gd name="T110" fmla="*/ 111 w 144"/>
                  <a:gd name="T111" fmla="*/ 30 h 168"/>
                  <a:gd name="T112" fmla="*/ 115 w 144"/>
                  <a:gd name="T113" fmla="*/ 38 h 168"/>
                  <a:gd name="T114" fmla="*/ 119 w 144"/>
                  <a:gd name="T115" fmla="*/ 44 h 168"/>
                  <a:gd name="T116" fmla="*/ 121 w 144"/>
                  <a:gd name="T117" fmla="*/ 5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68">
                    <a:moveTo>
                      <a:pt x="142" y="51"/>
                    </a:moveTo>
                    <a:lnTo>
                      <a:pt x="142" y="45"/>
                    </a:lnTo>
                    <a:lnTo>
                      <a:pt x="140" y="42"/>
                    </a:lnTo>
                    <a:lnTo>
                      <a:pt x="140" y="38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3"/>
                    </a:lnTo>
                    <a:lnTo>
                      <a:pt x="121" y="11"/>
                    </a:lnTo>
                    <a:lnTo>
                      <a:pt x="117" y="9"/>
                    </a:lnTo>
                    <a:lnTo>
                      <a:pt x="115" y="9"/>
                    </a:lnTo>
                    <a:lnTo>
                      <a:pt x="113" y="7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6" y="3"/>
                    </a:lnTo>
                    <a:lnTo>
                      <a:pt x="102" y="3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63" y="0"/>
                    </a:lnTo>
                    <a:lnTo>
                      <a:pt x="60" y="2"/>
                    </a:lnTo>
                    <a:lnTo>
                      <a:pt x="56" y="2"/>
                    </a:lnTo>
                    <a:lnTo>
                      <a:pt x="52" y="3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5" y="11"/>
                    </a:lnTo>
                    <a:lnTo>
                      <a:pt x="31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3" y="19"/>
                    </a:lnTo>
                    <a:lnTo>
                      <a:pt x="21" y="23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4" y="30"/>
                    </a:lnTo>
                    <a:lnTo>
                      <a:pt x="12" y="34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2" y="61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2" y="105"/>
                    </a:lnTo>
                    <a:lnTo>
                      <a:pt x="4" y="111"/>
                    </a:lnTo>
                    <a:lnTo>
                      <a:pt x="4" y="114"/>
                    </a:lnTo>
                    <a:lnTo>
                      <a:pt x="6" y="118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4" y="135"/>
                    </a:lnTo>
                    <a:lnTo>
                      <a:pt x="16" y="139"/>
                    </a:lnTo>
                    <a:lnTo>
                      <a:pt x="17" y="143"/>
                    </a:lnTo>
                    <a:lnTo>
                      <a:pt x="19" y="145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5"/>
                    </a:lnTo>
                    <a:lnTo>
                      <a:pt x="35" y="156"/>
                    </a:lnTo>
                    <a:lnTo>
                      <a:pt x="37" y="158"/>
                    </a:lnTo>
                    <a:lnTo>
                      <a:pt x="40" y="160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50" y="164"/>
                    </a:lnTo>
                    <a:lnTo>
                      <a:pt x="54" y="166"/>
                    </a:lnTo>
                    <a:lnTo>
                      <a:pt x="58" y="166"/>
                    </a:lnTo>
                    <a:lnTo>
                      <a:pt x="61" y="168"/>
                    </a:lnTo>
                    <a:lnTo>
                      <a:pt x="84" y="168"/>
                    </a:lnTo>
                    <a:lnTo>
                      <a:pt x="88" y="166"/>
                    </a:lnTo>
                    <a:lnTo>
                      <a:pt x="96" y="166"/>
                    </a:lnTo>
                    <a:lnTo>
                      <a:pt x="98" y="164"/>
                    </a:lnTo>
                    <a:lnTo>
                      <a:pt x="102" y="164"/>
                    </a:lnTo>
                    <a:lnTo>
                      <a:pt x="104" y="162"/>
                    </a:lnTo>
                    <a:lnTo>
                      <a:pt x="107" y="160"/>
                    </a:lnTo>
                    <a:lnTo>
                      <a:pt x="109" y="158"/>
                    </a:lnTo>
                    <a:lnTo>
                      <a:pt x="113" y="158"/>
                    </a:lnTo>
                    <a:lnTo>
                      <a:pt x="115" y="156"/>
                    </a:lnTo>
                    <a:lnTo>
                      <a:pt x="119" y="155"/>
                    </a:lnTo>
                    <a:lnTo>
                      <a:pt x="123" y="151"/>
                    </a:lnTo>
                    <a:lnTo>
                      <a:pt x="125" y="147"/>
                    </a:lnTo>
                    <a:lnTo>
                      <a:pt x="130" y="141"/>
                    </a:lnTo>
                    <a:lnTo>
                      <a:pt x="132" y="137"/>
                    </a:lnTo>
                    <a:lnTo>
                      <a:pt x="134" y="135"/>
                    </a:lnTo>
                    <a:lnTo>
                      <a:pt x="136" y="132"/>
                    </a:lnTo>
                    <a:lnTo>
                      <a:pt x="138" y="130"/>
                    </a:lnTo>
                    <a:lnTo>
                      <a:pt x="138" y="126"/>
                    </a:lnTo>
                    <a:lnTo>
                      <a:pt x="140" y="124"/>
                    </a:lnTo>
                    <a:lnTo>
                      <a:pt x="142" y="120"/>
                    </a:lnTo>
                    <a:lnTo>
                      <a:pt x="142" y="112"/>
                    </a:lnTo>
                    <a:lnTo>
                      <a:pt x="144" y="111"/>
                    </a:lnTo>
                    <a:lnTo>
                      <a:pt x="144" y="103"/>
                    </a:lnTo>
                    <a:lnTo>
                      <a:pt x="123" y="103"/>
                    </a:lnTo>
                    <a:lnTo>
                      <a:pt x="123" y="109"/>
                    </a:lnTo>
                    <a:lnTo>
                      <a:pt x="121" y="111"/>
                    </a:lnTo>
                    <a:lnTo>
                      <a:pt x="121" y="116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4"/>
                    </a:lnTo>
                    <a:lnTo>
                      <a:pt x="117" y="126"/>
                    </a:lnTo>
                    <a:lnTo>
                      <a:pt x="113" y="130"/>
                    </a:lnTo>
                    <a:lnTo>
                      <a:pt x="113" y="132"/>
                    </a:lnTo>
                    <a:lnTo>
                      <a:pt x="111" y="133"/>
                    </a:lnTo>
                    <a:lnTo>
                      <a:pt x="109" y="133"/>
                    </a:lnTo>
                    <a:lnTo>
                      <a:pt x="107" y="135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4" y="139"/>
                    </a:lnTo>
                    <a:lnTo>
                      <a:pt x="100" y="143"/>
                    </a:lnTo>
                    <a:lnTo>
                      <a:pt x="98" y="143"/>
                    </a:lnTo>
                    <a:lnTo>
                      <a:pt x="96" y="145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86" y="147"/>
                    </a:lnTo>
                    <a:lnTo>
                      <a:pt x="84" y="149"/>
                    </a:lnTo>
                    <a:lnTo>
                      <a:pt x="67" y="149"/>
                    </a:lnTo>
                    <a:lnTo>
                      <a:pt x="63" y="147"/>
                    </a:lnTo>
                    <a:lnTo>
                      <a:pt x="60" y="147"/>
                    </a:lnTo>
                    <a:lnTo>
                      <a:pt x="56" y="145"/>
                    </a:lnTo>
                    <a:lnTo>
                      <a:pt x="54" y="145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39" y="132"/>
                    </a:lnTo>
                    <a:lnTo>
                      <a:pt x="37" y="128"/>
                    </a:lnTo>
                    <a:lnTo>
                      <a:pt x="35" y="126"/>
                    </a:lnTo>
                    <a:lnTo>
                      <a:pt x="35" y="124"/>
                    </a:lnTo>
                    <a:lnTo>
                      <a:pt x="33" y="122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7" y="107"/>
                    </a:lnTo>
                    <a:lnTo>
                      <a:pt x="27" y="101"/>
                    </a:lnTo>
                    <a:lnTo>
                      <a:pt x="25" y="97"/>
                    </a:lnTo>
                    <a:lnTo>
                      <a:pt x="25" y="68"/>
                    </a:lnTo>
                    <a:lnTo>
                      <a:pt x="27" y="65"/>
                    </a:lnTo>
                    <a:lnTo>
                      <a:pt x="27" y="59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31" y="49"/>
                    </a:lnTo>
                    <a:lnTo>
                      <a:pt x="31" y="47"/>
                    </a:lnTo>
                    <a:lnTo>
                      <a:pt x="33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7" y="36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5" y="19"/>
                    </a:lnTo>
                    <a:lnTo>
                      <a:pt x="67" y="17"/>
                    </a:lnTo>
                    <a:lnTo>
                      <a:pt x="88" y="17"/>
                    </a:lnTo>
                    <a:lnTo>
                      <a:pt x="90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3"/>
                    </a:lnTo>
                    <a:lnTo>
                      <a:pt x="104" y="23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5" y="36"/>
                    </a:lnTo>
                    <a:lnTo>
                      <a:pt x="115" y="38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1" y="51"/>
                    </a:lnTo>
                    <a:lnTo>
                      <a:pt x="14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2337548" y="3233820"/>
                <a:ext cx="46038" cy="125412"/>
              </a:xfrm>
              <a:custGeom>
                <a:avLst/>
                <a:gdLst>
                  <a:gd name="T0" fmla="*/ 36 w 57"/>
                  <a:gd name="T1" fmla="*/ 46 h 157"/>
                  <a:gd name="T2" fmla="*/ 36 w 57"/>
                  <a:gd name="T3" fmla="*/ 157 h 157"/>
                  <a:gd name="T4" fmla="*/ 57 w 57"/>
                  <a:gd name="T5" fmla="*/ 157 h 157"/>
                  <a:gd name="T6" fmla="*/ 57 w 57"/>
                  <a:gd name="T7" fmla="*/ 0 h 157"/>
                  <a:gd name="T8" fmla="*/ 40 w 57"/>
                  <a:gd name="T9" fmla="*/ 0 h 157"/>
                  <a:gd name="T10" fmla="*/ 40 w 57"/>
                  <a:gd name="T11" fmla="*/ 6 h 157"/>
                  <a:gd name="T12" fmla="*/ 38 w 57"/>
                  <a:gd name="T13" fmla="*/ 8 h 157"/>
                  <a:gd name="T14" fmla="*/ 38 w 57"/>
                  <a:gd name="T15" fmla="*/ 12 h 157"/>
                  <a:gd name="T16" fmla="*/ 36 w 57"/>
                  <a:gd name="T17" fmla="*/ 14 h 157"/>
                  <a:gd name="T18" fmla="*/ 36 w 57"/>
                  <a:gd name="T19" fmla="*/ 16 h 157"/>
                  <a:gd name="T20" fmla="*/ 34 w 57"/>
                  <a:gd name="T21" fmla="*/ 17 h 157"/>
                  <a:gd name="T22" fmla="*/ 34 w 57"/>
                  <a:gd name="T23" fmla="*/ 19 h 157"/>
                  <a:gd name="T24" fmla="*/ 32 w 57"/>
                  <a:gd name="T25" fmla="*/ 19 h 157"/>
                  <a:gd name="T26" fmla="*/ 32 w 57"/>
                  <a:gd name="T27" fmla="*/ 21 h 157"/>
                  <a:gd name="T28" fmla="*/ 30 w 57"/>
                  <a:gd name="T29" fmla="*/ 21 h 157"/>
                  <a:gd name="T30" fmla="*/ 28 w 57"/>
                  <a:gd name="T31" fmla="*/ 23 h 157"/>
                  <a:gd name="T32" fmla="*/ 26 w 57"/>
                  <a:gd name="T33" fmla="*/ 23 h 157"/>
                  <a:gd name="T34" fmla="*/ 24 w 57"/>
                  <a:gd name="T35" fmla="*/ 25 h 157"/>
                  <a:gd name="T36" fmla="*/ 23 w 57"/>
                  <a:gd name="T37" fmla="*/ 25 h 157"/>
                  <a:gd name="T38" fmla="*/ 21 w 57"/>
                  <a:gd name="T39" fmla="*/ 27 h 157"/>
                  <a:gd name="T40" fmla="*/ 15 w 57"/>
                  <a:gd name="T41" fmla="*/ 27 h 157"/>
                  <a:gd name="T42" fmla="*/ 13 w 57"/>
                  <a:gd name="T43" fmla="*/ 29 h 157"/>
                  <a:gd name="T44" fmla="*/ 0 w 57"/>
                  <a:gd name="T45" fmla="*/ 29 h 157"/>
                  <a:gd name="T46" fmla="*/ 0 w 57"/>
                  <a:gd name="T47" fmla="*/ 46 h 157"/>
                  <a:gd name="T48" fmla="*/ 36 w 57"/>
                  <a:gd name="T4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57">
                    <a:moveTo>
                      <a:pt x="36" y="46"/>
                    </a:moveTo>
                    <a:lnTo>
                      <a:pt x="36" y="157"/>
                    </a:lnTo>
                    <a:lnTo>
                      <a:pt x="57" y="15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577386" y="3071895"/>
              <a:ext cx="427037" cy="423862"/>
            </a:xfrm>
            <a:custGeom>
              <a:avLst/>
              <a:gdLst>
                <a:gd name="T0" fmla="*/ 6 w 536"/>
                <a:gd name="T1" fmla="*/ 319 h 533"/>
                <a:gd name="T2" fmla="*/ 21 w 536"/>
                <a:gd name="T3" fmla="*/ 369 h 533"/>
                <a:gd name="T4" fmla="*/ 46 w 536"/>
                <a:gd name="T5" fmla="*/ 415 h 533"/>
                <a:gd name="T6" fmla="*/ 97 w 536"/>
                <a:gd name="T7" fmla="*/ 470 h 533"/>
                <a:gd name="T8" fmla="*/ 142 w 536"/>
                <a:gd name="T9" fmla="*/ 499 h 533"/>
                <a:gd name="T10" fmla="*/ 189 w 536"/>
                <a:gd name="T11" fmla="*/ 520 h 533"/>
                <a:gd name="T12" fmla="*/ 241 w 536"/>
                <a:gd name="T13" fmla="*/ 531 h 533"/>
                <a:gd name="T14" fmla="*/ 281 w 536"/>
                <a:gd name="T15" fmla="*/ 531 h 533"/>
                <a:gd name="T16" fmla="*/ 333 w 536"/>
                <a:gd name="T17" fmla="*/ 524 h 533"/>
                <a:gd name="T18" fmla="*/ 392 w 536"/>
                <a:gd name="T19" fmla="*/ 499 h 533"/>
                <a:gd name="T20" fmla="*/ 446 w 536"/>
                <a:gd name="T21" fmla="*/ 462 h 533"/>
                <a:gd name="T22" fmla="*/ 496 w 536"/>
                <a:gd name="T23" fmla="*/ 403 h 533"/>
                <a:gd name="T24" fmla="*/ 523 w 536"/>
                <a:gd name="T25" fmla="*/ 346 h 533"/>
                <a:gd name="T26" fmla="*/ 534 w 536"/>
                <a:gd name="T27" fmla="*/ 281 h 533"/>
                <a:gd name="T28" fmla="*/ 534 w 536"/>
                <a:gd name="T29" fmla="*/ 239 h 533"/>
                <a:gd name="T30" fmla="*/ 519 w 536"/>
                <a:gd name="T31" fmla="*/ 176 h 533"/>
                <a:gd name="T32" fmla="*/ 488 w 536"/>
                <a:gd name="T33" fmla="*/ 118 h 533"/>
                <a:gd name="T34" fmla="*/ 446 w 536"/>
                <a:gd name="T35" fmla="*/ 68 h 533"/>
                <a:gd name="T36" fmla="*/ 394 w 536"/>
                <a:gd name="T37" fmla="*/ 32 h 533"/>
                <a:gd name="T38" fmla="*/ 345 w 536"/>
                <a:gd name="T39" fmla="*/ 11 h 533"/>
                <a:gd name="T40" fmla="*/ 281 w 536"/>
                <a:gd name="T41" fmla="*/ 0 h 533"/>
                <a:gd name="T42" fmla="*/ 201 w 536"/>
                <a:gd name="T43" fmla="*/ 7 h 533"/>
                <a:gd name="T44" fmla="*/ 153 w 536"/>
                <a:gd name="T45" fmla="*/ 24 h 533"/>
                <a:gd name="T46" fmla="*/ 109 w 536"/>
                <a:gd name="T47" fmla="*/ 53 h 533"/>
                <a:gd name="T48" fmla="*/ 71 w 536"/>
                <a:gd name="T49" fmla="*/ 88 h 533"/>
                <a:gd name="T50" fmla="*/ 38 w 536"/>
                <a:gd name="T51" fmla="*/ 128 h 533"/>
                <a:gd name="T52" fmla="*/ 11 w 536"/>
                <a:gd name="T53" fmla="*/ 187 h 533"/>
                <a:gd name="T54" fmla="*/ 0 w 536"/>
                <a:gd name="T55" fmla="*/ 239 h 533"/>
                <a:gd name="T56" fmla="*/ 30 w 536"/>
                <a:gd name="T57" fmla="*/ 267 h 533"/>
                <a:gd name="T58" fmla="*/ 38 w 536"/>
                <a:gd name="T59" fmla="*/ 208 h 533"/>
                <a:gd name="T60" fmla="*/ 59 w 536"/>
                <a:gd name="T61" fmla="*/ 155 h 533"/>
                <a:gd name="T62" fmla="*/ 84 w 536"/>
                <a:gd name="T63" fmla="*/ 116 h 533"/>
                <a:gd name="T64" fmla="*/ 126 w 536"/>
                <a:gd name="T65" fmla="*/ 78 h 533"/>
                <a:gd name="T66" fmla="*/ 166 w 536"/>
                <a:gd name="T67" fmla="*/ 53 h 533"/>
                <a:gd name="T68" fmla="*/ 209 w 536"/>
                <a:gd name="T69" fmla="*/ 38 h 533"/>
                <a:gd name="T70" fmla="*/ 279 w 536"/>
                <a:gd name="T71" fmla="*/ 30 h 533"/>
                <a:gd name="T72" fmla="*/ 337 w 536"/>
                <a:gd name="T73" fmla="*/ 40 h 533"/>
                <a:gd name="T74" fmla="*/ 379 w 536"/>
                <a:gd name="T75" fmla="*/ 59 h 533"/>
                <a:gd name="T76" fmla="*/ 450 w 536"/>
                <a:gd name="T77" fmla="*/ 116 h 533"/>
                <a:gd name="T78" fmla="*/ 480 w 536"/>
                <a:gd name="T79" fmla="*/ 164 h 533"/>
                <a:gd name="T80" fmla="*/ 498 w 536"/>
                <a:gd name="T81" fmla="*/ 208 h 533"/>
                <a:gd name="T82" fmla="*/ 505 w 536"/>
                <a:gd name="T83" fmla="*/ 267 h 533"/>
                <a:gd name="T84" fmla="*/ 500 w 536"/>
                <a:gd name="T85" fmla="*/ 313 h 533"/>
                <a:gd name="T86" fmla="*/ 486 w 536"/>
                <a:gd name="T87" fmla="*/ 357 h 533"/>
                <a:gd name="T88" fmla="*/ 456 w 536"/>
                <a:gd name="T89" fmla="*/ 407 h 533"/>
                <a:gd name="T90" fmla="*/ 408 w 536"/>
                <a:gd name="T91" fmla="*/ 455 h 533"/>
                <a:gd name="T92" fmla="*/ 367 w 536"/>
                <a:gd name="T93" fmla="*/ 478 h 533"/>
                <a:gd name="T94" fmla="*/ 314 w 536"/>
                <a:gd name="T95" fmla="*/ 497 h 533"/>
                <a:gd name="T96" fmla="*/ 266 w 536"/>
                <a:gd name="T97" fmla="*/ 503 h 533"/>
                <a:gd name="T98" fmla="*/ 232 w 536"/>
                <a:gd name="T99" fmla="*/ 499 h 533"/>
                <a:gd name="T100" fmla="*/ 187 w 536"/>
                <a:gd name="T101" fmla="*/ 487 h 533"/>
                <a:gd name="T102" fmla="*/ 145 w 536"/>
                <a:gd name="T103" fmla="*/ 468 h 533"/>
                <a:gd name="T104" fmla="*/ 84 w 536"/>
                <a:gd name="T105" fmla="*/ 415 h 533"/>
                <a:gd name="T106" fmla="*/ 59 w 536"/>
                <a:gd name="T107" fmla="*/ 376 h 533"/>
                <a:gd name="T108" fmla="*/ 40 w 536"/>
                <a:gd name="T109" fmla="*/ 336 h 533"/>
                <a:gd name="T110" fmla="*/ 30 w 536"/>
                <a:gd name="T111" fmla="*/ 27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6" h="533">
                  <a:moveTo>
                    <a:pt x="0" y="267"/>
                  </a:moveTo>
                  <a:lnTo>
                    <a:pt x="0" y="281"/>
                  </a:lnTo>
                  <a:lnTo>
                    <a:pt x="2" y="306"/>
                  </a:lnTo>
                  <a:lnTo>
                    <a:pt x="6" y="319"/>
                  </a:lnTo>
                  <a:lnTo>
                    <a:pt x="7" y="332"/>
                  </a:lnTo>
                  <a:lnTo>
                    <a:pt x="11" y="346"/>
                  </a:lnTo>
                  <a:lnTo>
                    <a:pt x="15" y="357"/>
                  </a:lnTo>
                  <a:lnTo>
                    <a:pt x="21" y="369"/>
                  </a:lnTo>
                  <a:lnTo>
                    <a:pt x="27" y="380"/>
                  </a:lnTo>
                  <a:lnTo>
                    <a:pt x="32" y="392"/>
                  </a:lnTo>
                  <a:lnTo>
                    <a:pt x="38" y="403"/>
                  </a:lnTo>
                  <a:lnTo>
                    <a:pt x="46" y="415"/>
                  </a:lnTo>
                  <a:lnTo>
                    <a:pt x="53" y="424"/>
                  </a:lnTo>
                  <a:lnTo>
                    <a:pt x="61" y="436"/>
                  </a:lnTo>
                  <a:lnTo>
                    <a:pt x="88" y="462"/>
                  </a:lnTo>
                  <a:lnTo>
                    <a:pt x="97" y="470"/>
                  </a:lnTo>
                  <a:lnTo>
                    <a:pt x="109" y="480"/>
                  </a:lnTo>
                  <a:lnTo>
                    <a:pt x="119" y="485"/>
                  </a:lnTo>
                  <a:lnTo>
                    <a:pt x="130" y="493"/>
                  </a:lnTo>
                  <a:lnTo>
                    <a:pt x="142" y="499"/>
                  </a:lnTo>
                  <a:lnTo>
                    <a:pt x="153" y="506"/>
                  </a:lnTo>
                  <a:lnTo>
                    <a:pt x="164" y="510"/>
                  </a:lnTo>
                  <a:lnTo>
                    <a:pt x="176" y="516"/>
                  </a:lnTo>
                  <a:lnTo>
                    <a:pt x="189" y="520"/>
                  </a:lnTo>
                  <a:lnTo>
                    <a:pt x="201" y="524"/>
                  </a:lnTo>
                  <a:lnTo>
                    <a:pt x="214" y="527"/>
                  </a:lnTo>
                  <a:lnTo>
                    <a:pt x="228" y="529"/>
                  </a:lnTo>
                  <a:lnTo>
                    <a:pt x="241" y="531"/>
                  </a:lnTo>
                  <a:lnTo>
                    <a:pt x="253" y="531"/>
                  </a:lnTo>
                  <a:lnTo>
                    <a:pt x="266" y="533"/>
                  </a:lnTo>
                  <a:lnTo>
                    <a:pt x="268" y="533"/>
                  </a:lnTo>
                  <a:lnTo>
                    <a:pt x="281" y="531"/>
                  </a:lnTo>
                  <a:lnTo>
                    <a:pt x="293" y="531"/>
                  </a:lnTo>
                  <a:lnTo>
                    <a:pt x="306" y="529"/>
                  </a:lnTo>
                  <a:lnTo>
                    <a:pt x="320" y="527"/>
                  </a:lnTo>
                  <a:lnTo>
                    <a:pt x="333" y="524"/>
                  </a:lnTo>
                  <a:lnTo>
                    <a:pt x="346" y="520"/>
                  </a:lnTo>
                  <a:lnTo>
                    <a:pt x="369" y="510"/>
                  </a:lnTo>
                  <a:lnTo>
                    <a:pt x="381" y="506"/>
                  </a:lnTo>
                  <a:lnTo>
                    <a:pt x="392" y="499"/>
                  </a:lnTo>
                  <a:lnTo>
                    <a:pt x="404" y="493"/>
                  </a:lnTo>
                  <a:lnTo>
                    <a:pt x="415" y="485"/>
                  </a:lnTo>
                  <a:lnTo>
                    <a:pt x="427" y="478"/>
                  </a:lnTo>
                  <a:lnTo>
                    <a:pt x="446" y="462"/>
                  </a:lnTo>
                  <a:lnTo>
                    <a:pt x="473" y="436"/>
                  </a:lnTo>
                  <a:lnTo>
                    <a:pt x="480" y="424"/>
                  </a:lnTo>
                  <a:lnTo>
                    <a:pt x="488" y="415"/>
                  </a:lnTo>
                  <a:lnTo>
                    <a:pt x="496" y="403"/>
                  </a:lnTo>
                  <a:lnTo>
                    <a:pt x="507" y="380"/>
                  </a:lnTo>
                  <a:lnTo>
                    <a:pt x="513" y="369"/>
                  </a:lnTo>
                  <a:lnTo>
                    <a:pt x="519" y="357"/>
                  </a:lnTo>
                  <a:lnTo>
                    <a:pt x="523" y="346"/>
                  </a:lnTo>
                  <a:lnTo>
                    <a:pt x="526" y="332"/>
                  </a:lnTo>
                  <a:lnTo>
                    <a:pt x="530" y="319"/>
                  </a:lnTo>
                  <a:lnTo>
                    <a:pt x="534" y="294"/>
                  </a:lnTo>
                  <a:lnTo>
                    <a:pt x="534" y="281"/>
                  </a:lnTo>
                  <a:lnTo>
                    <a:pt x="536" y="267"/>
                  </a:lnTo>
                  <a:lnTo>
                    <a:pt x="536" y="265"/>
                  </a:lnTo>
                  <a:lnTo>
                    <a:pt x="534" y="252"/>
                  </a:lnTo>
                  <a:lnTo>
                    <a:pt x="534" y="239"/>
                  </a:lnTo>
                  <a:lnTo>
                    <a:pt x="530" y="214"/>
                  </a:lnTo>
                  <a:lnTo>
                    <a:pt x="526" y="200"/>
                  </a:lnTo>
                  <a:lnTo>
                    <a:pt x="523" y="187"/>
                  </a:lnTo>
                  <a:lnTo>
                    <a:pt x="519" y="176"/>
                  </a:lnTo>
                  <a:lnTo>
                    <a:pt x="513" y="162"/>
                  </a:lnTo>
                  <a:lnTo>
                    <a:pt x="507" y="151"/>
                  </a:lnTo>
                  <a:lnTo>
                    <a:pt x="496" y="130"/>
                  </a:lnTo>
                  <a:lnTo>
                    <a:pt x="488" y="118"/>
                  </a:lnTo>
                  <a:lnTo>
                    <a:pt x="480" y="107"/>
                  </a:lnTo>
                  <a:lnTo>
                    <a:pt x="473" y="97"/>
                  </a:lnTo>
                  <a:lnTo>
                    <a:pt x="463" y="88"/>
                  </a:lnTo>
                  <a:lnTo>
                    <a:pt x="446" y="68"/>
                  </a:lnTo>
                  <a:lnTo>
                    <a:pt x="436" y="61"/>
                  </a:lnTo>
                  <a:lnTo>
                    <a:pt x="415" y="45"/>
                  </a:lnTo>
                  <a:lnTo>
                    <a:pt x="404" y="38"/>
                  </a:lnTo>
                  <a:lnTo>
                    <a:pt x="394" y="32"/>
                  </a:lnTo>
                  <a:lnTo>
                    <a:pt x="381" y="24"/>
                  </a:lnTo>
                  <a:lnTo>
                    <a:pt x="369" y="21"/>
                  </a:lnTo>
                  <a:lnTo>
                    <a:pt x="358" y="15"/>
                  </a:lnTo>
                  <a:lnTo>
                    <a:pt x="345" y="11"/>
                  </a:lnTo>
                  <a:lnTo>
                    <a:pt x="333" y="7"/>
                  </a:lnTo>
                  <a:lnTo>
                    <a:pt x="320" y="5"/>
                  </a:lnTo>
                  <a:lnTo>
                    <a:pt x="306" y="2"/>
                  </a:lnTo>
                  <a:lnTo>
                    <a:pt x="281" y="0"/>
                  </a:lnTo>
                  <a:lnTo>
                    <a:pt x="253" y="0"/>
                  </a:lnTo>
                  <a:lnTo>
                    <a:pt x="228" y="2"/>
                  </a:lnTo>
                  <a:lnTo>
                    <a:pt x="214" y="5"/>
                  </a:lnTo>
                  <a:lnTo>
                    <a:pt x="201" y="7"/>
                  </a:lnTo>
                  <a:lnTo>
                    <a:pt x="189" y="11"/>
                  </a:lnTo>
                  <a:lnTo>
                    <a:pt x="176" y="15"/>
                  </a:lnTo>
                  <a:lnTo>
                    <a:pt x="164" y="21"/>
                  </a:lnTo>
                  <a:lnTo>
                    <a:pt x="153" y="24"/>
                  </a:lnTo>
                  <a:lnTo>
                    <a:pt x="140" y="32"/>
                  </a:lnTo>
                  <a:lnTo>
                    <a:pt x="130" y="38"/>
                  </a:lnTo>
                  <a:lnTo>
                    <a:pt x="119" y="45"/>
                  </a:lnTo>
                  <a:lnTo>
                    <a:pt x="109" y="53"/>
                  </a:lnTo>
                  <a:lnTo>
                    <a:pt x="97" y="61"/>
                  </a:lnTo>
                  <a:lnTo>
                    <a:pt x="88" y="68"/>
                  </a:lnTo>
                  <a:lnTo>
                    <a:pt x="78" y="78"/>
                  </a:lnTo>
                  <a:lnTo>
                    <a:pt x="71" y="88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7" y="151"/>
                  </a:lnTo>
                  <a:lnTo>
                    <a:pt x="21" y="164"/>
                  </a:lnTo>
                  <a:lnTo>
                    <a:pt x="11" y="187"/>
                  </a:lnTo>
                  <a:lnTo>
                    <a:pt x="7" y="200"/>
                  </a:lnTo>
                  <a:lnTo>
                    <a:pt x="6" y="212"/>
                  </a:lnTo>
                  <a:lnTo>
                    <a:pt x="2" y="225"/>
                  </a:lnTo>
                  <a:lnTo>
                    <a:pt x="0" y="239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0" y="242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50" y="176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1" y="135"/>
                  </a:lnTo>
                  <a:lnTo>
                    <a:pt x="78" y="126"/>
                  </a:lnTo>
                  <a:lnTo>
                    <a:pt x="84" y="116"/>
                  </a:lnTo>
                  <a:lnTo>
                    <a:pt x="94" y="109"/>
                  </a:lnTo>
                  <a:lnTo>
                    <a:pt x="101" y="99"/>
                  </a:lnTo>
                  <a:lnTo>
                    <a:pt x="117" y="84"/>
                  </a:lnTo>
                  <a:lnTo>
                    <a:pt x="126" y="78"/>
                  </a:lnTo>
                  <a:lnTo>
                    <a:pt x="136" y="70"/>
                  </a:lnTo>
                  <a:lnTo>
                    <a:pt x="145" y="65"/>
                  </a:lnTo>
                  <a:lnTo>
                    <a:pt x="155" y="59"/>
                  </a:lnTo>
                  <a:lnTo>
                    <a:pt x="166" y="53"/>
                  </a:lnTo>
                  <a:lnTo>
                    <a:pt x="176" y="47"/>
                  </a:lnTo>
                  <a:lnTo>
                    <a:pt x="187" y="44"/>
                  </a:lnTo>
                  <a:lnTo>
                    <a:pt x="197" y="40"/>
                  </a:lnTo>
                  <a:lnTo>
                    <a:pt x="209" y="38"/>
                  </a:lnTo>
                  <a:lnTo>
                    <a:pt x="220" y="34"/>
                  </a:lnTo>
                  <a:lnTo>
                    <a:pt x="232" y="32"/>
                  </a:lnTo>
                  <a:lnTo>
                    <a:pt x="255" y="30"/>
                  </a:lnTo>
                  <a:lnTo>
                    <a:pt x="279" y="30"/>
                  </a:lnTo>
                  <a:lnTo>
                    <a:pt x="302" y="32"/>
                  </a:lnTo>
                  <a:lnTo>
                    <a:pt x="314" y="34"/>
                  </a:lnTo>
                  <a:lnTo>
                    <a:pt x="325" y="38"/>
                  </a:lnTo>
                  <a:lnTo>
                    <a:pt x="337" y="40"/>
                  </a:lnTo>
                  <a:lnTo>
                    <a:pt x="346" y="44"/>
                  </a:lnTo>
                  <a:lnTo>
                    <a:pt x="358" y="47"/>
                  </a:lnTo>
                  <a:lnTo>
                    <a:pt x="367" y="53"/>
                  </a:lnTo>
                  <a:lnTo>
                    <a:pt x="379" y="59"/>
                  </a:lnTo>
                  <a:lnTo>
                    <a:pt x="389" y="65"/>
                  </a:lnTo>
                  <a:lnTo>
                    <a:pt x="398" y="70"/>
                  </a:lnTo>
                  <a:lnTo>
                    <a:pt x="417" y="84"/>
                  </a:lnTo>
                  <a:lnTo>
                    <a:pt x="450" y="116"/>
                  </a:lnTo>
                  <a:lnTo>
                    <a:pt x="456" y="126"/>
                  </a:lnTo>
                  <a:lnTo>
                    <a:pt x="463" y="135"/>
                  </a:lnTo>
                  <a:lnTo>
                    <a:pt x="469" y="145"/>
                  </a:lnTo>
                  <a:lnTo>
                    <a:pt x="480" y="164"/>
                  </a:lnTo>
                  <a:lnTo>
                    <a:pt x="486" y="176"/>
                  </a:lnTo>
                  <a:lnTo>
                    <a:pt x="490" y="185"/>
                  </a:lnTo>
                  <a:lnTo>
                    <a:pt x="494" y="197"/>
                  </a:lnTo>
                  <a:lnTo>
                    <a:pt x="498" y="208"/>
                  </a:lnTo>
                  <a:lnTo>
                    <a:pt x="500" y="220"/>
                  </a:lnTo>
                  <a:lnTo>
                    <a:pt x="503" y="242"/>
                  </a:lnTo>
                  <a:lnTo>
                    <a:pt x="503" y="254"/>
                  </a:lnTo>
                  <a:lnTo>
                    <a:pt x="505" y="267"/>
                  </a:lnTo>
                  <a:lnTo>
                    <a:pt x="505" y="265"/>
                  </a:lnTo>
                  <a:lnTo>
                    <a:pt x="503" y="279"/>
                  </a:lnTo>
                  <a:lnTo>
                    <a:pt x="503" y="290"/>
                  </a:lnTo>
                  <a:lnTo>
                    <a:pt x="500" y="313"/>
                  </a:lnTo>
                  <a:lnTo>
                    <a:pt x="498" y="325"/>
                  </a:lnTo>
                  <a:lnTo>
                    <a:pt x="494" y="336"/>
                  </a:lnTo>
                  <a:lnTo>
                    <a:pt x="490" y="346"/>
                  </a:lnTo>
                  <a:lnTo>
                    <a:pt x="486" y="357"/>
                  </a:lnTo>
                  <a:lnTo>
                    <a:pt x="480" y="367"/>
                  </a:lnTo>
                  <a:lnTo>
                    <a:pt x="469" y="388"/>
                  </a:lnTo>
                  <a:lnTo>
                    <a:pt x="463" y="397"/>
                  </a:lnTo>
                  <a:lnTo>
                    <a:pt x="456" y="407"/>
                  </a:lnTo>
                  <a:lnTo>
                    <a:pt x="450" y="415"/>
                  </a:lnTo>
                  <a:lnTo>
                    <a:pt x="442" y="424"/>
                  </a:lnTo>
                  <a:lnTo>
                    <a:pt x="425" y="439"/>
                  </a:lnTo>
                  <a:lnTo>
                    <a:pt x="408" y="455"/>
                  </a:lnTo>
                  <a:lnTo>
                    <a:pt x="398" y="461"/>
                  </a:lnTo>
                  <a:lnTo>
                    <a:pt x="389" y="466"/>
                  </a:lnTo>
                  <a:lnTo>
                    <a:pt x="379" y="472"/>
                  </a:lnTo>
                  <a:lnTo>
                    <a:pt x="367" y="478"/>
                  </a:lnTo>
                  <a:lnTo>
                    <a:pt x="358" y="483"/>
                  </a:lnTo>
                  <a:lnTo>
                    <a:pt x="337" y="491"/>
                  </a:lnTo>
                  <a:lnTo>
                    <a:pt x="325" y="495"/>
                  </a:lnTo>
                  <a:lnTo>
                    <a:pt x="314" y="497"/>
                  </a:lnTo>
                  <a:lnTo>
                    <a:pt x="302" y="499"/>
                  </a:lnTo>
                  <a:lnTo>
                    <a:pt x="291" y="501"/>
                  </a:lnTo>
                  <a:lnTo>
                    <a:pt x="279" y="501"/>
                  </a:lnTo>
                  <a:lnTo>
                    <a:pt x="266" y="503"/>
                  </a:lnTo>
                  <a:lnTo>
                    <a:pt x="268" y="503"/>
                  </a:lnTo>
                  <a:lnTo>
                    <a:pt x="255" y="501"/>
                  </a:lnTo>
                  <a:lnTo>
                    <a:pt x="243" y="501"/>
                  </a:lnTo>
                  <a:lnTo>
                    <a:pt x="232" y="499"/>
                  </a:lnTo>
                  <a:lnTo>
                    <a:pt x="220" y="497"/>
                  </a:lnTo>
                  <a:lnTo>
                    <a:pt x="209" y="495"/>
                  </a:lnTo>
                  <a:lnTo>
                    <a:pt x="199" y="491"/>
                  </a:lnTo>
                  <a:lnTo>
                    <a:pt x="187" y="487"/>
                  </a:lnTo>
                  <a:lnTo>
                    <a:pt x="176" y="483"/>
                  </a:lnTo>
                  <a:lnTo>
                    <a:pt x="166" y="478"/>
                  </a:lnTo>
                  <a:lnTo>
                    <a:pt x="155" y="472"/>
                  </a:lnTo>
                  <a:lnTo>
                    <a:pt x="145" y="468"/>
                  </a:lnTo>
                  <a:lnTo>
                    <a:pt x="136" y="461"/>
                  </a:lnTo>
                  <a:lnTo>
                    <a:pt x="126" y="455"/>
                  </a:lnTo>
                  <a:lnTo>
                    <a:pt x="117" y="447"/>
                  </a:lnTo>
                  <a:lnTo>
                    <a:pt x="84" y="415"/>
                  </a:lnTo>
                  <a:lnTo>
                    <a:pt x="78" y="407"/>
                  </a:lnTo>
                  <a:lnTo>
                    <a:pt x="71" y="397"/>
                  </a:lnTo>
                  <a:lnTo>
                    <a:pt x="65" y="388"/>
                  </a:lnTo>
                  <a:lnTo>
                    <a:pt x="59" y="376"/>
                  </a:lnTo>
                  <a:lnTo>
                    <a:pt x="53" y="367"/>
                  </a:lnTo>
                  <a:lnTo>
                    <a:pt x="48" y="357"/>
                  </a:lnTo>
                  <a:lnTo>
                    <a:pt x="44" y="346"/>
                  </a:lnTo>
                  <a:lnTo>
                    <a:pt x="40" y="336"/>
                  </a:lnTo>
                  <a:lnTo>
                    <a:pt x="38" y="325"/>
                  </a:lnTo>
                  <a:lnTo>
                    <a:pt x="34" y="313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088561" y="4003757"/>
              <a:ext cx="427037" cy="423863"/>
            </a:xfrm>
            <a:custGeom>
              <a:avLst/>
              <a:gdLst>
                <a:gd name="T0" fmla="*/ 6 w 536"/>
                <a:gd name="T1" fmla="*/ 319 h 534"/>
                <a:gd name="T2" fmla="*/ 21 w 536"/>
                <a:gd name="T3" fmla="*/ 369 h 534"/>
                <a:gd name="T4" fmla="*/ 46 w 536"/>
                <a:gd name="T5" fmla="*/ 415 h 534"/>
                <a:gd name="T6" fmla="*/ 97 w 536"/>
                <a:gd name="T7" fmla="*/ 470 h 534"/>
                <a:gd name="T8" fmla="*/ 142 w 536"/>
                <a:gd name="T9" fmla="*/ 499 h 534"/>
                <a:gd name="T10" fmla="*/ 189 w 536"/>
                <a:gd name="T11" fmla="*/ 520 h 534"/>
                <a:gd name="T12" fmla="*/ 241 w 536"/>
                <a:gd name="T13" fmla="*/ 532 h 534"/>
                <a:gd name="T14" fmla="*/ 281 w 536"/>
                <a:gd name="T15" fmla="*/ 532 h 534"/>
                <a:gd name="T16" fmla="*/ 333 w 536"/>
                <a:gd name="T17" fmla="*/ 524 h 534"/>
                <a:gd name="T18" fmla="*/ 392 w 536"/>
                <a:gd name="T19" fmla="*/ 499 h 534"/>
                <a:gd name="T20" fmla="*/ 446 w 536"/>
                <a:gd name="T21" fmla="*/ 463 h 534"/>
                <a:gd name="T22" fmla="*/ 496 w 536"/>
                <a:gd name="T23" fmla="*/ 404 h 534"/>
                <a:gd name="T24" fmla="*/ 523 w 536"/>
                <a:gd name="T25" fmla="*/ 346 h 534"/>
                <a:gd name="T26" fmla="*/ 534 w 536"/>
                <a:gd name="T27" fmla="*/ 281 h 534"/>
                <a:gd name="T28" fmla="*/ 534 w 536"/>
                <a:gd name="T29" fmla="*/ 239 h 534"/>
                <a:gd name="T30" fmla="*/ 519 w 536"/>
                <a:gd name="T31" fmla="*/ 176 h 534"/>
                <a:gd name="T32" fmla="*/ 488 w 536"/>
                <a:gd name="T33" fmla="*/ 119 h 534"/>
                <a:gd name="T34" fmla="*/ 446 w 536"/>
                <a:gd name="T35" fmla="*/ 69 h 534"/>
                <a:gd name="T36" fmla="*/ 394 w 536"/>
                <a:gd name="T37" fmla="*/ 32 h 534"/>
                <a:gd name="T38" fmla="*/ 345 w 536"/>
                <a:gd name="T39" fmla="*/ 11 h 534"/>
                <a:gd name="T40" fmla="*/ 281 w 536"/>
                <a:gd name="T41" fmla="*/ 0 h 534"/>
                <a:gd name="T42" fmla="*/ 201 w 536"/>
                <a:gd name="T43" fmla="*/ 8 h 534"/>
                <a:gd name="T44" fmla="*/ 153 w 536"/>
                <a:gd name="T45" fmla="*/ 25 h 534"/>
                <a:gd name="T46" fmla="*/ 109 w 536"/>
                <a:gd name="T47" fmla="*/ 54 h 534"/>
                <a:gd name="T48" fmla="*/ 71 w 536"/>
                <a:gd name="T49" fmla="*/ 88 h 534"/>
                <a:gd name="T50" fmla="*/ 38 w 536"/>
                <a:gd name="T51" fmla="*/ 128 h 534"/>
                <a:gd name="T52" fmla="*/ 11 w 536"/>
                <a:gd name="T53" fmla="*/ 187 h 534"/>
                <a:gd name="T54" fmla="*/ 0 w 536"/>
                <a:gd name="T55" fmla="*/ 239 h 534"/>
                <a:gd name="T56" fmla="*/ 30 w 536"/>
                <a:gd name="T57" fmla="*/ 268 h 534"/>
                <a:gd name="T58" fmla="*/ 38 w 536"/>
                <a:gd name="T59" fmla="*/ 208 h 534"/>
                <a:gd name="T60" fmla="*/ 59 w 536"/>
                <a:gd name="T61" fmla="*/ 155 h 534"/>
                <a:gd name="T62" fmla="*/ 84 w 536"/>
                <a:gd name="T63" fmla="*/ 117 h 534"/>
                <a:gd name="T64" fmla="*/ 126 w 536"/>
                <a:gd name="T65" fmla="*/ 78 h 534"/>
                <a:gd name="T66" fmla="*/ 166 w 536"/>
                <a:gd name="T67" fmla="*/ 54 h 534"/>
                <a:gd name="T68" fmla="*/ 209 w 536"/>
                <a:gd name="T69" fmla="*/ 38 h 534"/>
                <a:gd name="T70" fmla="*/ 279 w 536"/>
                <a:gd name="T71" fmla="*/ 31 h 534"/>
                <a:gd name="T72" fmla="*/ 337 w 536"/>
                <a:gd name="T73" fmla="*/ 40 h 534"/>
                <a:gd name="T74" fmla="*/ 379 w 536"/>
                <a:gd name="T75" fmla="*/ 59 h 534"/>
                <a:gd name="T76" fmla="*/ 450 w 536"/>
                <a:gd name="T77" fmla="*/ 117 h 534"/>
                <a:gd name="T78" fmla="*/ 480 w 536"/>
                <a:gd name="T79" fmla="*/ 164 h 534"/>
                <a:gd name="T80" fmla="*/ 498 w 536"/>
                <a:gd name="T81" fmla="*/ 208 h 534"/>
                <a:gd name="T82" fmla="*/ 505 w 536"/>
                <a:gd name="T83" fmla="*/ 268 h 534"/>
                <a:gd name="T84" fmla="*/ 500 w 536"/>
                <a:gd name="T85" fmla="*/ 314 h 534"/>
                <a:gd name="T86" fmla="*/ 486 w 536"/>
                <a:gd name="T87" fmla="*/ 358 h 534"/>
                <a:gd name="T88" fmla="*/ 456 w 536"/>
                <a:gd name="T89" fmla="*/ 407 h 534"/>
                <a:gd name="T90" fmla="*/ 408 w 536"/>
                <a:gd name="T91" fmla="*/ 455 h 534"/>
                <a:gd name="T92" fmla="*/ 367 w 536"/>
                <a:gd name="T93" fmla="*/ 478 h 534"/>
                <a:gd name="T94" fmla="*/ 314 w 536"/>
                <a:gd name="T95" fmla="*/ 497 h 534"/>
                <a:gd name="T96" fmla="*/ 266 w 536"/>
                <a:gd name="T97" fmla="*/ 503 h 534"/>
                <a:gd name="T98" fmla="*/ 232 w 536"/>
                <a:gd name="T99" fmla="*/ 499 h 534"/>
                <a:gd name="T100" fmla="*/ 187 w 536"/>
                <a:gd name="T101" fmla="*/ 488 h 534"/>
                <a:gd name="T102" fmla="*/ 145 w 536"/>
                <a:gd name="T103" fmla="*/ 469 h 534"/>
                <a:gd name="T104" fmla="*/ 84 w 536"/>
                <a:gd name="T105" fmla="*/ 415 h 534"/>
                <a:gd name="T106" fmla="*/ 59 w 536"/>
                <a:gd name="T107" fmla="*/ 377 h 534"/>
                <a:gd name="T108" fmla="*/ 40 w 536"/>
                <a:gd name="T109" fmla="*/ 337 h 534"/>
                <a:gd name="T110" fmla="*/ 30 w 536"/>
                <a:gd name="T111" fmla="*/ 27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6" h="534">
                  <a:moveTo>
                    <a:pt x="0" y="268"/>
                  </a:moveTo>
                  <a:lnTo>
                    <a:pt x="0" y="281"/>
                  </a:lnTo>
                  <a:lnTo>
                    <a:pt x="2" y="306"/>
                  </a:lnTo>
                  <a:lnTo>
                    <a:pt x="6" y="319"/>
                  </a:lnTo>
                  <a:lnTo>
                    <a:pt x="7" y="333"/>
                  </a:lnTo>
                  <a:lnTo>
                    <a:pt x="11" y="346"/>
                  </a:lnTo>
                  <a:lnTo>
                    <a:pt x="15" y="358"/>
                  </a:lnTo>
                  <a:lnTo>
                    <a:pt x="21" y="369"/>
                  </a:lnTo>
                  <a:lnTo>
                    <a:pt x="27" y="381"/>
                  </a:lnTo>
                  <a:lnTo>
                    <a:pt x="32" y="392"/>
                  </a:lnTo>
                  <a:lnTo>
                    <a:pt x="38" y="404"/>
                  </a:lnTo>
                  <a:lnTo>
                    <a:pt x="46" y="415"/>
                  </a:lnTo>
                  <a:lnTo>
                    <a:pt x="53" y="425"/>
                  </a:lnTo>
                  <a:lnTo>
                    <a:pt x="61" y="436"/>
                  </a:lnTo>
                  <a:lnTo>
                    <a:pt x="88" y="463"/>
                  </a:lnTo>
                  <a:lnTo>
                    <a:pt x="97" y="470"/>
                  </a:lnTo>
                  <a:lnTo>
                    <a:pt x="109" y="480"/>
                  </a:lnTo>
                  <a:lnTo>
                    <a:pt x="119" y="486"/>
                  </a:lnTo>
                  <a:lnTo>
                    <a:pt x="130" y="493"/>
                  </a:lnTo>
                  <a:lnTo>
                    <a:pt x="142" y="499"/>
                  </a:lnTo>
                  <a:lnTo>
                    <a:pt x="153" y="507"/>
                  </a:lnTo>
                  <a:lnTo>
                    <a:pt x="164" y="511"/>
                  </a:lnTo>
                  <a:lnTo>
                    <a:pt x="176" y="516"/>
                  </a:lnTo>
                  <a:lnTo>
                    <a:pt x="189" y="520"/>
                  </a:lnTo>
                  <a:lnTo>
                    <a:pt x="201" y="524"/>
                  </a:lnTo>
                  <a:lnTo>
                    <a:pt x="214" y="528"/>
                  </a:lnTo>
                  <a:lnTo>
                    <a:pt x="228" y="530"/>
                  </a:lnTo>
                  <a:lnTo>
                    <a:pt x="241" y="532"/>
                  </a:lnTo>
                  <a:lnTo>
                    <a:pt x="253" y="532"/>
                  </a:lnTo>
                  <a:lnTo>
                    <a:pt x="266" y="534"/>
                  </a:lnTo>
                  <a:lnTo>
                    <a:pt x="268" y="534"/>
                  </a:lnTo>
                  <a:lnTo>
                    <a:pt x="281" y="532"/>
                  </a:lnTo>
                  <a:lnTo>
                    <a:pt x="293" y="532"/>
                  </a:lnTo>
                  <a:lnTo>
                    <a:pt x="306" y="530"/>
                  </a:lnTo>
                  <a:lnTo>
                    <a:pt x="320" y="528"/>
                  </a:lnTo>
                  <a:lnTo>
                    <a:pt x="333" y="524"/>
                  </a:lnTo>
                  <a:lnTo>
                    <a:pt x="346" y="520"/>
                  </a:lnTo>
                  <a:lnTo>
                    <a:pt x="369" y="511"/>
                  </a:lnTo>
                  <a:lnTo>
                    <a:pt x="381" y="507"/>
                  </a:lnTo>
                  <a:lnTo>
                    <a:pt x="392" y="499"/>
                  </a:lnTo>
                  <a:lnTo>
                    <a:pt x="404" y="493"/>
                  </a:lnTo>
                  <a:lnTo>
                    <a:pt x="415" y="486"/>
                  </a:lnTo>
                  <a:lnTo>
                    <a:pt x="427" y="478"/>
                  </a:lnTo>
                  <a:lnTo>
                    <a:pt x="446" y="463"/>
                  </a:lnTo>
                  <a:lnTo>
                    <a:pt x="473" y="436"/>
                  </a:lnTo>
                  <a:lnTo>
                    <a:pt x="480" y="425"/>
                  </a:lnTo>
                  <a:lnTo>
                    <a:pt x="488" y="415"/>
                  </a:lnTo>
                  <a:lnTo>
                    <a:pt x="496" y="404"/>
                  </a:lnTo>
                  <a:lnTo>
                    <a:pt x="507" y="381"/>
                  </a:lnTo>
                  <a:lnTo>
                    <a:pt x="513" y="369"/>
                  </a:lnTo>
                  <a:lnTo>
                    <a:pt x="519" y="358"/>
                  </a:lnTo>
                  <a:lnTo>
                    <a:pt x="523" y="346"/>
                  </a:lnTo>
                  <a:lnTo>
                    <a:pt x="526" y="333"/>
                  </a:lnTo>
                  <a:lnTo>
                    <a:pt x="530" y="319"/>
                  </a:lnTo>
                  <a:lnTo>
                    <a:pt x="534" y="294"/>
                  </a:lnTo>
                  <a:lnTo>
                    <a:pt x="534" y="281"/>
                  </a:lnTo>
                  <a:lnTo>
                    <a:pt x="536" y="268"/>
                  </a:lnTo>
                  <a:lnTo>
                    <a:pt x="536" y="266"/>
                  </a:lnTo>
                  <a:lnTo>
                    <a:pt x="534" y="252"/>
                  </a:lnTo>
                  <a:lnTo>
                    <a:pt x="534" y="239"/>
                  </a:lnTo>
                  <a:lnTo>
                    <a:pt x="530" y="214"/>
                  </a:lnTo>
                  <a:lnTo>
                    <a:pt x="526" y="201"/>
                  </a:lnTo>
                  <a:lnTo>
                    <a:pt x="523" y="187"/>
                  </a:lnTo>
                  <a:lnTo>
                    <a:pt x="519" y="176"/>
                  </a:lnTo>
                  <a:lnTo>
                    <a:pt x="513" y="163"/>
                  </a:lnTo>
                  <a:lnTo>
                    <a:pt x="507" y="151"/>
                  </a:lnTo>
                  <a:lnTo>
                    <a:pt x="496" y="130"/>
                  </a:lnTo>
                  <a:lnTo>
                    <a:pt x="488" y="119"/>
                  </a:lnTo>
                  <a:lnTo>
                    <a:pt x="480" y="107"/>
                  </a:lnTo>
                  <a:lnTo>
                    <a:pt x="473" y="97"/>
                  </a:lnTo>
                  <a:lnTo>
                    <a:pt x="463" y="88"/>
                  </a:lnTo>
                  <a:lnTo>
                    <a:pt x="446" y="69"/>
                  </a:lnTo>
                  <a:lnTo>
                    <a:pt x="436" y="61"/>
                  </a:lnTo>
                  <a:lnTo>
                    <a:pt x="415" y="46"/>
                  </a:lnTo>
                  <a:lnTo>
                    <a:pt x="404" y="38"/>
                  </a:lnTo>
                  <a:lnTo>
                    <a:pt x="394" y="32"/>
                  </a:lnTo>
                  <a:lnTo>
                    <a:pt x="381" y="25"/>
                  </a:lnTo>
                  <a:lnTo>
                    <a:pt x="369" y="21"/>
                  </a:lnTo>
                  <a:lnTo>
                    <a:pt x="358" y="15"/>
                  </a:lnTo>
                  <a:lnTo>
                    <a:pt x="345" y="11"/>
                  </a:lnTo>
                  <a:lnTo>
                    <a:pt x="333" y="8"/>
                  </a:lnTo>
                  <a:lnTo>
                    <a:pt x="320" y="6"/>
                  </a:lnTo>
                  <a:lnTo>
                    <a:pt x="306" y="2"/>
                  </a:lnTo>
                  <a:lnTo>
                    <a:pt x="281" y="0"/>
                  </a:lnTo>
                  <a:lnTo>
                    <a:pt x="253" y="0"/>
                  </a:lnTo>
                  <a:lnTo>
                    <a:pt x="228" y="2"/>
                  </a:lnTo>
                  <a:lnTo>
                    <a:pt x="214" y="6"/>
                  </a:lnTo>
                  <a:lnTo>
                    <a:pt x="201" y="8"/>
                  </a:lnTo>
                  <a:lnTo>
                    <a:pt x="189" y="11"/>
                  </a:lnTo>
                  <a:lnTo>
                    <a:pt x="176" y="15"/>
                  </a:lnTo>
                  <a:lnTo>
                    <a:pt x="164" y="21"/>
                  </a:lnTo>
                  <a:lnTo>
                    <a:pt x="153" y="25"/>
                  </a:lnTo>
                  <a:lnTo>
                    <a:pt x="140" y="32"/>
                  </a:lnTo>
                  <a:lnTo>
                    <a:pt x="130" y="38"/>
                  </a:lnTo>
                  <a:lnTo>
                    <a:pt x="119" y="46"/>
                  </a:lnTo>
                  <a:lnTo>
                    <a:pt x="109" y="54"/>
                  </a:lnTo>
                  <a:lnTo>
                    <a:pt x="97" y="61"/>
                  </a:lnTo>
                  <a:lnTo>
                    <a:pt x="88" y="69"/>
                  </a:lnTo>
                  <a:lnTo>
                    <a:pt x="78" y="78"/>
                  </a:lnTo>
                  <a:lnTo>
                    <a:pt x="71" y="88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9"/>
                  </a:lnTo>
                  <a:lnTo>
                    <a:pt x="38" y="128"/>
                  </a:lnTo>
                  <a:lnTo>
                    <a:pt x="32" y="140"/>
                  </a:lnTo>
                  <a:lnTo>
                    <a:pt x="27" y="151"/>
                  </a:lnTo>
                  <a:lnTo>
                    <a:pt x="21" y="164"/>
                  </a:lnTo>
                  <a:lnTo>
                    <a:pt x="11" y="187"/>
                  </a:lnTo>
                  <a:lnTo>
                    <a:pt x="7" y="201"/>
                  </a:lnTo>
                  <a:lnTo>
                    <a:pt x="6" y="212"/>
                  </a:lnTo>
                  <a:lnTo>
                    <a:pt x="2" y="226"/>
                  </a:lnTo>
                  <a:lnTo>
                    <a:pt x="0" y="23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0" y="243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50" y="176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1" y="136"/>
                  </a:lnTo>
                  <a:lnTo>
                    <a:pt x="78" y="126"/>
                  </a:lnTo>
                  <a:lnTo>
                    <a:pt x="84" y="117"/>
                  </a:lnTo>
                  <a:lnTo>
                    <a:pt x="94" y="109"/>
                  </a:lnTo>
                  <a:lnTo>
                    <a:pt x="101" y="99"/>
                  </a:lnTo>
                  <a:lnTo>
                    <a:pt x="117" y="84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5" y="65"/>
                  </a:lnTo>
                  <a:lnTo>
                    <a:pt x="155" y="59"/>
                  </a:lnTo>
                  <a:lnTo>
                    <a:pt x="166" y="54"/>
                  </a:lnTo>
                  <a:lnTo>
                    <a:pt x="176" y="48"/>
                  </a:lnTo>
                  <a:lnTo>
                    <a:pt x="187" y="44"/>
                  </a:lnTo>
                  <a:lnTo>
                    <a:pt x="197" y="40"/>
                  </a:lnTo>
                  <a:lnTo>
                    <a:pt x="209" y="38"/>
                  </a:lnTo>
                  <a:lnTo>
                    <a:pt x="220" y="34"/>
                  </a:lnTo>
                  <a:lnTo>
                    <a:pt x="232" y="32"/>
                  </a:lnTo>
                  <a:lnTo>
                    <a:pt x="255" y="31"/>
                  </a:lnTo>
                  <a:lnTo>
                    <a:pt x="279" y="31"/>
                  </a:lnTo>
                  <a:lnTo>
                    <a:pt x="302" y="32"/>
                  </a:lnTo>
                  <a:lnTo>
                    <a:pt x="314" y="34"/>
                  </a:lnTo>
                  <a:lnTo>
                    <a:pt x="325" y="38"/>
                  </a:lnTo>
                  <a:lnTo>
                    <a:pt x="337" y="40"/>
                  </a:lnTo>
                  <a:lnTo>
                    <a:pt x="346" y="44"/>
                  </a:lnTo>
                  <a:lnTo>
                    <a:pt x="358" y="48"/>
                  </a:lnTo>
                  <a:lnTo>
                    <a:pt x="367" y="54"/>
                  </a:lnTo>
                  <a:lnTo>
                    <a:pt x="379" y="59"/>
                  </a:lnTo>
                  <a:lnTo>
                    <a:pt x="389" y="65"/>
                  </a:lnTo>
                  <a:lnTo>
                    <a:pt x="398" y="71"/>
                  </a:lnTo>
                  <a:lnTo>
                    <a:pt x="417" y="84"/>
                  </a:lnTo>
                  <a:lnTo>
                    <a:pt x="450" y="117"/>
                  </a:lnTo>
                  <a:lnTo>
                    <a:pt x="456" y="126"/>
                  </a:lnTo>
                  <a:lnTo>
                    <a:pt x="463" y="136"/>
                  </a:lnTo>
                  <a:lnTo>
                    <a:pt x="469" y="145"/>
                  </a:lnTo>
                  <a:lnTo>
                    <a:pt x="480" y="164"/>
                  </a:lnTo>
                  <a:lnTo>
                    <a:pt x="486" y="176"/>
                  </a:lnTo>
                  <a:lnTo>
                    <a:pt x="490" y="185"/>
                  </a:lnTo>
                  <a:lnTo>
                    <a:pt x="494" y="197"/>
                  </a:lnTo>
                  <a:lnTo>
                    <a:pt x="498" y="208"/>
                  </a:lnTo>
                  <a:lnTo>
                    <a:pt x="500" y="220"/>
                  </a:lnTo>
                  <a:lnTo>
                    <a:pt x="503" y="243"/>
                  </a:lnTo>
                  <a:lnTo>
                    <a:pt x="503" y="254"/>
                  </a:lnTo>
                  <a:lnTo>
                    <a:pt x="505" y="268"/>
                  </a:lnTo>
                  <a:lnTo>
                    <a:pt x="505" y="266"/>
                  </a:lnTo>
                  <a:lnTo>
                    <a:pt x="503" y="279"/>
                  </a:lnTo>
                  <a:lnTo>
                    <a:pt x="503" y="291"/>
                  </a:lnTo>
                  <a:lnTo>
                    <a:pt x="500" y="314"/>
                  </a:lnTo>
                  <a:lnTo>
                    <a:pt x="498" y="325"/>
                  </a:lnTo>
                  <a:lnTo>
                    <a:pt x="494" y="337"/>
                  </a:lnTo>
                  <a:lnTo>
                    <a:pt x="490" y="346"/>
                  </a:lnTo>
                  <a:lnTo>
                    <a:pt x="486" y="358"/>
                  </a:lnTo>
                  <a:lnTo>
                    <a:pt x="480" y="367"/>
                  </a:lnTo>
                  <a:lnTo>
                    <a:pt x="469" y="388"/>
                  </a:lnTo>
                  <a:lnTo>
                    <a:pt x="463" y="398"/>
                  </a:lnTo>
                  <a:lnTo>
                    <a:pt x="456" y="407"/>
                  </a:lnTo>
                  <a:lnTo>
                    <a:pt x="450" y="415"/>
                  </a:lnTo>
                  <a:lnTo>
                    <a:pt x="442" y="425"/>
                  </a:lnTo>
                  <a:lnTo>
                    <a:pt x="425" y="440"/>
                  </a:lnTo>
                  <a:lnTo>
                    <a:pt x="408" y="455"/>
                  </a:lnTo>
                  <a:lnTo>
                    <a:pt x="398" y="461"/>
                  </a:lnTo>
                  <a:lnTo>
                    <a:pt x="389" y="467"/>
                  </a:lnTo>
                  <a:lnTo>
                    <a:pt x="379" y="472"/>
                  </a:lnTo>
                  <a:lnTo>
                    <a:pt x="367" y="478"/>
                  </a:lnTo>
                  <a:lnTo>
                    <a:pt x="358" y="484"/>
                  </a:lnTo>
                  <a:lnTo>
                    <a:pt x="337" y="491"/>
                  </a:lnTo>
                  <a:lnTo>
                    <a:pt x="325" y="495"/>
                  </a:lnTo>
                  <a:lnTo>
                    <a:pt x="314" y="497"/>
                  </a:lnTo>
                  <a:lnTo>
                    <a:pt x="302" y="499"/>
                  </a:lnTo>
                  <a:lnTo>
                    <a:pt x="291" y="501"/>
                  </a:lnTo>
                  <a:lnTo>
                    <a:pt x="279" y="501"/>
                  </a:lnTo>
                  <a:lnTo>
                    <a:pt x="266" y="503"/>
                  </a:lnTo>
                  <a:lnTo>
                    <a:pt x="268" y="503"/>
                  </a:lnTo>
                  <a:lnTo>
                    <a:pt x="255" y="501"/>
                  </a:lnTo>
                  <a:lnTo>
                    <a:pt x="243" y="501"/>
                  </a:lnTo>
                  <a:lnTo>
                    <a:pt x="232" y="499"/>
                  </a:lnTo>
                  <a:lnTo>
                    <a:pt x="220" y="497"/>
                  </a:lnTo>
                  <a:lnTo>
                    <a:pt x="209" y="495"/>
                  </a:lnTo>
                  <a:lnTo>
                    <a:pt x="199" y="491"/>
                  </a:lnTo>
                  <a:lnTo>
                    <a:pt x="187" y="488"/>
                  </a:lnTo>
                  <a:lnTo>
                    <a:pt x="176" y="484"/>
                  </a:lnTo>
                  <a:lnTo>
                    <a:pt x="166" y="478"/>
                  </a:lnTo>
                  <a:lnTo>
                    <a:pt x="155" y="472"/>
                  </a:lnTo>
                  <a:lnTo>
                    <a:pt x="145" y="469"/>
                  </a:lnTo>
                  <a:lnTo>
                    <a:pt x="136" y="461"/>
                  </a:lnTo>
                  <a:lnTo>
                    <a:pt x="126" y="455"/>
                  </a:lnTo>
                  <a:lnTo>
                    <a:pt x="117" y="448"/>
                  </a:lnTo>
                  <a:lnTo>
                    <a:pt x="84" y="415"/>
                  </a:lnTo>
                  <a:lnTo>
                    <a:pt x="78" y="407"/>
                  </a:lnTo>
                  <a:lnTo>
                    <a:pt x="71" y="398"/>
                  </a:lnTo>
                  <a:lnTo>
                    <a:pt x="65" y="388"/>
                  </a:lnTo>
                  <a:lnTo>
                    <a:pt x="59" y="377"/>
                  </a:lnTo>
                  <a:lnTo>
                    <a:pt x="53" y="367"/>
                  </a:lnTo>
                  <a:lnTo>
                    <a:pt x="48" y="358"/>
                  </a:lnTo>
                  <a:lnTo>
                    <a:pt x="44" y="346"/>
                  </a:lnTo>
                  <a:lnTo>
                    <a:pt x="40" y="337"/>
                  </a:lnTo>
                  <a:lnTo>
                    <a:pt x="38" y="325"/>
                  </a:lnTo>
                  <a:lnTo>
                    <a:pt x="34" y="314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319179" y="4576845"/>
              <a:ext cx="196850" cy="23812"/>
            </a:xfrm>
            <a:custGeom>
              <a:avLst/>
              <a:gdLst>
                <a:gd name="T0" fmla="*/ 15 w 247"/>
                <a:gd name="T1" fmla="*/ 0 h 31"/>
                <a:gd name="T2" fmla="*/ 11 w 247"/>
                <a:gd name="T3" fmla="*/ 0 h 31"/>
                <a:gd name="T4" fmla="*/ 8 w 247"/>
                <a:gd name="T5" fmla="*/ 2 h 31"/>
                <a:gd name="T6" fmla="*/ 4 w 247"/>
                <a:gd name="T7" fmla="*/ 4 h 31"/>
                <a:gd name="T8" fmla="*/ 2 w 247"/>
                <a:gd name="T9" fmla="*/ 8 h 31"/>
                <a:gd name="T10" fmla="*/ 0 w 247"/>
                <a:gd name="T11" fmla="*/ 11 h 31"/>
                <a:gd name="T12" fmla="*/ 0 w 247"/>
                <a:gd name="T13" fmla="*/ 19 h 31"/>
                <a:gd name="T14" fmla="*/ 2 w 247"/>
                <a:gd name="T15" fmla="*/ 23 h 31"/>
                <a:gd name="T16" fmla="*/ 8 w 247"/>
                <a:gd name="T17" fmla="*/ 29 h 31"/>
                <a:gd name="T18" fmla="*/ 11 w 247"/>
                <a:gd name="T19" fmla="*/ 29 h 31"/>
                <a:gd name="T20" fmla="*/ 15 w 247"/>
                <a:gd name="T21" fmla="*/ 31 h 31"/>
                <a:gd name="T22" fmla="*/ 232 w 247"/>
                <a:gd name="T23" fmla="*/ 31 h 31"/>
                <a:gd name="T24" fmla="*/ 235 w 247"/>
                <a:gd name="T25" fmla="*/ 29 h 31"/>
                <a:gd name="T26" fmla="*/ 239 w 247"/>
                <a:gd name="T27" fmla="*/ 29 h 31"/>
                <a:gd name="T28" fmla="*/ 241 w 247"/>
                <a:gd name="T29" fmla="*/ 25 h 31"/>
                <a:gd name="T30" fmla="*/ 245 w 247"/>
                <a:gd name="T31" fmla="*/ 23 h 31"/>
                <a:gd name="T32" fmla="*/ 245 w 247"/>
                <a:gd name="T33" fmla="*/ 19 h 31"/>
                <a:gd name="T34" fmla="*/ 247 w 247"/>
                <a:gd name="T35" fmla="*/ 15 h 31"/>
                <a:gd name="T36" fmla="*/ 245 w 247"/>
                <a:gd name="T37" fmla="*/ 11 h 31"/>
                <a:gd name="T38" fmla="*/ 245 w 247"/>
                <a:gd name="T39" fmla="*/ 8 h 31"/>
                <a:gd name="T40" fmla="*/ 239 w 247"/>
                <a:gd name="T41" fmla="*/ 2 h 31"/>
                <a:gd name="T42" fmla="*/ 235 w 247"/>
                <a:gd name="T43" fmla="*/ 0 h 31"/>
                <a:gd name="T44" fmla="*/ 232 w 247"/>
                <a:gd name="T45" fmla="*/ 0 h 31"/>
                <a:gd name="T46" fmla="*/ 15 w 247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31">
                  <a:moveTo>
                    <a:pt x="15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232" y="31"/>
                  </a:lnTo>
                  <a:lnTo>
                    <a:pt x="235" y="29"/>
                  </a:lnTo>
                  <a:lnTo>
                    <a:pt x="239" y="29"/>
                  </a:lnTo>
                  <a:lnTo>
                    <a:pt x="241" y="25"/>
                  </a:lnTo>
                  <a:lnTo>
                    <a:pt x="245" y="23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8"/>
                  </a:lnTo>
                  <a:lnTo>
                    <a:pt x="239" y="2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404904" y="4521282"/>
              <a:ext cx="134937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392204" y="4502232"/>
              <a:ext cx="176212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9 h 216"/>
                <a:gd name="T4" fmla="*/ 178 w 220"/>
                <a:gd name="T5" fmla="*/ 123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9"/>
                  </a:lnTo>
                  <a:lnTo>
                    <a:pt x="178" y="123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600166" y="4576845"/>
              <a:ext cx="195263" cy="23812"/>
            </a:xfrm>
            <a:custGeom>
              <a:avLst/>
              <a:gdLst>
                <a:gd name="T0" fmla="*/ 232 w 247"/>
                <a:gd name="T1" fmla="*/ 31 h 31"/>
                <a:gd name="T2" fmla="*/ 236 w 247"/>
                <a:gd name="T3" fmla="*/ 29 h 31"/>
                <a:gd name="T4" fmla="*/ 240 w 247"/>
                <a:gd name="T5" fmla="*/ 29 h 31"/>
                <a:gd name="T6" fmla="*/ 242 w 247"/>
                <a:gd name="T7" fmla="*/ 25 h 31"/>
                <a:gd name="T8" fmla="*/ 245 w 247"/>
                <a:gd name="T9" fmla="*/ 23 h 31"/>
                <a:gd name="T10" fmla="*/ 245 w 247"/>
                <a:gd name="T11" fmla="*/ 19 h 31"/>
                <a:gd name="T12" fmla="*/ 247 w 247"/>
                <a:gd name="T13" fmla="*/ 15 h 31"/>
                <a:gd name="T14" fmla="*/ 245 w 247"/>
                <a:gd name="T15" fmla="*/ 11 h 31"/>
                <a:gd name="T16" fmla="*/ 245 w 247"/>
                <a:gd name="T17" fmla="*/ 8 h 31"/>
                <a:gd name="T18" fmla="*/ 240 w 247"/>
                <a:gd name="T19" fmla="*/ 2 h 31"/>
                <a:gd name="T20" fmla="*/ 236 w 247"/>
                <a:gd name="T21" fmla="*/ 0 h 31"/>
                <a:gd name="T22" fmla="*/ 12 w 247"/>
                <a:gd name="T23" fmla="*/ 0 h 31"/>
                <a:gd name="T24" fmla="*/ 8 w 247"/>
                <a:gd name="T25" fmla="*/ 2 h 31"/>
                <a:gd name="T26" fmla="*/ 4 w 247"/>
                <a:gd name="T27" fmla="*/ 4 h 31"/>
                <a:gd name="T28" fmla="*/ 2 w 247"/>
                <a:gd name="T29" fmla="*/ 8 h 31"/>
                <a:gd name="T30" fmla="*/ 0 w 247"/>
                <a:gd name="T31" fmla="*/ 11 h 31"/>
                <a:gd name="T32" fmla="*/ 0 w 247"/>
                <a:gd name="T33" fmla="*/ 19 h 31"/>
                <a:gd name="T34" fmla="*/ 2 w 247"/>
                <a:gd name="T35" fmla="*/ 23 h 31"/>
                <a:gd name="T36" fmla="*/ 8 w 247"/>
                <a:gd name="T37" fmla="*/ 29 h 31"/>
                <a:gd name="T38" fmla="*/ 12 w 247"/>
                <a:gd name="T39" fmla="*/ 29 h 31"/>
                <a:gd name="T40" fmla="*/ 16 w 247"/>
                <a:gd name="T41" fmla="*/ 31 h 31"/>
                <a:gd name="T42" fmla="*/ 232 w 247"/>
                <a:gd name="T4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31">
                  <a:moveTo>
                    <a:pt x="232" y="31"/>
                  </a:moveTo>
                  <a:lnTo>
                    <a:pt x="236" y="29"/>
                  </a:lnTo>
                  <a:lnTo>
                    <a:pt x="240" y="29"/>
                  </a:lnTo>
                  <a:lnTo>
                    <a:pt x="242" y="25"/>
                  </a:lnTo>
                  <a:lnTo>
                    <a:pt x="245" y="23"/>
                  </a:lnTo>
                  <a:lnTo>
                    <a:pt x="245" y="19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5" y="8"/>
                  </a:lnTo>
                  <a:lnTo>
                    <a:pt x="240" y="2"/>
                  </a:lnTo>
                  <a:lnTo>
                    <a:pt x="23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9"/>
                  </a:lnTo>
                  <a:lnTo>
                    <a:pt x="12" y="29"/>
                  </a:lnTo>
                  <a:lnTo>
                    <a:pt x="16" y="31"/>
                  </a:lnTo>
                  <a:lnTo>
                    <a:pt x="2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576354" y="4521282"/>
              <a:ext cx="136525" cy="133350"/>
            </a:xfrm>
            <a:custGeom>
              <a:avLst/>
              <a:gdLst>
                <a:gd name="T0" fmla="*/ 170 w 170"/>
                <a:gd name="T1" fmla="*/ 168 h 168"/>
                <a:gd name="T2" fmla="*/ 0 w 170"/>
                <a:gd name="T3" fmla="*/ 84 h 168"/>
                <a:gd name="T4" fmla="*/ 170 w 170"/>
                <a:gd name="T5" fmla="*/ 0 h 168"/>
                <a:gd name="T6" fmla="*/ 170 w 170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68">
                  <a:moveTo>
                    <a:pt x="170" y="168"/>
                  </a:moveTo>
                  <a:lnTo>
                    <a:pt x="0" y="84"/>
                  </a:lnTo>
                  <a:lnTo>
                    <a:pt x="170" y="0"/>
                  </a:lnTo>
                  <a:lnTo>
                    <a:pt x="170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49366" y="4502232"/>
              <a:ext cx="174625" cy="171450"/>
            </a:xfrm>
            <a:custGeom>
              <a:avLst/>
              <a:gdLst>
                <a:gd name="T0" fmla="*/ 190 w 220"/>
                <a:gd name="T1" fmla="*/ 193 h 216"/>
                <a:gd name="T2" fmla="*/ 211 w 220"/>
                <a:gd name="T3" fmla="*/ 178 h 216"/>
                <a:gd name="T4" fmla="*/ 40 w 220"/>
                <a:gd name="T5" fmla="*/ 94 h 216"/>
                <a:gd name="T6" fmla="*/ 40 w 220"/>
                <a:gd name="T7" fmla="*/ 123 h 216"/>
                <a:gd name="T8" fmla="*/ 211 w 220"/>
                <a:gd name="T9" fmla="*/ 39 h 216"/>
                <a:gd name="T10" fmla="*/ 190 w 220"/>
                <a:gd name="T11" fmla="*/ 25 h 216"/>
                <a:gd name="T12" fmla="*/ 190 w 220"/>
                <a:gd name="T13" fmla="*/ 193 h 216"/>
                <a:gd name="T14" fmla="*/ 220 w 220"/>
                <a:gd name="T15" fmla="*/ 216 h 216"/>
                <a:gd name="T16" fmla="*/ 220 w 220"/>
                <a:gd name="T17" fmla="*/ 0 h 216"/>
                <a:gd name="T18" fmla="*/ 0 w 220"/>
                <a:gd name="T19" fmla="*/ 109 h 216"/>
                <a:gd name="T20" fmla="*/ 220 w 220"/>
                <a:gd name="T21" fmla="*/ 216 h 216"/>
                <a:gd name="T22" fmla="*/ 190 w 220"/>
                <a:gd name="T23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190" y="193"/>
                  </a:moveTo>
                  <a:lnTo>
                    <a:pt x="211" y="178"/>
                  </a:lnTo>
                  <a:lnTo>
                    <a:pt x="40" y="94"/>
                  </a:lnTo>
                  <a:lnTo>
                    <a:pt x="40" y="123"/>
                  </a:lnTo>
                  <a:lnTo>
                    <a:pt x="211" y="39"/>
                  </a:lnTo>
                  <a:lnTo>
                    <a:pt x="190" y="25"/>
                  </a:lnTo>
                  <a:lnTo>
                    <a:pt x="190" y="193"/>
                  </a:lnTo>
                  <a:lnTo>
                    <a:pt x="220" y="216"/>
                  </a:lnTo>
                  <a:lnTo>
                    <a:pt x="220" y="0"/>
                  </a:lnTo>
                  <a:lnTo>
                    <a:pt x="0" y="109"/>
                  </a:lnTo>
                  <a:lnTo>
                    <a:pt x="220" y="216"/>
                  </a:lnTo>
                  <a:lnTo>
                    <a:pt x="190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557304" y="4418094"/>
              <a:ext cx="23812" cy="174625"/>
            </a:xfrm>
            <a:custGeom>
              <a:avLst/>
              <a:gdLst>
                <a:gd name="T0" fmla="*/ 0 w 30"/>
                <a:gd name="T1" fmla="*/ 205 h 220"/>
                <a:gd name="T2" fmla="*/ 0 w 30"/>
                <a:gd name="T3" fmla="*/ 209 h 220"/>
                <a:gd name="T4" fmla="*/ 2 w 30"/>
                <a:gd name="T5" fmla="*/ 212 h 220"/>
                <a:gd name="T6" fmla="*/ 7 w 30"/>
                <a:gd name="T7" fmla="*/ 218 h 220"/>
                <a:gd name="T8" fmla="*/ 11 w 30"/>
                <a:gd name="T9" fmla="*/ 218 h 220"/>
                <a:gd name="T10" fmla="*/ 15 w 30"/>
                <a:gd name="T11" fmla="*/ 220 h 220"/>
                <a:gd name="T12" fmla="*/ 19 w 30"/>
                <a:gd name="T13" fmla="*/ 218 h 220"/>
                <a:gd name="T14" fmla="*/ 23 w 30"/>
                <a:gd name="T15" fmla="*/ 218 h 220"/>
                <a:gd name="T16" fmla="*/ 25 w 30"/>
                <a:gd name="T17" fmla="*/ 214 h 220"/>
                <a:gd name="T18" fmla="*/ 28 w 30"/>
                <a:gd name="T19" fmla="*/ 212 h 220"/>
                <a:gd name="T20" fmla="*/ 28 w 30"/>
                <a:gd name="T21" fmla="*/ 209 h 220"/>
                <a:gd name="T22" fmla="*/ 30 w 30"/>
                <a:gd name="T23" fmla="*/ 205 h 220"/>
                <a:gd name="T24" fmla="*/ 30 w 30"/>
                <a:gd name="T25" fmla="*/ 15 h 220"/>
                <a:gd name="T26" fmla="*/ 28 w 30"/>
                <a:gd name="T27" fmla="*/ 12 h 220"/>
                <a:gd name="T28" fmla="*/ 28 w 30"/>
                <a:gd name="T29" fmla="*/ 8 h 220"/>
                <a:gd name="T30" fmla="*/ 23 w 30"/>
                <a:gd name="T31" fmla="*/ 2 h 220"/>
                <a:gd name="T32" fmla="*/ 19 w 30"/>
                <a:gd name="T33" fmla="*/ 0 h 220"/>
                <a:gd name="T34" fmla="*/ 11 w 30"/>
                <a:gd name="T35" fmla="*/ 0 h 220"/>
                <a:gd name="T36" fmla="*/ 7 w 30"/>
                <a:gd name="T37" fmla="*/ 2 h 220"/>
                <a:gd name="T38" fmla="*/ 3 w 30"/>
                <a:gd name="T39" fmla="*/ 4 h 220"/>
                <a:gd name="T40" fmla="*/ 2 w 30"/>
                <a:gd name="T41" fmla="*/ 8 h 220"/>
                <a:gd name="T42" fmla="*/ 0 w 30"/>
                <a:gd name="T43" fmla="*/ 12 h 220"/>
                <a:gd name="T44" fmla="*/ 0 w 30"/>
                <a:gd name="T45" fmla="*/ 15 h 220"/>
                <a:gd name="T46" fmla="*/ 0 w 30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7" y="218"/>
                  </a:lnTo>
                  <a:lnTo>
                    <a:pt x="11" y="218"/>
                  </a:lnTo>
                  <a:lnTo>
                    <a:pt x="15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8" y="212"/>
                  </a:lnTo>
                  <a:lnTo>
                    <a:pt x="28" y="209"/>
                  </a:lnTo>
                  <a:lnTo>
                    <a:pt x="30" y="205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360454" y="4046620"/>
              <a:ext cx="423862" cy="387350"/>
            </a:xfrm>
            <a:custGeom>
              <a:avLst/>
              <a:gdLst>
                <a:gd name="T0" fmla="*/ 5 w 534"/>
                <a:gd name="T1" fmla="*/ 319 h 533"/>
                <a:gd name="T2" fmla="*/ 21 w 534"/>
                <a:gd name="T3" fmla="*/ 369 h 533"/>
                <a:gd name="T4" fmla="*/ 51 w 534"/>
                <a:gd name="T5" fmla="*/ 424 h 533"/>
                <a:gd name="T6" fmla="*/ 107 w 534"/>
                <a:gd name="T7" fmla="*/ 478 h 533"/>
                <a:gd name="T8" fmla="*/ 151 w 534"/>
                <a:gd name="T9" fmla="*/ 506 h 533"/>
                <a:gd name="T10" fmla="*/ 212 w 534"/>
                <a:gd name="T11" fmla="*/ 527 h 533"/>
                <a:gd name="T12" fmla="*/ 264 w 534"/>
                <a:gd name="T13" fmla="*/ 533 h 533"/>
                <a:gd name="T14" fmla="*/ 304 w 534"/>
                <a:gd name="T15" fmla="*/ 529 h 533"/>
                <a:gd name="T16" fmla="*/ 367 w 534"/>
                <a:gd name="T17" fmla="*/ 510 h 533"/>
                <a:gd name="T18" fmla="*/ 425 w 534"/>
                <a:gd name="T19" fmla="*/ 478 h 533"/>
                <a:gd name="T20" fmla="*/ 471 w 534"/>
                <a:gd name="T21" fmla="*/ 434 h 533"/>
                <a:gd name="T22" fmla="*/ 499 w 534"/>
                <a:gd name="T23" fmla="*/ 392 h 533"/>
                <a:gd name="T24" fmla="*/ 521 w 534"/>
                <a:gd name="T25" fmla="*/ 344 h 533"/>
                <a:gd name="T26" fmla="*/ 532 w 534"/>
                <a:gd name="T27" fmla="*/ 279 h 533"/>
                <a:gd name="T28" fmla="*/ 532 w 534"/>
                <a:gd name="T29" fmla="*/ 237 h 533"/>
                <a:gd name="T30" fmla="*/ 521 w 534"/>
                <a:gd name="T31" fmla="*/ 187 h 533"/>
                <a:gd name="T32" fmla="*/ 499 w 534"/>
                <a:gd name="T33" fmla="*/ 139 h 533"/>
                <a:gd name="T34" fmla="*/ 471 w 534"/>
                <a:gd name="T35" fmla="*/ 97 h 533"/>
                <a:gd name="T36" fmla="*/ 423 w 534"/>
                <a:gd name="T37" fmla="*/ 51 h 533"/>
                <a:gd name="T38" fmla="*/ 379 w 534"/>
                <a:gd name="T39" fmla="*/ 24 h 533"/>
                <a:gd name="T40" fmla="*/ 331 w 534"/>
                <a:gd name="T41" fmla="*/ 7 h 533"/>
                <a:gd name="T42" fmla="*/ 250 w 534"/>
                <a:gd name="T43" fmla="*/ 0 h 533"/>
                <a:gd name="T44" fmla="*/ 187 w 534"/>
                <a:gd name="T45" fmla="*/ 11 h 533"/>
                <a:gd name="T46" fmla="*/ 139 w 534"/>
                <a:gd name="T47" fmla="*/ 32 h 533"/>
                <a:gd name="T48" fmla="*/ 97 w 534"/>
                <a:gd name="T49" fmla="*/ 61 h 533"/>
                <a:gd name="T50" fmla="*/ 46 w 534"/>
                <a:gd name="T51" fmla="*/ 116 h 533"/>
                <a:gd name="T52" fmla="*/ 21 w 534"/>
                <a:gd name="T53" fmla="*/ 162 h 533"/>
                <a:gd name="T54" fmla="*/ 5 w 534"/>
                <a:gd name="T55" fmla="*/ 212 h 533"/>
                <a:gd name="T56" fmla="*/ 0 w 534"/>
                <a:gd name="T57" fmla="*/ 265 h 533"/>
                <a:gd name="T58" fmla="*/ 32 w 534"/>
                <a:gd name="T59" fmla="*/ 229 h 533"/>
                <a:gd name="T60" fmla="*/ 44 w 534"/>
                <a:gd name="T61" fmla="*/ 185 h 533"/>
                <a:gd name="T62" fmla="*/ 65 w 534"/>
                <a:gd name="T63" fmla="*/ 143 h 533"/>
                <a:gd name="T64" fmla="*/ 99 w 534"/>
                <a:gd name="T65" fmla="*/ 99 h 533"/>
                <a:gd name="T66" fmla="*/ 143 w 534"/>
                <a:gd name="T67" fmla="*/ 65 h 533"/>
                <a:gd name="T68" fmla="*/ 185 w 534"/>
                <a:gd name="T69" fmla="*/ 44 h 533"/>
                <a:gd name="T70" fmla="*/ 229 w 534"/>
                <a:gd name="T71" fmla="*/ 32 h 533"/>
                <a:gd name="T72" fmla="*/ 312 w 534"/>
                <a:gd name="T73" fmla="*/ 34 h 533"/>
                <a:gd name="T74" fmla="*/ 356 w 534"/>
                <a:gd name="T75" fmla="*/ 47 h 533"/>
                <a:gd name="T76" fmla="*/ 396 w 534"/>
                <a:gd name="T77" fmla="*/ 70 h 533"/>
                <a:gd name="T78" fmla="*/ 455 w 534"/>
                <a:gd name="T79" fmla="*/ 126 h 533"/>
                <a:gd name="T80" fmla="*/ 478 w 534"/>
                <a:gd name="T81" fmla="*/ 164 h 533"/>
                <a:gd name="T82" fmla="*/ 496 w 534"/>
                <a:gd name="T83" fmla="*/ 208 h 533"/>
                <a:gd name="T84" fmla="*/ 501 w 534"/>
                <a:gd name="T85" fmla="*/ 252 h 533"/>
                <a:gd name="T86" fmla="*/ 501 w 534"/>
                <a:gd name="T87" fmla="*/ 288 h 533"/>
                <a:gd name="T88" fmla="*/ 488 w 534"/>
                <a:gd name="T89" fmla="*/ 346 h 533"/>
                <a:gd name="T90" fmla="*/ 467 w 534"/>
                <a:gd name="T91" fmla="*/ 386 h 533"/>
                <a:gd name="T92" fmla="*/ 415 w 534"/>
                <a:gd name="T93" fmla="*/ 447 h 533"/>
                <a:gd name="T94" fmla="*/ 365 w 534"/>
                <a:gd name="T95" fmla="*/ 478 h 533"/>
                <a:gd name="T96" fmla="*/ 312 w 534"/>
                <a:gd name="T97" fmla="*/ 497 h 533"/>
                <a:gd name="T98" fmla="*/ 264 w 534"/>
                <a:gd name="T99" fmla="*/ 503 h 533"/>
                <a:gd name="T100" fmla="*/ 229 w 534"/>
                <a:gd name="T101" fmla="*/ 499 h 533"/>
                <a:gd name="T102" fmla="*/ 174 w 534"/>
                <a:gd name="T103" fmla="*/ 483 h 533"/>
                <a:gd name="T104" fmla="*/ 134 w 534"/>
                <a:gd name="T105" fmla="*/ 461 h 533"/>
                <a:gd name="T106" fmla="*/ 84 w 534"/>
                <a:gd name="T107" fmla="*/ 415 h 533"/>
                <a:gd name="T108" fmla="*/ 53 w 534"/>
                <a:gd name="T109" fmla="*/ 367 h 533"/>
                <a:gd name="T110" fmla="*/ 38 w 534"/>
                <a:gd name="T111" fmla="*/ 323 h 533"/>
                <a:gd name="T112" fmla="*/ 30 w 534"/>
                <a:gd name="T113" fmla="*/ 26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3">
                  <a:moveTo>
                    <a:pt x="0" y="265"/>
                  </a:moveTo>
                  <a:lnTo>
                    <a:pt x="0" y="279"/>
                  </a:lnTo>
                  <a:lnTo>
                    <a:pt x="2" y="306"/>
                  </a:lnTo>
                  <a:lnTo>
                    <a:pt x="5" y="319"/>
                  </a:lnTo>
                  <a:lnTo>
                    <a:pt x="7" y="330"/>
                  </a:lnTo>
                  <a:lnTo>
                    <a:pt x="11" y="344"/>
                  </a:lnTo>
                  <a:lnTo>
                    <a:pt x="15" y="355"/>
                  </a:lnTo>
                  <a:lnTo>
                    <a:pt x="21" y="369"/>
                  </a:lnTo>
                  <a:lnTo>
                    <a:pt x="25" y="380"/>
                  </a:lnTo>
                  <a:lnTo>
                    <a:pt x="32" y="392"/>
                  </a:lnTo>
                  <a:lnTo>
                    <a:pt x="38" y="403"/>
                  </a:lnTo>
                  <a:lnTo>
                    <a:pt x="51" y="424"/>
                  </a:lnTo>
                  <a:lnTo>
                    <a:pt x="61" y="434"/>
                  </a:lnTo>
                  <a:lnTo>
                    <a:pt x="78" y="453"/>
                  </a:lnTo>
                  <a:lnTo>
                    <a:pt x="97" y="470"/>
                  </a:lnTo>
                  <a:lnTo>
                    <a:pt x="107" y="478"/>
                  </a:lnTo>
                  <a:lnTo>
                    <a:pt x="116" y="485"/>
                  </a:lnTo>
                  <a:lnTo>
                    <a:pt x="128" y="493"/>
                  </a:lnTo>
                  <a:lnTo>
                    <a:pt x="139" y="499"/>
                  </a:lnTo>
                  <a:lnTo>
                    <a:pt x="151" y="506"/>
                  </a:lnTo>
                  <a:lnTo>
                    <a:pt x="162" y="510"/>
                  </a:lnTo>
                  <a:lnTo>
                    <a:pt x="187" y="520"/>
                  </a:lnTo>
                  <a:lnTo>
                    <a:pt x="199" y="524"/>
                  </a:lnTo>
                  <a:lnTo>
                    <a:pt x="212" y="527"/>
                  </a:lnTo>
                  <a:lnTo>
                    <a:pt x="226" y="529"/>
                  </a:lnTo>
                  <a:lnTo>
                    <a:pt x="239" y="531"/>
                  </a:lnTo>
                  <a:lnTo>
                    <a:pt x="250" y="531"/>
                  </a:lnTo>
                  <a:lnTo>
                    <a:pt x="264" y="533"/>
                  </a:lnTo>
                  <a:lnTo>
                    <a:pt x="266" y="533"/>
                  </a:lnTo>
                  <a:lnTo>
                    <a:pt x="279" y="531"/>
                  </a:lnTo>
                  <a:lnTo>
                    <a:pt x="291" y="531"/>
                  </a:lnTo>
                  <a:lnTo>
                    <a:pt x="304" y="529"/>
                  </a:lnTo>
                  <a:lnTo>
                    <a:pt x="318" y="527"/>
                  </a:lnTo>
                  <a:lnTo>
                    <a:pt x="331" y="524"/>
                  </a:lnTo>
                  <a:lnTo>
                    <a:pt x="344" y="520"/>
                  </a:lnTo>
                  <a:lnTo>
                    <a:pt x="367" y="510"/>
                  </a:lnTo>
                  <a:lnTo>
                    <a:pt x="379" y="506"/>
                  </a:lnTo>
                  <a:lnTo>
                    <a:pt x="392" y="499"/>
                  </a:lnTo>
                  <a:lnTo>
                    <a:pt x="413" y="487"/>
                  </a:lnTo>
                  <a:lnTo>
                    <a:pt x="425" y="478"/>
                  </a:lnTo>
                  <a:lnTo>
                    <a:pt x="434" y="470"/>
                  </a:lnTo>
                  <a:lnTo>
                    <a:pt x="444" y="462"/>
                  </a:lnTo>
                  <a:lnTo>
                    <a:pt x="463" y="443"/>
                  </a:lnTo>
                  <a:lnTo>
                    <a:pt x="471" y="434"/>
                  </a:lnTo>
                  <a:lnTo>
                    <a:pt x="478" y="424"/>
                  </a:lnTo>
                  <a:lnTo>
                    <a:pt x="486" y="413"/>
                  </a:lnTo>
                  <a:lnTo>
                    <a:pt x="494" y="403"/>
                  </a:lnTo>
                  <a:lnTo>
                    <a:pt x="499" y="392"/>
                  </a:lnTo>
                  <a:lnTo>
                    <a:pt x="505" y="380"/>
                  </a:lnTo>
                  <a:lnTo>
                    <a:pt x="511" y="369"/>
                  </a:lnTo>
                  <a:lnTo>
                    <a:pt x="517" y="355"/>
                  </a:lnTo>
                  <a:lnTo>
                    <a:pt x="521" y="344"/>
                  </a:lnTo>
                  <a:lnTo>
                    <a:pt x="524" y="332"/>
                  </a:lnTo>
                  <a:lnTo>
                    <a:pt x="528" y="317"/>
                  </a:lnTo>
                  <a:lnTo>
                    <a:pt x="532" y="292"/>
                  </a:lnTo>
                  <a:lnTo>
                    <a:pt x="532" y="279"/>
                  </a:lnTo>
                  <a:lnTo>
                    <a:pt x="534" y="265"/>
                  </a:lnTo>
                  <a:lnTo>
                    <a:pt x="534" y="264"/>
                  </a:lnTo>
                  <a:lnTo>
                    <a:pt x="532" y="250"/>
                  </a:lnTo>
                  <a:lnTo>
                    <a:pt x="532" y="237"/>
                  </a:lnTo>
                  <a:lnTo>
                    <a:pt x="530" y="225"/>
                  </a:lnTo>
                  <a:lnTo>
                    <a:pt x="528" y="212"/>
                  </a:lnTo>
                  <a:lnTo>
                    <a:pt x="524" y="199"/>
                  </a:lnTo>
                  <a:lnTo>
                    <a:pt x="521" y="187"/>
                  </a:lnTo>
                  <a:lnTo>
                    <a:pt x="517" y="174"/>
                  </a:lnTo>
                  <a:lnTo>
                    <a:pt x="511" y="162"/>
                  </a:lnTo>
                  <a:lnTo>
                    <a:pt x="505" y="151"/>
                  </a:lnTo>
                  <a:lnTo>
                    <a:pt x="499" y="139"/>
                  </a:lnTo>
                  <a:lnTo>
                    <a:pt x="494" y="128"/>
                  </a:lnTo>
                  <a:lnTo>
                    <a:pt x="486" y="116"/>
                  </a:lnTo>
                  <a:lnTo>
                    <a:pt x="478" y="107"/>
                  </a:lnTo>
                  <a:lnTo>
                    <a:pt x="471" y="97"/>
                  </a:lnTo>
                  <a:lnTo>
                    <a:pt x="463" y="88"/>
                  </a:lnTo>
                  <a:lnTo>
                    <a:pt x="444" y="68"/>
                  </a:lnTo>
                  <a:lnTo>
                    <a:pt x="434" y="61"/>
                  </a:lnTo>
                  <a:lnTo>
                    <a:pt x="423" y="51"/>
                  </a:lnTo>
                  <a:lnTo>
                    <a:pt x="413" y="46"/>
                  </a:lnTo>
                  <a:lnTo>
                    <a:pt x="402" y="38"/>
                  </a:lnTo>
                  <a:lnTo>
                    <a:pt x="392" y="32"/>
                  </a:lnTo>
                  <a:lnTo>
                    <a:pt x="379" y="24"/>
                  </a:lnTo>
                  <a:lnTo>
                    <a:pt x="367" y="21"/>
                  </a:lnTo>
                  <a:lnTo>
                    <a:pt x="356" y="15"/>
                  </a:lnTo>
                  <a:lnTo>
                    <a:pt x="342" y="11"/>
                  </a:lnTo>
                  <a:lnTo>
                    <a:pt x="331" y="7"/>
                  </a:lnTo>
                  <a:lnTo>
                    <a:pt x="318" y="5"/>
                  </a:lnTo>
                  <a:lnTo>
                    <a:pt x="304" y="2"/>
                  </a:lnTo>
                  <a:lnTo>
                    <a:pt x="279" y="0"/>
                  </a:lnTo>
                  <a:lnTo>
                    <a:pt x="250" y="0"/>
                  </a:lnTo>
                  <a:lnTo>
                    <a:pt x="226" y="2"/>
                  </a:lnTo>
                  <a:lnTo>
                    <a:pt x="212" y="5"/>
                  </a:lnTo>
                  <a:lnTo>
                    <a:pt x="199" y="7"/>
                  </a:lnTo>
                  <a:lnTo>
                    <a:pt x="187" y="11"/>
                  </a:lnTo>
                  <a:lnTo>
                    <a:pt x="174" y="15"/>
                  </a:lnTo>
                  <a:lnTo>
                    <a:pt x="162" y="21"/>
                  </a:lnTo>
                  <a:lnTo>
                    <a:pt x="151" y="24"/>
                  </a:lnTo>
                  <a:lnTo>
                    <a:pt x="139" y="32"/>
                  </a:lnTo>
                  <a:lnTo>
                    <a:pt x="128" y="38"/>
                  </a:lnTo>
                  <a:lnTo>
                    <a:pt x="116" y="46"/>
                  </a:lnTo>
                  <a:lnTo>
                    <a:pt x="107" y="51"/>
                  </a:lnTo>
                  <a:lnTo>
                    <a:pt x="97" y="61"/>
                  </a:lnTo>
                  <a:lnTo>
                    <a:pt x="78" y="78"/>
                  </a:lnTo>
                  <a:lnTo>
                    <a:pt x="61" y="97"/>
                  </a:lnTo>
                  <a:lnTo>
                    <a:pt x="51" y="107"/>
                  </a:lnTo>
                  <a:lnTo>
                    <a:pt x="46" y="116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5" y="151"/>
                  </a:lnTo>
                  <a:lnTo>
                    <a:pt x="21" y="162"/>
                  </a:lnTo>
                  <a:lnTo>
                    <a:pt x="15" y="174"/>
                  </a:lnTo>
                  <a:lnTo>
                    <a:pt x="11" y="187"/>
                  </a:lnTo>
                  <a:lnTo>
                    <a:pt x="7" y="199"/>
                  </a:lnTo>
                  <a:lnTo>
                    <a:pt x="5" y="212"/>
                  </a:lnTo>
                  <a:lnTo>
                    <a:pt x="2" y="225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52"/>
                  </a:lnTo>
                  <a:lnTo>
                    <a:pt x="32" y="229"/>
                  </a:lnTo>
                  <a:lnTo>
                    <a:pt x="34" y="218"/>
                  </a:lnTo>
                  <a:lnTo>
                    <a:pt x="38" y="206"/>
                  </a:lnTo>
                  <a:lnTo>
                    <a:pt x="40" y="195"/>
                  </a:lnTo>
                  <a:lnTo>
                    <a:pt x="44" y="185"/>
                  </a:lnTo>
                  <a:lnTo>
                    <a:pt x="47" y="174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3"/>
                  </a:lnTo>
                  <a:lnTo>
                    <a:pt x="70" y="133"/>
                  </a:lnTo>
                  <a:lnTo>
                    <a:pt x="76" y="126"/>
                  </a:lnTo>
                  <a:lnTo>
                    <a:pt x="84" y="116"/>
                  </a:lnTo>
                  <a:lnTo>
                    <a:pt x="99" y="99"/>
                  </a:lnTo>
                  <a:lnTo>
                    <a:pt x="116" y="84"/>
                  </a:lnTo>
                  <a:lnTo>
                    <a:pt x="126" y="76"/>
                  </a:lnTo>
                  <a:lnTo>
                    <a:pt x="134" y="70"/>
                  </a:lnTo>
                  <a:lnTo>
                    <a:pt x="143" y="65"/>
                  </a:lnTo>
                  <a:lnTo>
                    <a:pt x="155" y="59"/>
                  </a:lnTo>
                  <a:lnTo>
                    <a:pt x="164" y="53"/>
                  </a:lnTo>
                  <a:lnTo>
                    <a:pt x="174" y="47"/>
                  </a:lnTo>
                  <a:lnTo>
                    <a:pt x="185" y="44"/>
                  </a:lnTo>
                  <a:lnTo>
                    <a:pt x="195" y="40"/>
                  </a:lnTo>
                  <a:lnTo>
                    <a:pt x="206" y="38"/>
                  </a:lnTo>
                  <a:lnTo>
                    <a:pt x="218" y="34"/>
                  </a:lnTo>
                  <a:lnTo>
                    <a:pt x="229" y="32"/>
                  </a:lnTo>
                  <a:lnTo>
                    <a:pt x="252" y="30"/>
                  </a:lnTo>
                  <a:lnTo>
                    <a:pt x="277" y="30"/>
                  </a:lnTo>
                  <a:lnTo>
                    <a:pt x="300" y="32"/>
                  </a:lnTo>
                  <a:lnTo>
                    <a:pt x="312" y="34"/>
                  </a:lnTo>
                  <a:lnTo>
                    <a:pt x="323" y="38"/>
                  </a:lnTo>
                  <a:lnTo>
                    <a:pt x="335" y="40"/>
                  </a:lnTo>
                  <a:lnTo>
                    <a:pt x="344" y="44"/>
                  </a:lnTo>
                  <a:lnTo>
                    <a:pt x="356" y="47"/>
                  </a:lnTo>
                  <a:lnTo>
                    <a:pt x="365" y="53"/>
                  </a:lnTo>
                  <a:lnTo>
                    <a:pt x="377" y="59"/>
                  </a:lnTo>
                  <a:lnTo>
                    <a:pt x="386" y="65"/>
                  </a:lnTo>
                  <a:lnTo>
                    <a:pt x="396" y="70"/>
                  </a:lnTo>
                  <a:lnTo>
                    <a:pt x="406" y="76"/>
                  </a:lnTo>
                  <a:lnTo>
                    <a:pt x="415" y="84"/>
                  </a:lnTo>
                  <a:lnTo>
                    <a:pt x="448" y="116"/>
                  </a:lnTo>
                  <a:lnTo>
                    <a:pt x="455" y="126"/>
                  </a:lnTo>
                  <a:lnTo>
                    <a:pt x="461" y="133"/>
                  </a:lnTo>
                  <a:lnTo>
                    <a:pt x="467" y="143"/>
                  </a:lnTo>
                  <a:lnTo>
                    <a:pt x="473" y="153"/>
                  </a:lnTo>
                  <a:lnTo>
                    <a:pt x="478" y="164"/>
                  </a:lnTo>
                  <a:lnTo>
                    <a:pt x="484" y="174"/>
                  </a:lnTo>
                  <a:lnTo>
                    <a:pt x="488" y="185"/>
                  </a:lnTo>
                  <a:lnTo>
                    <a:pt x="492" y="197"/>
                  </a:lnTo>
                  <a:lnTo>
                    <a:pt x="496" y="208"/>
                  </a:lnTo>
                  <a:lnTo>
                    <a:pt x="498" y="218"/>
                  </a:lnTo>
                  <a:lnTo>
                    <a:pt x="499" y="229"/>
                  </a:lnTo>
                  <a:lnTo>
                    <a:pt x="501" y="241"/>
                  </a:lnTo>
                  <a:lnTo>
                    <a:pt x="501" y="252"/>
                  </a:lnTo>
                  <a:lnTo>
                    <a:pt x="503" y="265"/>
                  </a:lnTo>
                  <a:lnTo>
                    <a:pt x="503" y="264"/>
                  </a:lnTo>
                  <a:lnTo>
                    <a:pt x="501" y="277"/>
                  </a:lnTo>
                  <a:lnTo>
                    <a:pt x="501" y="288"/>
                  </a:lnTo>
                  <a:lnTo>
                    <a:pt x="498" y="311"/>
                  </a:lnTo>
                  <a:lnTo>
                    <a:pt x="496" y="323"/>
                  </a:lnTo>
                  <a:lnTo>
                    <a:pt x="492" y="334"/>
                  </a:lnTo>
                  <a:lnTo>
                    <a:pt x="488" y="346"/>
                  </a:lnTo>
                  <a:lnTo>
                    <a:pt x="484" y="355"/>
                  </a:lnTo>
                  <a:lnTo>
                    <a:pt x="478" y="367"/>
                  </a:lnTo>
                  <a:lnTo>
                    <a:pt x="473" y="376"/>
                  </a:lnTo>
                  <a:lnTo>
                    <a:pt x="467" y="386"/>
                  </a:lnTo>
                  <a:lnTo>
                    <a:pt x="461" y="396"/>
                  </a:lnTo>
                  <a:lnTo>
                    <a:pt x="453" y="405"/>
                  </a:lnTo>
                  <a:lnTo>
                    <a:pt x="448" y="415"/>
                  </a:lnTo>
                  <a:lnTo>
                    <a:pt x="415" y="447"/>
                  </a:lnTo>
                  <a:lnTo>
                    <a:pt x="406" y="455"/>
                  </a:lnTo>
                  <a:lnTo>
                    <a:pt x="396" y="461"/>
                  </a:lnTo>
                  <a:lnTo>
                    <a:pt x="377" y="472"/>
                  </a:lnTo>
                  <a:lnTo>
                    <a:pt x="365" y="478"/>
                  </a:lnTo>
                  <a:lnTo>
                    <a:pt x="356" y="483"/>
                  </a:lnTo>
                  <a:lnTo>
                    <a:pt x="335" y="491"/>
                  </a:lnTo>
                  <a:lnTo>
                    <a:pt x="323" y="495"/>
                  </a:lnTo>
                  <a:lnTo>
                    <a:pt x="312" y="497"/>
                  </a:lnTo>
                  <a:lnTo>
                    <a:pt x="300" y="499"/>
                  </a:lnTo>
                  <a:lnTo>
                    <a:pt x="289" y="501"/>
                  </a:lnTo>
                  <a:lnTo>
                    <a:pt x="277" y="501"/>
                  </a:lnTo>
                  <a:lnTo>
                    <a:pt x="264" y="503"/>
                  </a:lnTo>
                  <a:lnTo>
                    <a:pt x="266" y="503"/>
                  </a:lnTo>
                  <a:lnTo>
                    <a:pt x="252" y="501"/>
                  </a:lnTo>
                  <a:lnTo>
                    <a:pt x="241" y="501"/>
                  </a:lnTo>
                  <a:lnTo>
                    <a:pt x="229" y="499"/>
                  </a:lnTo>
                  <a:lnTo>
                    <a:pt x="218" y="497"/>
                  </a:lnTo>
                  <a:lnTo>
                    <a:pt x="206" y="495"/>
                  </a:lnTo>
                  <a:lnTo>
                    <a:pt x="197" y="491"/>
                  </a:lnTo>
                  <a:lnTo>
                    <a:pt x="174" y="483"/>
                  </a:lnTo>
                  <a:lnTo>
                    <a:pt x="164" y="478"/>
                  </a:lnTo>
                  <a:lnTo>
                    <a:pt x="155" y="472"/>
                  </a:lnTo>
                  <a:lnTo>
                    <a:pt x="143" y="466"/>
                  </a:lnTo>
                  <a:lnTo>
                    <a:pt x="134" y="461"/>
                  </a:lnTo>
                  <a:lnTo>
                    <a:pt x="126" y="455"/>
                  </a:lnTo>
                  <a:lnTo>
                    <a:pt x="116" y="447"/>
                  </a:lnTo>
                  <a:lnTo>
                    <a:pt x="99" y="432"/>
                  </a:lnTo>
                  <a:lnTo>
                    <a:pt x="84" y="415"/>
                  </a:lnTo>
                  <a:lnTo>
                    <a:pt x="76" y="405"/>
                  </a:lnTo>
                  <a:lnTo>
                    <a:pt x="65" y="386"/>
                  </a:lnTo>
                  <a:lnTo>
                    <a:pt x="59" y="376"/>
                  </a:lnTo>
                  <a:lnTo>
                    <a:pt x="53" y="367"/>
                  </a:lnTo>
                  <a:lnTo>
                    <a:pt x="47" y="355"/>
                  </a:lnTo>
                  <a:lnTo>
                    <a:pt x="44" y="346"/>
                  </a:lnTo>
                  <a:lnTo>
                    <a:pt x="40" y="334"/>
                  </a:lnTo>
                  <a:lnTo>
                    <a:pt x="38" y="323"/>
                  </a:lnTo>
                  <a:lnTo>
                    <a:pt x="34" y="311"/>
                  </a:lnTo>
                  <a:lnTo>
                    <a:pt x="32" y="300"/>
                  </a:lnTo>
                  <a:lnTo>
                    <a:pt x="30" y="277"/>
                  </a:lnTo>
                  <a:lnTo>
                    <a:pt x="30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408079" y="4162507"/>
              <a:ext cx="88900" cy="128588"/>
            </a:xfrm>
            <a:custGeom>
              <a:avLst/>
              <a:gdLst>
                <a:gd name="T0" fmla="*/ 0 w 113"/>
                <a:gd name="T1" fmla="*/ 0 h 160"/>
                <a:gd name="T2" fmla="*/ 0 w 113"/>
                <a:gd name="T3" fmla="*/ 160 h 160"/>
                <a:gd name="T4" fmla="*/ 23 w 113"/>
                <a:gd name="T5" fmla="*/ 160 h 160"/>
                <a:gd name="T6" fmla="*/ 23 w 113"/>
                <a:gd name="T7" fmla="*/ 88 h 160"/>
                <a:gd name="T8" fmla="*/ 101 w 113"/>
                <a:gd name="T9" fmla="*/ 88 h 160"/>
                <a:gd name="T10" fmla="*/ 101 w 113"/>
                <a:gd name="T11" fmla="*/ 69 h 160"/>
                <a:gd name="T12" fmla="*/ 23 w 113"/>
                <a:gd name="T13" fmla="*/ 69 h 160"/>
                <a:gd name="T14" fmla="*/ 23 w 113"/>
                <a:gd name="T15" fmla="*/ 19 h 160"/>
                <a:gd name="T16" fmla="*/ 113 w 113"/>
                <a:gd name="T17" fmla="*/ 19 h 160"/>
                <a:gd name="T18" fmla="*/ 113 w 113"/>
                <a:gd name="T19" fmla="*/ 0 h 160"/>
                <a:gd name="T20" fmla="*/ 0 w 113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60">
                  <a:moveTo>
                    <a:pt x="0" y="0"/>
                  </a:moveTo>
                  <a:lnTo>
                    <a:pt x="0" y="160"/>
                  </a:lnTo>
                  <a:lnTo>
                    <a:pt x="23" y="160"/>
                  </a:lnTo>
                  <a:lnTo>
                    <a:pt x="23" y="88"/>
                  </a:lnTo>
                  <a:lnTo>
                    <a:pt x="101" y="88"/>
                  </a:lnTo>
                  <a:lnTo>
                    <a:pt x="101" y="69"/>
                  </a:lnTo>
                  <a:lnTo>
                    <a:pt x="23" y="69"/>
                  </a:lnTo>
                  <a:lnTo>
                    <a:pt x="23" y="19"/>
                  </a:lnTo>
                  <a:lnTo>
                    <a:pt x="113" y="19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09679" y="4159332"/>
              <a:ext cx="114300" cy="134938"/>
            </a:xfrm>
            <a:custGeom>
              <a:avLst/>
              <a:gdLst>
                <a:gd name="T0" fmla="*/ 140 w 144"/>
                <a:gd name="T1" fmla="*/ 46 h 168"/>
                <a:gd name="T2" fmla="*/ 138 w 144"/>
                <a:gd name="T3" fmla="*/ 34 h 168"/>
                <a:gd name="T4" fmla="*/ 134 w 144"/>
                <a:gd name="T5" fmla="*/ 27 h 168"/>
                <a:gd name="T6" fmla="*/ 113 w 144"/>
                <a:gd name="T7" fmla="*/ 8 h 168"/>
                <a:gd name="T8" fmla="*/ 104 w 144"/>
                <a:gd name="T9" fmla="*/ 4 h 168"/>
                <a:gd name="T10" fmla="*/ 92 w 144"/>
                <a:gd name="T11" fmla="*/ 2 h 168"/>
                <a:gd name="T12" fmla="*/ 60 w 144"/>
                <a:gd name="T13" fmla="*/ 2 h 168"/>
                <a:gd name="T14" fmla="*/ 48 w 144"/>
                <a:gd name="T15" fmla="*/ 4 h 168"/>
                <a:gd name="T16" fmla="*/ 39 w 144"/>
                <a:gd name="T17" fmla="*/ 10 h 168"/>
                <a:gd name="T18" fmla="*/ 29 w 144"/>
                <a:gd name="T19" fmla="*/ 15 h 168"/>
                <a:gd name="T20" fmla="*/ 21 w 144"/>
                <a:gd name="T21" fmla="*/ 23 h 168"/>
                <a:gd name="T22" fmla="*/ 14 w 144"/>
                <a:gd name="T23" fmla="*/ 31 h 168"/>
                <a:gd name="T24" fmla="*/ 8 w 144"/>
                <a:gd name="T25" fmla="*/ 42 h 168"/>
                <a:gd name="T26" fmla="*/ 4 w 144"/>
                <a:gd name="T27" fmla="*/ 52 h 168"/>
                <a:gd name="T28" fmla="*/ 2 w 144"/>
                <a:gd name="T29" fmla="*/ 65 h 168"/>
                <a:gd name="T30" fmla="*/ 2 w 144"/>
                <a:gd name="T31" fmla="*/ 101 h 168"/>
                <a:gd name="T32" fmla="*/ 4 w 144"/>
                <a:gd name="T33" fmla="*/ 115 h 168"/>
                <a:gd name="T34" fmla="*/ 8 w 144"/>
                <a:gd name="T35" fmla="*/ 126 h 168"/>
                <a:gd name="T36" fmla="*/ 14 w 144"/>
                <a:gd name="T37" fmla="*/ 136 h 168"/>
                <a:gd name="T38" fmla="*/ 19 w 144"/>
                <a:gd name="T39" fmla="*/ 145 h 168"/>
                <a:gd name="T40" fmla="*/ 29 w 144"/>
                <a:gd name="T41" fmla="*/ 153 h 168"/>
                <a:gd name="T42" fmla="*/ 37 w 144"/>
                <a:gd name="T43" fmla="*/ 159 h 168"/>
                <a:gd name="T44" fmla="*/ 48 w 144"/>
                <a:gd name="T45" fmla="*/ 164 h 168"/>
                <a:gd name="T46" fmla="*/ 58 w 144"/>
                <a:gd name="T47" fmla="*/ 166 h 168"/>
                <a:gd name="T48" fmla="*/ 88 w 144"/>
                <a:gd name="T49" fmla="*/ 166 h 168"/>
                <a:gd name="T50" fmla="*/ 102 w 144"/>
                <a:gd name="T51" fmla="*/ 164 h 168"/>
                <a:gd name="T52" fmla="*/ 109 w 144"/>
                <a:gd name="T53" fmla="*/ 159 h 168"/>
                <a:gd name="T54" fmla="*/ 119 w 144"/>
                <a:gd name="T55" fmla="*/ 155 h 168"/>
                <a:gd name="T56" fmla="*/ 131 w 144"/>
                <a:gd name="T57" fmla="*/ 141 h 168"/>
                <a:gd name="T58" fmla="*/ 136 w 144"/>
                <a:gd name="T59" fmla="*/ 132 h 168"/>
                <a:gd name="T60" fmla="*/ 140 w 144"/>
                <a:gd name="T61" fmla="*/ 124 h 168"/>
                <a:gd name="T62" fmla="*/ 144 w 144"/>
                <a:gd name="T63" fmla="*/ 111 h 168"/>
                <a:gd name="T64" fmla="*/ 123 w 144"/>
                <a:gd name="T65" fmla="*/ 109 h 168"/>
                <a:gd name="T66" fmla="*/ 119 w 144"/>
                <a:gd name="T67" fmla="*/ 115 h 168"/>
                <a:gd name="T68" fmla="*/ 117 w 144"/>
                <a:gd name="T69" fmla="*/ 124 h 168"/>
                <a:gd name="T70" fmla="*/ 109 w 144"/>
                <a:gd name="T71" fmla="*/ 134 h 168"/>
                <a:gd name="T72" fmla="*/ 104 w 144"/>
                <a:gd name="T73" fmla="*/ 140 h 168"/>
                <a:gd name="T74" fmla="*/ 96 w 144"/>
                <a:gd name="T75" fmla="*/ 143 h 168"/>
                <a:gd name="T76" fmla="*/ 90 w 144"/>
                <a:gd name="T77" fmla="*/ 147 h 168"/>
                <a:gd name="T78" fmla="*/ 65 w 144"/>
                <a:gd name="T79" fmla="*/ 149 h 168"/>
                <a:gd name="T80" fmla="*/ 56 w 144"/>
                <a:gd name="T81" fmla="*/ 145 h 168"/>
                <a:gd name="T82" fmla="*/ 46 w 144"/>
                <a:gd name="T83" fmla="*/ 140 h 168"/>
                <a:gd name="T84" fmla="*/ 35 w 144"/>
                <a:gd name="T85" fmla="*/ 128 h 168"/>
                <a:gd name="T86" fmla="*/ 31 w 144"/>
                <a:gd name="T87" fmla="*/ 122 h 168"/>
                <a:gd name="T88" fmla="*/ 27 w 144"/>
                <a:gd name="T89" fmla="*/ 113 h 168"/>
                <a:gd name="T90" fmla="*/ 25 w 144"/>
                <a:gd name="T91" fmla="*/ 101 h 168"/>
                <a:gd name="T92" fmla="*/ 25 w 144"/>
                <a:gd name="T93" fmla="*/ 65 h 168"/>
                <a:gd name="T94" fmla="*/ 27 w 144"/>
                <a:gd name="T95" fmla="*/ 54 h 168"/>
                <a:gd name="T96" fmla="*/ 31 w 144"/>
                <a:gd name="T97" fmla="*/ 44 h 168"/>
                <a:gd name="T98" fmla="*/ 46 w 144"/>
                <a:gd name="T99" fmla="*/ 25 h 168"/>
                <a:gd name="T100" fmla="*/ 56 w 144"/>
                <a:gd name="T101" fmla="*/ 21 h 168"/>
                <a:gd name="T102" fmla="*/ 67 w 144"/>
                <a:gd name="T103" fmla="*/ 17 h 168"/>
                <a:gd name="T104" fmla="*/ 94 w 144"/>
                <a:gd name="T105" fmla="*/ 19 h 168"/>
                <a:gd name="T106" fmla="*/ 100 w 144"/>
                <a:gd name="T107" fmla="*/ 23 h 168"/>
                <a:gd name="T108" fmla="*/ 106 w 144"/>
                <a:gd name="T109" fmla="*/ 25 h 168"/>
                <a:gd name="T110" fmla="*/ 109 w 144"/>
                <a:gd name="T111" fmla="*/ 29 h 168"/>
                <a:gd name="T112" fmla="*/ 111 w 144"/>
                <a:gd name="T113" fmla="*/ 34 h 168"/>
                <a:gd name="T114" fmla="*/ 115 w 144"/>
                <a:gd name="T115" fmla="*/ 38 h 168"/>
                <a:gd name="T116" fmla="*/ 117 w 144"/>
                <a:gd name="T117" fmla="*/ 46 h 168"/>
                <a:gd name="T118" fmla="*/ 142 w 144"/>
                <a:gd name="T119" fmla="*/ 5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68">
                  <a:moveTo>
                    <a:pt x="142" y="52"/>
                  </a:moveTo>
                  <a:lnTo>
                    <a:pt x="142" y="48"/>
                  </a:lnTo>
                  <a:lnTo>
                    <a:pt x="140" y="46"/>
                  </a:lnTo>
                  <a:lnTo>
                    <a:pt x="140" y="40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36" y="32"/>
                  </a:lnTo>
                  <a:lnTo>
                    <a:pt x="136" y="31"/>
                  </a:lnTo>
                  <a:lnTo>
                    <a:pt x="134" y="27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3" y="8"/>
                  </a:lnTo>
                  <a:lnTo>
                    <a:pt x="109" y="6"/>
                  </a:lnTo>
                  <a:lnTo>
                    <a:pt x="108" y="6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100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63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6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4" y="55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1"/>
                  </a:lnTo>
                  <a:lnTo>
                    <a:pt x="4" y="115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8" y="126"/>
                  </a:lnTo>
                  <a:lnTo>
                    <a:pt x="10" y="130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40"/>
                  </a:lnTo>
                  <a:lnTo>
                    <a:pt x="18" y="143"/>
                  </a:lnTo>
                  <a:lnTo>
                    <a:pt x="19" y="145"/>
                  </a:lnTo>
                  <a:lnTo>
                    <a:pt x="23" y="147"/>
                  </a:lnTo>
                  <a:lnTo>
                    <a:pt x="25" y="151"/>
                  </a:lnTo>
                  <a:lnTo>
                    <a:pt x="29" y="153"/>
                  </a:lnTo>
                  <a:lnTo>
                    <a:pt x="31" y="155"/>
                  </a:lnTo>
                  <a:lnTo>
                    <a:pt x="35" y="157"/>
                  </a:lnTo>
                  <a:lnTo>
                    <a:pt x="37" y="159"/>
                  </a:lnTo>
                  <a:lnTo>
                    <a:pt x="41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4" y="166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85" y="168"/>
                  </a:lnTo>
                  <a:lnTo>
                    <a:pt x="88" y="166"/>
                  </a:lnTo>
                  <a:lnTo>
                    <a:pt x="96" y="166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104" y="163"/>
                  </a:lnTo>
                  <a:lnTo>
                    <a:pt x="108" y="161"/>
                  </a:lnTo>
                  <a:lnTo>
                    <a:pt x="109" y="159"/>
                  </a:lnTo>
                  <a:lnTo>
                    <a:pt x="113" y="159"/>
                  </a:lnTo>
                  <a:lnTo>
                    <a:pt x="115" y="157"/>
                  </a:lnTo>
                  <a:lnTo>
                    <a:pt x="119" y="155"/>
                  </a:lnTo>
                  <a:lnTo>
                    <a:pt x="123" y="151"/>
                  </a:lnTo>
                  <a:lnTo>
                    <a:pt x="125" y="147"/>
                  </a:lnTo>
                  <a:lnTo>
                    <a:pt x="131" y="141"/>
                  </a:lnTo>
                  <a:lnTo>
                    <a:pt x="132" y="138"/>
                  </a:lnTo>
                  <a:lnTo>
                    <a:pt x="134" y="136"/>
                  </a:lnTo>
                  <a:lnTo>
                    <a:pt x="136" y="132"/>
                  </a:lnTo>
                  <a:lnTo>
                    <a:pt x="138" y="130"/>
                  </a:lnTo>
                  <a:lnTo>
                    <a:pt x="138" y="126"/>
                  </a:lnTo>
                  <a:lnTo>
                    <a:pt x="140" y="124"/>
                  </a:lnTo>
                  <a:lnTo>
                    <a:pt x="142" y="120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3"/>
                  </a:lnTo>
                  <a:lnTo>
                    <a:pt x="123" y="103"/>
                  </a:lnTo>
                  <a:lnTo>
                    <a:pt x="123" y="109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19" y="115"/>
                  </a:lnTo>
                  <a:lnTo>
                    <a:pt x="119" y="120"/>
                  </a:lnTo>
                  <a:lnTo>
                    <a:pt x="117" y="122"/>
                  </a:lnTo>
                  <a:lnTo>
                    <a:pt x="117" y="124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09" y="134"/>
                  </a:lnTo>
                  <a:lnTo>
                    <a:pt x="108" y="134"/>
                  </a:lnTo>
                  <a:lnTo>
                    <a:pt x="108" y="136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43"/>
                  </a:lnTo>
                  <a:lnTo>
                    <a:pt x="94" y="145"/>
                  </a:lnTo>
                  <a:lnTo>
                    <a:pt x="92" y="145"/>
                  </a:lnTo>
                  <a:lnTo>
                    <a:pt x="90" y="147"/>
                  </a:lnTo>
                  <a:lnTo>
                    <a:pt x="86" y="147"/>
                  </a:lnTo>
                  <a:lnTo>
                    <a:pt x="85" y="149"/>
                  </a:lnTo>
                  <a:lnTo>
                    <a:pt x="65" y="149"/>
                  </a:lnTo>
                  <a:lnTo>
                    <a:pt x="63" y="147"/>
                  </a:lnTo>
                  <a:lnTo>
                    <a:pt x="58" y="147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0" y="143"/>
                  </a:lnTo>
                  <a:lnTo>
                    <a:pt x="46" y="140"/>
                  </a:lnTo>
                  <a:lnTo>
                    <a:pt x="44" y="140"/>
                  </a:lnTo>
                  <a:lnTo>
                    <a:pt x="37" y="132"/>
                  </a:lnTo>
                  <a:lnTo>
                    <a:pt x="35" y="128"/>
                  </a:lnTo>
                  <a:lnTo>
                    <a:pt x="33" y="126"/>
                  </a:lnTo>
                  <a:lnTo>
                    <a:pt x="33" y="124"/>
                  </a:lnTo>
                  <a:lnTo>
                    <a:pt x="31" y="122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7" y="113"/>
                  </a:lnTo>
                  <a:lnTo>
                    <a:pt x="27" y="111"/>
                  </a:lnTo>
                  <a:lnTo>
                    <a:pt x="25" y="107"/>
                  </a:lnTo>
                  <a:lnTo>
                    <a:pt x="25" y="101"/>
                  </a:lnTo>
                  <a:lnTo>
                    <a:pt x="23" y="97"/>
                  </a:lnTo>
                  <a:lnTo>
                    <a:pt x="23" y="69"/>
                  </a:lnTo>
                  <a:lnTo>
                    <a:pt x="25" y="65"/>
                  </a:lnTo>
                  <a:lnTo>
                    <a:pt x="25" y="59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9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5" y="40"/>
                  </a:lnTo>
                  <a:lnTo>
                    <a:pt x="35" y="36"/>
                  </a:lnTo>
                  <a:lnTo>
                    <a:pt x="46" y="25"/>
                  </a:lnTo>
                  <a:lnTo>
                    <a:pt x="50" y="25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86" y="17"/>
                  </a:lnTo>
                  <a:lnTo>
                    <a:pt x="88" y="19"/>
                  </a:lnTo>
                  <a:lnTo>
                    <a:pt x="94" y="19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09" y="29"/>
                  </a:lnTo>
                  <a:lnTo>
                    <a:pt x="109" y="31"/>
                  </a:lnTo>
                  <a:lnTo>
                    <a:pt x="111" y="32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3" y="36"/>
                  </a:lnTo>
                  <a:lnTo>
                    <a:pt x="115" y="38"/>
                  </a:lnTo>
                  <a:lnTo>
                    <a:pt x="115" y="40"/>
                  </a:lnTo>
                  <a:lnTo>
                    <a:pt x="117" y="42"/>
                  </a:lnTo>
                  <a:lnTo>
                    <a:pt x="117" y="46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635091" y="4165682"/>
              <a:ext cx="84138" cy="125413"/>
            </a:xfrm>
            <a:custGeom>
              <a:avLst/>
              <a:gdLst>
                <a:gd name="T0" fmla="*/ 46 w 108"/>
                <a:gd name="T1" fmla="*/ 89 h 156"/>
                <a:gd name="T2" fmla="*/ 37 w 108"/>
                <a:gd name="T3" fmla="*/ 93 h 156"/>
                <a:gd name="T4" fmla="*/ 10 w 108"/>
                <a:gd name="T5" fmla="*/ 118 h 156"/>
                <a:gd name="T6" fmla="*/ 6 w 108"/>
                <a:gd name="T7" fmla="*/ 126 h 156"/>
                <a:gd name="T8" fmla="*/ 4 w 108"/>
                <a:gd name="T9" fmla="*/ 133 h 156"/>
                <a:gd name="T10" fmla="*/ 0 w 108"/>
                <a:gd name="T11" fmla="*/ 145 h 156"/>
                <a:gd name="T12" fmla="*/ 108 w 108"/>
                <a:gd name="T13" fmla="*/ 137 h 156"/>
                <a:gd name="T14" fmla="*/ 25 w 108"/>
                <a:gd name="T15" fmla="*/ 133 h 156"/>
                <a:gd name="T16" fmla="*/ 27 w 108"/>
                <a:gd name="T17" fmla="*/ 128 h 156"/>
                <a:gd name="T18" fmla="*/ 33 w 108"/>
                <a:gd name="T19" fmla="*/ 122 h 156"/>
                <a:gd name="T20" fmla="*/ 35 w 108"/>
                <a:gd name="T21" fmla="*/ 118 h 156"/>
                <a:gd name="T22" fmla="*/ 42 w 108"/>
                <a:gd name="T23" fmla="*/ 114 h 156"/>
                <a:gd name="T24" fmla="*/ 46 w 108"/>
                <a:gd name="T25" fmla="*/ 111 h 156"/>
                <a:gd name="T26" fmla="*/ 54 w 108"/>
                <a:gd name="T27" fmla="*/ 105 h 156"/>
                <a:gd name="T28" fmla="*/ 60 w 108"/>
                <a:gd name="T29" fmla="*/ 103 h 156"/>
                <a:gd name="T30" fmla="*/ 77 w 108"/>
                <a:gd name="T31" fmla="*/ 93 h 156"/>
                <a:gd name="T32" fmla="*/ 83 w 108"/>
                <a:gd name="T33" fmla="*/ 91 h 156"/>
                <a:gd name="T34" fmla="*/ 96 w 108"/>
                <a:gd name="T35" fmla="*/ 80 h 156"/>
                <a:gd name="T36" fmla="*/ 100 w 108"/>
                <a:gd name="T37" fmla="*/ 72 h 156"/>
                <a:gd name="T38" fmla="*/ 104 w 108"/>
                <a:gd name="T39" fmla="*/ 67 h 156"/>
                <a:gd name="T40" fmla="*/ 106 w 108"/>
                <a:gd name="T41" fmla="*/ 57 h 156"/>
                <a:gd name="T42" fmla="*/ 106 w 108"/>
                <a:gd name="T43" fmla="*/ 34 h 156"/>
                <a:gd name="T44" fmla="*/ 104 w 108"/>
                <a:gd name="T45" fmla="*/ 24 h 156"/>
                <a:gd name="T46" fmla="*/ 98 w 108"/>
                <a:gd name="T47" fmla="*/ 17 h 156"/>
                <a:gd name="T48" fmla="*/ 90 w 108"/>
                <a:gd name="T49" fmla="*/ 9 h 156"/>
                <a:gd name="T50" fmla="*/ 83 w 108"/>
                <a:gd name="T51" fmla="*/ 5 h 156"/>
                <a:gd name="T52" fmla="*/ 75 w 108"/>
                <a:gd name="T53" fmla="*/ 2 h 156"/>
                <a:gd name="T54" fmla="*/ 44 w 108"/>
                <a:gd name="T55" fmla="*/ 0 h 156"/>
                <a:gd name="T56" fmla="*/ 35 w 108"/>
                <a:gd name="T57" fmla="*/ 3 h 156"/>
                <a:gd name="T58" fmla="*/ 29 w 108"/>
                <a:gd name="T59" fmla="*/ 5 h 156"/>
                <a:gd name="T60" fmla="*/ 16 w 108"/>
                <a:gd name="T61" fmla="*/ 17 h 156"/>
                <a:gd name="T62" fmla="*/ 12 w 108"/>
                <a:gd name="T63" fmla="*/ 26 h 156"/>
                <a:gd name="T64" fmla="*/ 8 w 108"/>
                <a:gd name="T65" fmla="*/ 32 h 156"/>
                <a:gd name="T66" fmla="*/ 6 w 108"/>
                <a:gd name="T67" fmla="*/ 55 h 156"/>
                <a:gd name="T68" fmla="*/ 27 w 108"/>
                <a:gd name="T69" fmla="*/ 42 h 156"/>
                <a:gd name="T70" fmla="*/ 29 w 108"/>
                <a:gd name="T71" fmla="*/ 32 h 156"/>
                <a:gd name="T72" fmla="*/ 37 w 108"/>
                <a:gd name="T73" fmla="*/ 24 h 156"/>
                <a:gd name="T74" fmla="*/ 41 w 108"/>
                <a:gd name="T75" fmla="*/ 23 h 156"/>
                <a:gd name="T76" fmla="*/ 48 w 108"/>
                <a:gd name="T77" fmla="*/ 19 h 156"/>
                <a:gd name="T78" fmla="*/ 71 w 108"/>
                <a:gd name="T79" fmla="*/ 21 h 156"/>
                <a:gd name="T80" fmla="*/ 77 w 108"/>
                <a:gd name="T81" fmla="*/ 24 h 156"/>
                <a:gd name="T82" fmla="*/ 81 w 108"/>
                <a:gd name="T83" fmla="*/ 26 h 156"/>
                <a:gd name="T84" fmla="*/ 83 w 108"/>
                <a:gd name="T85" fmla="*/ 30 h 156"/>
                <a:gd name="T86" fmla="*/ 87 w 108"/>
                <a:gd name="T87" fmla="*/ 34 h 156"/>
                <a:gd name="T88" fmla="*/ 88 w 108"/>
                <a:gd name="T89" fmla="*/ 53 h 156"/>
                <a:gd name="T90" fmla="*/ 85 w 108"/>
                <a:gd name="T91" fmla="*/ 59 h 156"/>
                <a:gd name="T92" fmla="*/ 81 w 108"/>
                <a:gd name="T93" fmla="*/ 67 h 156"/>
                <a:gd name="T94" fmla="*/ 77 w 108"/>
                <a:gd name="T95" fmla="*/ 68 h 156"/>
                <a:gd name="T96" fmla="*/ 65 w 108"/>
                <a:gd name="T97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56">
                  <a:moveTo>
                    <a:pt x="52" y="86"/>
                  </a:moveTo>
                  <a:lnTo>
                    <a:pt x="48" y="88"/>
                  </a:lnTo>
                  <a:lnTo>
                    <a:pt x="46" y="89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37" y="93"/>
                  </a:lnTo>
                  <a:lnTo>
                    <a:pt x="35" y="95"/>
                  </a:lnTo>
                  <a:lnTo>
                    <a:pt x="31" y="97"/>
                  </a:lnTo>
                  <a:lnTo>
                    <a:pt x="10" y="118"/>
                  </a:lnTo>
                  <a:lnTo>
                    <a:pt x="8" y="122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4" y="132"/>
                  </a:lnTo>
                  <a:lnTo>
                    <a:pt x="4" y="133"/>
                  </a:lnTo>
                  <a:lnTo>
                    <a:pt x="2" y="135"/>
                  </a:lnTo>
                  <a:lnTo>
                    <a:pt x="2" y="141"/>
                  </a:lnTo>
                  <a:lnTo>
                    <a:pt x="0" y="145"/>
                  </a:lnTo>
                  <a:lnTo>
                    <a:pt x="0" y="156"/>
                  </a:lnTo>
                  <a:lnTo>
                    <a:pt x="108" y="156"/>
                  </a:lnTo>
                  <a:lnTo>
                    <a:pt x="108" y="137"/>
                  </a:lnTo>
                  <a:lnTo>
                    <a:pt x="23" y="137"/>
                  </a:lnTo>
                  <a:lnTo>
                    <a:pt x="23" y="135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3" y="122"/>
                  </a:lnTo>
                  <a:lnTo>
                    <a:pt x="33" y="120"/>
                  </a:lnTo>
                  <a:lnTo>
                    <a:pt x="35" y="120"/>
                  </a:lnTo>
                  <a:lnTo>
                    <a:pt x="35" y="118"/>
                  </a:lnTo>
                  <a:lnTo>
                    <a:pt x="37" y="118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4" y="112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4" y="105"/>
                  </a:lnTo>
                  <a:lnTo>
                    <a:pt x="56" y="105"/>
                  </a:lnTo>
                  <a:lnTo>
                    <a:pt x="58" y="103"/>
                  </a:lnTo>
                  <a:lnTo>
                    <a:pt x="60" y="103"/>
                  </a:lnTo>
                  <a:lnTo>
                    <a:pt x="62" y="101"/>
                  </a:lnTo>
                  <a:lnTo>
                    <a:pt x="75" y="95"/>
                  </a:lnTo>
                  <a:lnTo>
                    <a:pt x="77" y="93"/>
                  </a:lnTo>
                  <a:lnTo>
                    <a:pt x="79" y="93"/>
                  </a:lnTo>
                  <a:lnTo>
                    <a:pt x="81" y="91"/>
                  </a:lnTo>
                  <a:lnTo>
                    <a:pt x="83" y="91"/>
                  </a:lnTo>
                  <a:lnTo>
                    <a:pt x="87" y="88"/>
                  </a:lnTo>
                  <a:lnTo>
                    <a:pt x="88" y="88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4" y="67"/>
                  </a:lnTo>
                  <a:lnTo>
                    <a:pt x="104" y="65"/>
                  </a:lnTo>
                  <a:lnTo>
                    <a:pt x="106" y="63"/>
                  </a:lnTo>
                  <a:lnTo>
                    <a:pt x="106" y="57"/>
                  </a:lnTo>
                  <a:lnTo>
                    <a:pt x="108" y="55"/>
                  </a:lnTo>
                  <a:lnTo>
                    <a:pt x="108" y="36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98" y="17"/>
                  </a:lnTo>
                  <a:lnTo>
                    <a:pt x="98" y="15"/>
                  </a:lnTo>
                  <a:lnTo>
                    <a:pt x="96" y="15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3"/>
                  </a:lnTo>
                  <a:lnTo>
                    <a:pt x="77" y="3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6" y="55"/>
                  </a:lnTo>
                  <a:lnTo>
                    <a:pt x="25" y="55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1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71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7" y="34"/>
                  </a:lnTo>
                  <a:lnTo>
                    <a:pt x="87" y="36"/>
                  </a:lnTo>
                  <a:lnTo>
                    <a:pt x="88" y="38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1" y="65"/>
                  </a:lnTo>
                  <a:lnTo>
                    <a:pt x="81" y="67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5" y="78"/>
                  </a:lnTo>
                  <a:lnTo>
                    <a:pt x="64" y="78"/>
                  </a:lnTo>
                  <a:lnTo>
                    <a:pt x="52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1688275" y="3095625"/>
              <a:ext cx="423862" cy="598487"/>
              <a:chOff x="2716961" y="3081420"/>
              <a:chExt cx="423862" cy="598487"/>
            </a:xfrm>
          </p:grpSpPr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2916986" y="3505282"/>
                <a:ext cx="23812" cy="174625"/>
              </a:xfrm>
              <a:custGeom>
                <a:avLst/>
                <a:gdLst>
                  <a:gd name="T0" fmla="*/ 0 w 31"/>
                  <a:gd name="T1" fmla="*/ 204 h 220"/>
                  <a:gd name="T2" fmla="*/ 0 w 31"/>
                  <a:gd name="T3" fmla="*/ 208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6 w 31"/>
                  <a:gd name="T11" fmla="*/ 220 h 220"/>
                  <a:gd name="T12" fmla="*/ 19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8 h 220"/>
                  <a:gd name="T22" fmla="*/ 31 w 31"/>
                  <a:gd name="T23" fmla="*/ 204 h 220"/>
                  <a:gd name="T24" fmla="*/ 31 w 31"/>
                  <a:gd name="T25" fmla="*/ 15 h 220"/>
                  <a:gd name="T26" fmla="*/ 29 w 31"/>
                  <a:gd name="T27" fmla="*/ 11 h 220"/>
                  <a:gd name="T28" fmla="*/ 29 w 31"/>
                  <a:gd name="T29" fmla="*/ 7 h 220"/>
                  <a:gd name="T30" fmla="*/ 23 w 31"/>
                  <a:gd name="T31" fmla="*/ 2 h 220"/>
                  <a:gd name="T32" fmla="*/ 19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3 h 220"/>
                  <a:gd name="T40" fmla="*/ 2 w 31"/>
                  <a:gd name="T41" fmla="*/ 7 h 220"/>
                  <a:gd name="T42" fmla="*/ 0 w 31"/>
                  <a:gd name="T43" fmla="*/ 11 h 220"/>
                  <a:gd name="T44" fmla="*/ 0 w 31"/>
                  <a:gd name="T45" fmla="*/ 15 h 220"/>
                  <a:gd name="T46" fmla="*/ 0 w 31"/>
                  <a:gd name="T47" fmla="*/ 20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4"/>
                    </a:moveTo>
                    <a:lnTo>
                      <a:pt x="0" y="208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6" y="220"/>
                    </a:lnTo>
                    <a:lnTo>
                      <a:pt x="19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8"/>
                    </a:lnTo>
                    <a:lnTo>
                      <a:pt x="31" y="204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2716961" y="3081420"/>
                <a:ext cx="423862" cy="423862"/>
              </a:xfrm>
              <a:custGeom>
                <a:avLst/>
                <a:gdLst>
                  <a:gd name="T0" fmla="*/ 6 w 535"/>
                  <a:gd name="T1" fmla="*/ 319 h 536"/>
                  <a:gd name="T2" fmla="*/ 22 w 535"/>
                  <a:gd name="T3" fmla="*/ 369 h 536"/>
                  <a:gd name="T4" fmla="*/ 46 w 535"/>
                  <a:gd name="T5" fmla="*/ 415 h 536"/>
                  <a:gd name="T6" fmla="*/ 98 w 535"/>
                  <a:gd name="T7" fmla="*/ 472 h 536"/>
                  <a:gd name="T8" fmla="*/ 152 w 535"/>
                  <a:gd name="T9" fmla="*/ 507 h 536"/>
                  <a:gd name="T10" fmla="*/ 202 w 535"/>
                  <a:gd name="T11" fmla="*/ 526 h 536"/>
                  <a:gd name="T12" fmla="*/ 267 w 535"/>
                  <a:gd name="T13" fmla="*/ 536 h 536"/>
                  <a:gd name="T14" fmla="*/ 320 w 535"/>
                  <a:gd name="T15" fmla="*/ 530 h 536"/>
                  <a:gd name="T16" fmla="*/ 370 w 535"/>
                  <a:gd name="T17" fmla="*/ 513 h 536"/>
                  <a:gd name="T18" fmla="*/ 426 w 535"/>
                  <a:gd name="T19" fmla="*/ 480 h 536"/>
                  <a:gd name="T20" fmla="*/ 487 w 535"/>
                  <a:gd name="T21" fmla="*/ 415 h 536"/>
                  <a:gd name="T22" fmla="*/ 512 w 535"/>
                  <a:gd name="T23" fmla="*/ 369 h 536"/>
                  <a:gd name="T24" fmla="*/ 531 w 535"/>
                  <a:gd name="T25" fmla="*/ 306 h 536"/>
                  <a:gd name="T26" fmla="*/ 535 w 535"/>
                  <a:gd name="T27" fmla="*/ 266 h 536"/>
                  <a:gd name="T28" fmla="*/ 529 w 535"/>
                  <a:gd name="T29" fmla="*/ 214 h 536"/>
                  <a:gd name="T30" fmla="*/ 512 w 535"/>
                  <a:gd name="T31" fmla="*/ 165 h 536"/>
                  <a:gd name="T32" fmla="*/ 487 w 535"/>
                  <a:gd name="T33" fmla="*/ 119 h 536"/>
                  <a:gd name="T34" fmla="*/ 437 w 535"/>
                  <a:gd name="T35" fmla="*/ 61 h 536"/>
                  <a:gd name="T36" fmla="*/ 393 w 535"/>
                  <a:gd name="T37" fmla="*/ 33 h 536"/>
                  <a:gd name="T38" fmla="*/ 347 w 535"/>
                  <a:gd name="T39" fmla="*/ 12 h 536"/>
                  <a:gd name="T40" fmla="*/ 282 w 535"/>
                  <a:gd name="T41" fmla="*/ 0 h 536"/>
                  <a:gd name="T42" fmla="*/ 202 w 535"/>
                  <a:gd name="T43" fmla="*/ 8 h 536"/>
                  <a:gd name="T44" fmla="*/ 140 w 535"/>
                  <a:gd name="T45" fmla="*/ 33 h 536"/>
                  <a:gd name="T46" fmla="*/ 98 w 535"/>
                  <a:gd name="T47" fmla="*/ 61 h 536"/>
                  <a:gd name="T48" fmla="*/ 62 w 535"/>
                  <a:gd name="T49" fmla="*/ 98 h 536"/>
                  <a:gd name="T50" fmla="*/ 33 w 535"/>
                  <a:gd name="T51" fmla="*/ 140 h 536"/>
                  <a:gd name="T52" fmla="*/ 12 w 535"/>
                  <a:gd name="T53" fmla="*/ 189 h 536"/>
                  <a:gd name="T54" fmla="*/ 0 w 535"/>
                  <a:gd name="T55" fmla="*/ 253 h 536"/>
                  <a:gd name="T56" fmla="*/ 31 w 535"/>
                  <a:gd name="T57" fmla="*/ 268 h 536"/>
                  <a:gd name="T58" fmla="*/ 39 w 535"/>
                  <a:gd name="T59" fmla="*/ 209 h 536"/>
                  <a:gd name="T60" fmla="*/ 54 w 535"/>
                  <a:gd name="T61" fmla="*/ 166 h 536"/>
                  <a:gd name="T62" fmla="*/ 79 w 535"/>
                  <a:gd name="T63" fmla="*/ 126 h 536"/>
                  <a:gd name="T64" fmla="*/ 117 w 535"/>
                  <a:gd name="T65" fmla="*/ 84 h 536"/>
                  <a:gd name="T66" fmla="*/ 156 w 535"/>
                  <a:gd name="T67" fmla="*/ 59 h 536"/>
                  <a:gd name="T68" fmla="*/ 209 w 535"/>
                  <a:gd name="T69" fmla="*/ 38 h 536"/>
                  <a:gd name="T70" fmla="*/ 280 w 535"/>
                  <a:gd name="T71" fmla="*/ 31 h 536"/>
                  <a:gd name="T72" fmla="*/ 337 w 535"/>
                  <a:gd name="T73" fmla="*/ 40 h 536"/>
                  <a:gd name="T74" fmla="*/ 378 w 535"/>
                  <a:gd name="T75" fmla="*/ 59 h 536"/>
                  <a:gd name="T76" fmla="*/ 416 w 535"/>
                  <a:gd name="T77" fmla="*/ 84 h 536"/>
                  <a:gd name="T78" fmla="*/ 470 w 535"/>
                  <a:gd name="T79" fmla="*/ 145 h 536"/>
                  <a:gd name="T80" fmla="*/ 489 w 535"/>
                  <a:gd name="T81" fmla="*/ 188 h 536"/>
                  <a:gd name="T82" fmla="*/ 500 w 535"/>
                  <a:gd name="T83" fmla="*/ 231 h 536"/>
                  <a:gd name="T84" fmla="*/ 504 w 535"/>
                  <a:gd name="T85" fmla="*/ 266 h 536"/>
                  <a:gd name="T86" fmla="*/ 498 w 535"/>
                  <a:gd name="T87" fmla="*/ 314 h 536"/>
                  <a:gd name="T88" fmla="*/ 479 w 535"/>
                  <a:gd name="T89" fmla="*/ 367 h 536"/>
                  <a:gd name="T90" fmla="*/ 456 w 535"/>
                  <a:gd name="T91" fmla="*/ 407 h 536"/>
                  <a:gd name="T92" fmla="*/ 408 w 535"/>
                  <a:gd name="T93" fmla="*/ 455 h 536"/>
                  <a:gd name="T94" fmla="*/ 359 w 535"/>
                  <a:gd name="T95" fmla="*/ 486 h 536"/>
                  <a:gd name="T96" fmla="*/ 315 w 535"/>
                  <a:gd name="T97" fmla="*/ 499 h 536"/>
                  <a:gd name="T98" fmla="*/ 269 w 535"/>
                  <a:gd name="T99" fmla="*/ 505 h 536"/>
                  <a:gd name="T100" fmla="*/ 209 w 535"/>
                  <a:gd name="T101" fmla="*/ 497 h 536"/>
                  <a:gd name="T102" fmla="*/ 165 w 535"/>
                  <a:gd name="T103" fmla="*/ 480 h 536"/>
                  <a:gd name="T104" fmla="*/ 117 w 535"/>
                  <a:gd name="T105" fmla="*/ 450 h 536"/>
                  <a:gd name="T106" fmla="*/ 60 w 535"/>
                  <a:gd name="T107" fmla="*/ 379 h 536"/>
                  <a:gd name="T108" fmla="*/ 41 w 535"/>
                  <a:gd name="T109" fmla="*/ 337 h 536"/>
                  <a:gd name="T110" fmla="*/ 31 w 535"/>
                  <a:gd name="T111" fmla="*/ 27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5" h="536">
                    <a:moveTo>
                      <a:pt x="0" y="268"/>
                    </a:moveTo>
                    <a:lnTo>
                      <a:pt x="0" y="281"/>
                    </a:lnTo>
                    <a:lnTo>
                      <a:pt x="2" y="306"/>
                    </a:lnTo>
                    <a:lnTo>
                      <a:pt x="6" y="319"/>
                    </a:lnTo>
                    <a:lnTo>
                      <a:pt x="8" y="333"/>
                    </a:lnTo>
                    <a:lnTo>
                      <a:pt x="12" y="344"/>
                    </a:lnTo>
                    <a:lnTo>
                      <a:pt x="16" y="358"/>
                    </a:lnTo>
                    <a:lnTo>
                      <a:pt x="22" y="369"/>
                    </a:lnTo>
                    <a:lnTo>
                      <a:pt x="25" y="381"/>
                    </a:lnTo>
                    <a:lnTo>
                      <a:pt x="33" y="394"/>
                    </a:lnTo>
                    <a:lnTo>
                      <a:pt x="39" y="404"/>
                    </a:lnTo>
                    <a:lnTo>
                      <a:pt x="46" y="415"/>
                    </a:lnTo>
                    <a:lnTo>
                      <a:pt x="62" y="436"/>
                    </a:lnTo>
                    <a:lnTo>
                      <a:pt x="69" y="446"/>
                    </a:lnTo>
                    <a:lnTo>
                      <a:pt x="89" y="463"/>
                    </a:lnTo>
                    <a:lnTo>
                      <a:pt x="98" y="472"/>
                    </a:lnTo>
                    <a:lnTo>
                      <a:pt x="108" y="480"/>
                    </a:lnTo>
                    <a:lnTo>
                      <a:pt x="119" y="488"/>
                    </a:lnTo>
                    <a:lnTo>
                      <a:pt x="131" y="495"/>
                    </a:lnTo>
                    <a:lnTo>
                      <a:pt x="152" y="507"/>
                    </a:lnTo>
                    <a:lnTo>
                      <a:pt x="163" y="513"/>
                    </a:lnTo>
                    <a:lnTo>
                      <a:pt x="177" y="518"/>
                    </a:lnTo>
                    <a:lnTo>
                      <a:pt x="188" y="522"/>
                    </a:lnTo>
                    <a:lnTo>
                      <a:pt x="202" y="526"/>
                    </a:lnTo>
                    <a:lnTo>
                      <a:pt x="215" y="530"/>
                    </a:lnTo>
                    <a:lnTo>
                      <a:pt x="240" y="534"/>
                    </a:lnTo>
                    <a:lnTo>
                      <a:pt x="253" y="534"/>
                    </a:lnTo>
                    <a:lnTo>
                      <a:pt x="267" y="536"/>
                    </a:lnTo>
                    <a:lnTo>
                      <a:pt x="269" y="536"/>
                    </a:lnTo>
                    <a:lnTo>
                      <a:pt x="282" y="534"/>
                    </a:lnTo>
                    <a:lnTo>
                      <a:pt x="295" y="534"/>
                    </a:lnTo>
                    <a:lnTo>
                      <a:pt x="320" y="530"/>
                    </a:lnTo>
                    <a:lnTo>
                      <a:pt x="334" y="526"/>
                    </a:lnTo>
                    <a:lnTo>
                      <a:pt x="347" y="522"/>
                    </a:lnTo>
                    <a:lnTo>
                      <a:pt x="359" y="518"/>
                    </a:lnTo>
                    <a:lnTo>
                      <a:pt x="370" y="513"/>
                    </a:lnTo>
                    <a:lnTo>
                      <a:pt x="382" y="507"/>
                    </a:lnTo>
                    <a:lnTo>
                      <a:pt x="405" y="495"/>
                    </a:lnTo>
                    <a:lnTo>
                      <a:pt x="416" y="488"/>
                    </a:lnTo>
                    <a:lnTo>
                      <a:pt x="426" y="480"/>
                    </a:lnTo>
                    <a:lnTo>
                      <a:pt x="437" y="472"/>
                    </a:lnTo>
                    <a:lnTo>
                      <a:pt x="464" y="446"/>
                    </a:lnTo>
                    <a:lnTo>
                      <a:pt x="479" y="427"/>
                    </a:lnTo>
                    <a:lnTo>
                      <a:pt x="487" y="415"/>
                    </a:lnTo>
                    <a:lnTo>
                      <a:pt x="495" y="404"/>
                    </a:lnTo>
                    <a:lnTo>
                      <a:pt x="500" y="392"/>
                    </a:lnTo>
                    <a:lnTo>
                      <a:pt x="508" y="381"/>
                    </a:lnTo>
                    <a:lnTo>
                      <a:pt x="512" y="369"/>
                    </a:lnTo>
                    <a:lnTo>
                      <a:pt x="521" y="346"/>
                    </a:lnTo>
                    <a:lnTo>
                      <a:pt x="525" y="333"/>
                    </a:lnTo>
                    <a:lnTo>
                      <a:pt x="529" y="319"/>
                    </a:lnTo>
                    <a:lnTo>
                      <a:pt x="531" y="306"/>
                    </a:lnTo>
                    <a:lnTo>
                      <a:pt x="533" y="293"/>
                    </a:lnTo>
                    <a:lnTo>
                      <a:pt x="533" y="281"/>
                    </a:lnTo>
                    <a:lnTo>
                      <a:pt x="535" y="268"/>
                    </a:lnTo>
                    <a:lnTo>
                      <a:pt x="535" y="266"/>
                    </a:lnTo>
                    <a:lnTo>
                      <a:pt x="533" y="253"/>
                    </a:lnTo>
                    <a:lnTo>
                      <a:pt x="533" y="241"/>
                    </a:lnTo>
                    <a:lnTo>
                      <a:pt x="531" y="228"/>
                    </a:lnTo>
                    <a:lnTo>
                      <a:pt x="529" y="214"/>
                    </a:lnTo>
                    <a:lnTo>
                      <a:pt x="525" y="201"/>
                    </a:lnTo>
                    <a:lnTo>
                      <a:pt x="521" y="189"/>
                    </a:lnTo>
                    <a:lnTo>
                      <a:pt x="518" y="176"/>
                    </a:lnTo>
                    <a:lnTo>
                      <a:pt x="512" y="165"/>
                    </a:lnTo>
                    <a:lnTo>
                      <a:pt x="508" y="153"/>
                    </a:lnTo>
                    <a:lnTo>
                      <a:pt x="500" y="142"/>
                    </a:lnTo>
                    <a:lnTo>
                      <a:pt x="495" y="130"/>
                    </a:lnTo>
                    <a:lnTo>
                      <a:pt x="487" y="119"/>
                    </a:lnTo>
                    <a:lnTo>
                      <a:pt x="481" y="109"/>
                    </a:lnTo>
                    <a:lnTo>
                      <a:pt x="472" y="98"/>
                    </a:lnTo>
                    <a:lnTo>
                      <a:pt x="464" y="88"/>
                    </a:lnTo>
                    <a:lnTo>
                      <a:pt x="437" y="61"/>
                    </a:lnTo>
                    <a:lnTo>
                      <a:pt x="426" y="54"/>
                    </a:lnTo>
                    <a:lnTo>
                      <a:pt x="416" y="46"/>
                    </a:lnTo>
                    <a:lnTo>
                      <a:pt x="405" y="38"/>
                    </a:lnTo>
                    <a:lnTo>
                      <a:pt x="393" y="33"/>
                    </a:lnTo>
                    <a:lnTo>
                      <a:pt x="382" y="27"/>
                    </a:lnTo>
                    <a:lnTo>
                      <a:pt x="370" y="21"/>
                    </a:lnTo>
                    <a:lnTo>
                      <a:pt x="359" y="15"/>
                    </a:lnTo>
                    <a:lnTo>
                      <a:pt x="347" y="12"/>
                    </a:lnTo>
                    <a:lnTo>
                      <a:pt x="334" y="8"/>
                    </a:lnTo>
                    <a:lnTo>
                      <a:pt x="320" y="6"/>
                    </a:lnTo>
                    <a:lnTo>
                      <a:pt x="307" y="2"/>
                    </a:lnTo>
                    <a:lnTo>
                      <a:pt x="282" y="0"/>
                    </a:lnTo>
                    <a:lnTo>
                      <a:pt x="240" y="0"/>
                    </a:lnTo>
                    <a:lnTo>
                      <a:pt x="226" y="2"/>
                    </a:lnTo>
                    <a:lnTo>
                      <a:pt x="213" y="6"/>
                    </a:lnTo>
                    <a:lnTo>
                      <a:pt x="202" y="8"/>
                    </a:lnTo>
                    <a:lnTo>
                      <a:pt x="188" y="12"/>
                    </a:lnTo>
                    <a:lnTo>
                      <a:pt x="165" y="21"/>
                    </a:lnTo>
                    <a:lnTo>
                      <a:pt x="152" y="27"/>
                    </a:lnTo>
                    <a:lnTo>
                      <a:pt x="140" y="33"/>
                    </a:lnTo>
                    <a:lnTo>
                      <a:pt x="129" y="38"/>
                    </a:lnTo>
                    <a:lnTo>
                      <a:pt x="119" y="46"/>
                    </a:lnTo>
                    <a:lnTo>
                      <a:pt x="108" y="54"/>
                    </a:lnTo>
                    <a:lnTo>
                      <a:pt x="98" y="61"/>
                    </a:lnTo>
                    <a:lnTo>
                      <a:pt x="89" y="71"/>
                    </a:lnTo>
                    <a:lnTo>
                      <a:pt x="79" y="78"/>
                    </a:lnTo>
                    <a:lnTo>
                      <a:pt x="69" y="88"/>
                    </a:lnTo>
                    <a:lnTo>
                      <a:pt x="62" y="98"/>
                    </a:lnTo>
                    <a:lnTo>
                      <a:pt x="54" y="109"/>
                    </a:lnTo>
                    <a:lnTo>
                      <a:pt x="46" y="119"/>
                    </a:lnTo>
                    <a:lnTo>
                      <a:pt x="39" y="130"/>
                    </a:lnTo>
                    <a:lnTo>
                      <a:pt x="33" y="140"/>
                    </a:lnTo>
                    <a:lnTo>
                      <a:pt x="25" y="153"/>
                    </a:lnTo>
                    <a:lnTo>
                      <a:pt x="22" y="165"/>
                    </a:lnTo>
                    <a:lnTo>
                      <a:pt x="16" y="176"/>
                    </a:lnTo>
                    <a:lnTo>
                      <a:pt x="12" y="189"/>
                    </a:lnTo>
                    <a:lnTo>
                      <a:pt x="8" y="201"/>
                    </a:lnTo>
                    <a:lnTo>
                      <a:pt x="6" y="214"/>
                    </a:lnTo>
                    <a:lnTo>
                      <a:pt x="2" y="228"/>
                    </a:lnTo>
                    <a:lnTo>
                      <a:pt x="0" y="253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31" y="268"/>
                    </a:lnTo>
                    <a:lnTo>
                      <a:pt x="31" y="268"/>
                    </a:lnTo>
                    <a:lnTo>
                      <a:pt x="31" y="254"/>
                    </a:lnTo>
                    <a:lnTo>
                      <a:pt x="33" y="231"/>
                    </a:lnTo>
                    <a:lnTo>
                      <a:pt x="35" y="220"/>
                    </a:lnTo>
                    <a:lnTo>
                      <a:pt x="39" y="209"/>
                    </a:lnTo>
                    <a:lnTo>
                      <a:pt x="41" y="197"/>
                    </a:lnTo>
                    <a:lnTo>
                      <a:pt x="44" y="188"/>
                    </a:lnTo>
                    <a:lnTo>
                      <a:pt x="48" y="176"/>
                    </a:lnTo>
                    <a:lnTo>
                      <a:pt x="54" y="166"/>
                    </a:lnTo>
                    <a:lnTo>
                      <a:pt x="60" y="155"/>
                    </a:lnTo>
                    <a:lnTo>
                      <a:pt x="66" y="145"/>
                    </a:lnTo>
                    <a:lnTo>
                      <a:pt x="71" y="136"/>
                    </a:lnTo>
                    <a:lnTo>
                      <a:pt x="79" y="126"/>
                    </a:lnTo>
                    <a:lnTo>
                      <a:pt x="85" y="117"/>
                    </a:lnTo>
                    <a:lnTo>
                      <a:pt x="100" y="101"/>
                    </a:lnTo>
                    <a:lnTo>
                      <a:pt x="110" y="94"/>
                    </a:lnTo>
                    <a:lnTo>
                      <a:pt x="117" y="84"/>
                    </a:lnTo>
                    <a:lnTo>
                      <a:pt x="127" y="78"/>
                    </a:lnTo>
                    <a:lnTo>
                      <a:pt x="136" y="71"/>
                    </a:lnTo>
                    <a:lnTo>
                      <a:pt x="146" y="65"/>
                    </a:lnTo>
                    <a:lnTo>
                      <a:pt x="156" y="59"/>
                    </a:lnTo>
                    <a:lnTo>
                      <a:pt x="165" y="54"/>
                    </a:lnTo>
                    <a:lnTo>
                      <a:pt x="177" y="50"/>
                    </a:lnTo>
                    <a:lnTo>
                      <a:pt x="198" y="40"/>
                    </a:lnTo>
                    <a:lnTo>
                      <a:pt x="209" y="38"/>
                    </a:lnTo>
                    <a:lnTo>
                      <a:pt x="221" y="34"/>
                    </a:lnTo>
                    <a:lnTo>
                      <a:pt x="232" y="33"/>
                    </a:lnTo>
                    <a:lnTo>
                      <a:pt x="244" y="31"/>
                    </a:lnTo>
                    <a:lnTo>
                      <a:pt x="280" y="31"/>
                    </a:lnTo>
                    <a:lnTo>
                      <a:pt x="303" y="33"/>
                    </a:lnTo>
                    <a:lnTo>
                      <a:pt x="315" y="34"/>
                    </a:lnTo>
                    <a:lnTo>
                      <a:pt x="326" y="38"/>
                    </a:lnTo>
                    <a:lnTo>
                      <a:pt x="337" y="40"/>
                    </a:lnTo>
                    <a:lnTo>
                      <a:pt x="347" y="44"/>
                    </a:lnTo>
                    <a:lnTo>
                      <a:pt x="359" y="48"/>
                    </a:lnTo>
                    <a:lnTo>
                      <a:pt x="368" y="54"/>
                    </a:lnTo>
                    <a:lnTo>
                      <a:pt x="378" y="59"/>
                    </a:lnTo>
                    <a:lnTo>
                      <a:pt x="389" y="65"/>
                    </a:lnTo>
                    <a:lnTo>
                      <a:pt x="399" y="71"/>
                    </a:lnTo>
                    <a:lnTo>
                      <a:pt x="408" y="78"/>
                    </a:lnTo>
                    <a:lnTo>
                      <a:pt x="416" y="84"/>
                    </a:lnTo>
                    <a:lnTo>
                      <a:pt x="449" y="117"/>
                    </a:lnTo>
                    <a:lnTo>
                      <a:pt x="456" y="126"/>
                    </a:lnTo>
                    <a:lnTo>
                      <a:pt x="462" y="136"/>
                    </a:lnTo>
                    <a:lnTo>
                      <a:pt x="470" y="145"/>
                    </a:lnTo>
                    <a:lnTo>
                      <a:pt x="473" y="155"/>
                    </a:lnTo>
                    <a:lnTo>
                      <a:pt x="479" y="166"/>
                    </a:lnTo>
                    <a:lnTo>
                      <a:pt x="485" y="176"/>
                    </a:lnTo>
                    <a:lnTo>
                      <a:pt x="489" y="188"/>
                    </a:lnTo>
                    <a:lnTo>
                      <a:pt x="493" y="199"/>
                    </a:lnTo>
                    <a:lnTo>
                      <a:pt x="496" y="209"/>
                    </a:lnTo>
                    <a:lnTo>
                      <a:pt x="498" y="220"/>
                    </a:lnTo>
                    <a:lnTo>
                      <a:pt x="500" y="231"/>
                    </a:lnTo>
                    <a:lnTo>
                      <a:pt x="502" y="243"/>
                    </a:lnTo>
                    <a:lnTo>
                      <a:pt x="502" y="254"/>
                    </a:lnTo>
                    <a:lnTo>
                      <a:pt x="504" y="268"/>
                    </a:lnTo>
                    <a:lnTo>
                      <a:pt x="504" y="266"/>
                    </a:lnTo>
                    <a:lnTo>
                      <a:pt x="502" y="279"/>
                    </a:lnTo>
                    <a:lnTo>
                      <a:pt x="502" y="291"/>
                    </a:lnTo>
                    <a:lnTo>
                      <a:pt x="500" y="302"/>
                    </a:lnTo>
                    <a:lnTo>
                      <a:pt x="498" y="314"/>
                    </a:lnTo>
                    <a:lnTo>
                      <a:pt x="496" y="325"/>
                    </a:lnTo>
                    <a:lnTo>
                      <a:pt x="493" y="337"/>
                    </a:lnTo>
                    <a:lnTo>
                      <a:pt x="485" y="358"/>
                    </a:lnTo>
                    <a:lnTo>
                      <a:pt x="479" y="367"/>
                    </a:lnTo>
                    <a:lnTo>
                      <a:pt x="473" y="379"/>
                    </a:lnTo>
                    <a:lnTo>
                      <a:pt x="468" y="388"/>
                    </a:lnTo>
                    <a:lnTo>
                      <a:pt x="462" y="398"/>
                    </a:lnTo>
                    <a:lnTo>
                      <a:pt x="456" y="407"/>
                    </a:lnTo>
                    <a:lnTo>
                      <a:pt x="441" y="425"/>
                    </a:lnTo>
                    <a:lnTo>
                      <a:pt x="426" y="442"/>
                    </a:lnTo>
                    <a:lnTo>
                      <a:pt x="416" y="450"/>
                    </a:lnTo>
                    <a:lnTo>
                      <a:pt x="408" y="455"/>
                    </a:lnTo>
                    <a:lnTo>
                      <a:pt x="399" y="463"/>
                    </a:lnTo>
                    <a:lnTo>
                      <a:pt x="389" y="469"/>
                    </a:lnTo>
                    <a:lnTo>
                      <a:pt x="368" y="480"/>
                    </a:lnTo>
                    <a:lnTo>
                      <a:pt x="359" y="486"/>
                    </a:lnTo>
                    <a:lnTo>
                      <a:pt x="347" y="490"/>
                    </a:lnTo>
                    <a:lnTo>
                      <a:pt x="337" y="494"/>
                    </a:lnTo>
                    <a:lnTo>
                      <a:pt x="326" y="497"/>
                    </a:lnTo>
                    <a:lnTo>
                      <a:pt x="315" y="499"/>
                    </a:lnTo>
                    <a:lnTo>
                      <a:pt x="292" y="503"/>
                    </a:lnTo>
                    <a:lnTo>
                      <a:pt x="280" y="503"/>
                    </a:lnTo>
                    <a:lnTo>
                      <a:pt x="267" y="505"/>
                    </a:lnTo>
                    <a:lnTo>
                      <a:pt x="269" y="505"/>
                    </a:lnTo>
                    <a:lnTo>
                      <a:pt x="255" y="503"/>
                    </a:lnTo>
                    <a:lnTo>
                      <a:pt x="244" y="503"/>
                    </a:lnTo>
                    <a:lnTo>
                      <a:pt x="221" y="499"/>
                    </a:lnTo>
                    <a:lnTo>
                      <a:pt x="209" y="497"/>
                    </a:lnTo>
                    <a:lnTo>
                      <a:pt x="198" y="494"/>
                    </a:lnTo>
                    <a:lnTo>
                      <a:pt x="186" y="490"/>
                    </a:lnTo>
                    <a:lnTo>
                      <a:pt x="177" y="486"/>
                    </a:lnTo>
                    <a:lnTo>
                      <a:pt x="165" y="480"/>
                    </a:lnTo>
                    <a:lnTo>
                      <a:pt x="146" y="469"/>
                    </a:lnTo>
                    <a:lnTo>
                      <a:pt x="136" y="463"/>
                    </a:lnTo>
                    <a:lnTo>
                      <a:pt x="127" y="455"/>
                    </a:lnTo>
                    <a:lnTo>
                      <a:pt x="117" y="450"/>
                    </a:lnTo>
                    <a:lnTo>
                      <a:pt x="85" y="417"/>
                    </a:lnTo>
                    <a:lnTo>
                      <a:pt x="71" y="398"/>
                    </a:lnTo>
                    <a:lnTo>
                      <a:pt x="66" y="388"/>
                    </a:lnTo>
                    <a:lnTo>
                      <a:pt x="60" y="379"/>
                    </a:lnTo>
                    <a:lnTo>
                      <a:pt x="54" y="367"/>
                    </a:lnTo>
                    <a:lnTo>
                      <a:pt x="48" y="358"/>
                    </a:lnTo>
                    <a:lnTo>
                      <a:pt x="44" y="346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5" y="314"/>
                    </a:lnTo>
                    <a:lnTo>
                      <a:pt x="33" y="302"/>
                    </a:lnTo>
                    <a:lnTo>
                      <a:pt x="31" y="279"/>
                    </a:lnTo>
                    <a:lnTo>
                      <a:pt x="31" y="268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2770936" y="3224295"/>
                <a:ext cx="104775" cy="128587"/>
              </a:xfrm>
              <a:custGeom>
                <a:avLst/>
                <a:gdLst>
                  <a:gd name="T0" fmla="*/ 0 w 133"/>
                  <a:gd name="T1" fmla="*/ 0 h 160"/>
                  <a:gd name="T2" fmla="*/ 0 w 133"/>
                  <a:gd name="T3" fmla="*/ 19 h 160"/>
                  <a:gd name="T4" fmla="*/ 54 w 133"/>
                  <a:gd name="T5" fmla="*/ 19 h 160"/>
                  <a:gd name="T6" fmla="*/ 54 w 133"/>
                  <a:gd name="T7" fmla="*/ 160 h 160"/>
                  <a:gd name="T8" fmla="*/ 77 w 133"/>
                  <a:gd name="T9" fmla="*/ 160 h 160"/>
                  <a:gd name="T10" fmla="*/ 77 w 133"/>
                  <a:gd name="T11" fmla="*/ 19 h 160"/>
                  <a:gd name="T12" fmla="*/ 133 w 133"/>
                  <a:gd name="T13" fmla="*/ 19 h 160"/>
                  <a:gd name="T14" fmla="*/ 133 w 133"/>
                  <a:gd name="T15" fmla="*/ 0 h 160"/>
                  <a:gd name="T16" fmla="*/ 0 w 133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60">
                    <a:moveTo>
                      <a:pt x="0" y="0"/>
                    </a:moveTo>
                    <a:lnTo>
                      <a:pt x="0" y="19"/>
                    </a:lnTo>
                    <a:lnTo>
                      <a:pt x="54" y="19"/>
                    </a:lnTo>
                    <a:lnTo>
                      <a:pt x="54" y="160"/>
                    </a:lnTo>
                    <a:lnTo>
                      <a:pt x="77" y="160"/>
                    </a:lnTo>
                    <a:lnTo>
                      <a:pt x="77" y="19"/>
                    </a:lnTo>
                    <a:lnTo>
                      <a:pt x="133" y="19"/>
                    </a:lnTo>
                    <a:lnTo>
                      <a:pt x="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2893173" y="3224295"/>
                <a:ext cx="15875" cy="12858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2943973" y="3227470"/>
                <a:ext cx="46038" cy="125412"/>
              </a:xfrm>
              <a:custGeom>
                <a:avLst/>
                <a:gdLst>
                  <a:gd name="T0" fmla="*/ 34 w 57"/>
                  <a:gd name="T1" fmla="*/ 45 h 156"/>
                  <a:gd name="T2" fmla="*/ 34 w 57"/>
                  <a:gd name="T3" fmla="*/ 156 h 156"/>
                  <a:gd name="T4" fmla="*/ 57 w 57"/>
                  <a:gd name="T5" fmla="*/ 156 h 156"/>
                  <a:gd name="T6" fmla="*/ 57 w 57"/>
                  <a:gd name="T7" fmla="*/ 0 h 156"/>
                  <a:gd name="T8" fmla="*/ 40 w 57"/>
                  <a:gd name="T9" fmla="*/ 0 h 156"/>
                  <a:gd name="T10" fmla="*/ 40 w 57"/>
                  <a:gd name="T11" fmla="*/ 5 h 156"/>
                  <a:gd name="T12" fmla="*/ 38 w 57"/>
                  <a:gd name="T13" fmla="*/ 7 h 156"/>
                  <a:gd name="T14" fmla="*/ 38 w 57"/>
                  <a:gd name="T15" fmla="*/ 11 h 156"/>
                  <a:gd name="T16" fmla="*/ 36 w 57"/>
                  <a:gd name="T17" fmla="*/ 13 h 156"/>
                  <a:gd name="T18" fmla="*/ 36 w 57"/>
                  <a:gd name="T19" fmla="*/ 15 h 156"/>
                  <a:gd name="T20" fmla="*/ 32 w 57"/>
                  <a:gd name="T21" fmla="*/ 19 h 156"/>
                  <a:gd name="T22" fmla="*/ 32 w 57"/>
                  <a:gd name="T23" fmla="*/ 21 h 156"/>
                  <a:gd name="T24" fmla="*/ 30 w 57"/>
                  <a:gd name="T25" fmla="*/ 21 h 156"/>
                  <a:gd name="T26" fmla="*/ 30 w 57"/>
                  <a:gd name="T27" fmla="*/ 23 h 156"/>
                  <a:gd name="T28" fmla="*/ 27 w 57"/>
                  <a:gd name="T29" fmla="*/ 23 h 156"/>
                  <a:gd name="T30" fmla="*/ 27 w 57"/>
                  <a:gd name="T31" fmla="*/ 24 h 156"/>
                  <a:gd name="T32" fmla="*/ 23 w 57"/>
                  <a:gd name="T33" fmla="*/ 24 h 156"/>
                  <a:gd name="T34" fmla="*/ 21 w 57"/>
                  <a:gd name="T35" fmla="*/ 26 h 156"/>
                  <a:gd name="T36" fmla="*/ 17 w 57"/>
                  <a:gd name="T37" fmla="*/ 26 h 156"/>
                  <a:gd name="T38" fmla="*/ 15 w 57"/>
                  <a:gd name="T39" fmla="*/ 28 h 156"/>
                  <a:gd name="T40" fmla="*/ 0 w 57"/>
                  <a:gd name="T41" fmla="*/ 28 h 156"/>
                  <a:gd name="T42" fmla="*/ 0 w 57"/>
                  <a:gd name="T43" fmla="*/ 45 h 156"/>
                  <a:gd name="T44" fmla="*/ 34 w 57"/>
                  <a:gd name="T45" fmla="*/ 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156">
                    <a:moveTo>
                      <a:pt x="34" y="45"/>
                    </a:moveTo>
                    <a:lnTo>
                      <a:pt x="34" y="156"/>
                    </a:lnTo>
                    <a:lnTo>
                      <a:pt x="57" y="156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3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024163" y="4424444"/>
              <a:ext cx="23813" cy="174625"/>
            </a:xfrm>
            <a:custGeom>
              <a:avLst/>
              <a:gdLst>
                <a:gd name="T0" fmla="*/ 0 w 31"/>
                <a:gd name="T1" fmla="*/ 205 h 220"/>
                <a:gd name="T2" fmla="*/ 0 w 31"/>
                <a:gd name="T3" fmla="*/ 208 h 220"/>
                <a:gd name="T4" fmla="*/ 2 w 31"/>
                <a:gd name="T5" fmla="*/ 212 h 220"/>
                <a:gd name="T6" fmla="*/ 8 w 31"/>
                <a:gd name="T7" fmla="*/ 218 h 220"/>
                <a:gd name="T8" fmla="*/ 12 w 31"/>
                <a:gd name="T9" fmla="*/ 218 h 220"/>
                <a:gd name="T10" fmla="*/ 16 w 31"/>
                <a:gd name="T11" fmla="*/ 220 h 220"/>
                <a:gd name="T12" fmla="*/ 19 w 31"/>
                <a:gd name="T13" fmla="*/ 218 h 220"/>
                <a:gd name="T14" fmla="*/ 23 w 31"/>
                <a:gd name="T15" fmla="*/ 218 h 220"/>
                <a:gd name="T16" fmla="*/ 25 w 31"/>
                <a:gd name="T17" fmla="*/ 214 h 220"/>
                <a:gd name="T18" fmla="*/ 29 w 31"/>
                <a:gd name="T19" fmla="*/ 212 h 220"/>
                <a:gd name="T20" fmla="*/ 29 w 31"/>
                <a:gd name="T21" fmla="*/ 208 h 220"/>
                <a:gd name="T22" fmla="*/ 31 w 31"/>
                <a:gd name="T23" fmla="*/ 205 h 220"/>
                <a:gd name="T24" fmla="*/ 31 w 31"/>
                <a:gd name="T25" fmla="*/ 15 h 220"/>
                <a:gd name="T26" fmla="*/ 29 w 31"/>
                <a:gd name="T27" fmla="*/ 11 h 220"/>
                <a:gd name="T28" fmla="*/ 29 w 31"/>
                <a:gd name="T29" fmla="*/ 8 h 220"/>
                <a:gd name="T30" fmla="*/ 23 w 31"/>
                <a:gd name="T31" fmla="*/ 2 h 220"/>
                <a:gd name="T32" fmla="*/ 19 w 31"/>
                <a:gd name="T33" fmla="*/ 0 h 220"/>
                <a:gd name="T34" fmla="*/ 12 w 31"/>
                <a:gd name="T35" fmla="*/ 0 h 220"/>
                <a:gd name="T36" fmla="*/ 8 w 31"/>
                <a:gd name="T37" fmla="*/ 2 h 220"/>
                <a:gd name="T38" fmla="*/ 4 w 31"/>
                <a:gd name="T39" fmla="*/ 4 h 220"/>
                <a:gd name="T40" fmla="*/ 2 w 31"/>
                <a:gd name="T41" fmla="*/ 8 h 220"/>
                <a:gd name="T42" fmla="*/ 0 w 31"/>
                <a:gd name="T43" fmla="*/ 11 h 220"/>
                <a:gd name="T44" fmla="*/ 0 w 31"/>
                <a:gd name="T45" fmla="*/ 15 h 220"/>
                <a:gd name="T46" fmla="*/ 0 w 31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20">
                  <a:moveTo>
                    <a:pt x="0" y="205"/>
                  </a:moveTo>
                  <a:lnTo>
                    <a:pt x="0" y="208"/>
                  </a:lnTo>
                  <a:lnTo>
                    <a:pt x="2" y="212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2"/>
                  </a:lnTo>
                  <a:lnTo>
                    <a:pt x="29" y="208"/>
                  </a:lnTo>
                  <a:lnTo>
                    <a:pt x="31" y="205"/>
                  </a:lnTo>
                  <a:lnTo>
                    <a:pt x="31" y="15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830488" y="4016956"/>
              <a:ext cx="423863" cy="423862"/>
            </a:xfrm>
            <a:custGeom>
              <a:avLst/>
              <a:gdLst>
                <a:gd name="T0" fmla="*/ 6 w 535"/>
                <a:gd name="T1" fmla="*/ 320 h 534"/>
                <a:gd name="T2" fmla="*/ 21 w 535"/>
                <a:gd name="T3" fmla="*/ 370 h 534"/>
                <a:gd name="T4" fmla="*/ 52 w 535"/>
                <a:gd name="T5" fmla="*/ 425 h 534"/>
                <a:gd name="T6" fmla="*/ 88 w 535"/>
                <a:gd name="T7" fmla="*/ 463 h 534"/>
                <a:gd name="T8" fmla="*/ 129 w 535"/>
                <a:gd name="T9" fmla="*/ 494 h 534"/>
                <a:gd name="T10" fmla="*/ 188 w 535"/>
                <a:gd name="T11" fmla="*/ 521 h 534"/>
                <a:gd name="T12" fmla="*/ 240 w 535"/>
                <a:gd name="T13" fmla="*/ 532 h 534"/>
                <a:gd name="T14" fmla="*/ 280 w 535"/>
                <a:gd name="T15" fmla="*/ 532 h 534"/>
                <a:gd name="T16" fmla="*/ 332 w 535"/>
                <a:gd name="T17" fmla="*/ 524 h 534"/>
                <a:gd name="T18" fmla="*/ 381 w 535"/>
                <a:gd name="T19" fmla="*/ 507 h 534"/>
                <a:gd name="T20" fmla="*/ 426 w 535"/>
                <a:gd name="T21" fmla="*/ 480 h 534"/>
                <a:gd name="T22" fmla="*/ 464 w 535"/>
                <a:gd name="T23" fmla="*/ 446 h 534"/>
                <a:gd name="T24" fmla="*/ 494 w 535"/>
                <a:gd name="T25" fmla="*/ 404 h 534"/>
                <a:gd name="T26" fmla="*/ 517 w 535"/>
                <a:gd name="T27" fmla="*/ 358 h 534"/>
                <a:gd name="T28" fmla="*/ 531 w 535"/>
                <a:gd name="T29" fmla="*/ 306 h 534"/>
                <a:gd name="T30" fmla="*/ 535 w 535"/>
                <a:gd name="T31" fmla="*/ 266 h 534"/>
                <a:gd name="T32" fmla="*/ 529 w 535"/>
                <a:gd name="T33" fmla="*/ 213 h 534"/>
                <a:gd name="T34" fmla="*/ 508 w 535"/>
                <a:gd name="T35" fmla="*/ 151 h 534"/>
                <a:gd name="T36" fmla="*/ 471 w 535"/>
                <a:gd name="T37" fmla="*/ 98 h 534"/>
                <a:gd name="T38" fmla="*/ 426 w 535"/>
                <a:gd name="T39" fmla="*/ 54 h 534"/>
                <a:gd name="T40" fmla="*/ 381 w 535"/>
                <a:gd name="T41" fmla="*/ 25 h 534"/>
                <a:gd name="T42" fmla="*/ 332 w 535"/>
                <a:gd name="T43" fmla="*/ 8 h 534"/>
                <a:gd name="T44" fmla="*/ 251 w 535"/>
                <a:gd name="T45" fmla="*/ 0 h 534"/>
                <a:gd name="T46" fmla="*/ 188 w 535"/>
                <a:gd name="T47" fmla="*/ 12 h 534"/>
                <a:gd name="T48" fmla="*/ 140 w 535"/>
                <a:gd name="T49" fmla="*/ 33 h 534"/>
                <a:gd name="T50" fmla="*/ 88 w 535"/>
                <a:gd name="T51" fmla="*/ 69 h 534"/>
                <a:gd name="T52" fmla="*/ 46 w 535"/>
                <a:gd name="T53" fmla="*/ 119 h 534"/>
                <a:gd name="T54" fmla="*/ 16 w 535"/>
                <a:gd name="T55" fmla="*/ 176 h 534"/>
                <a:gd name="T56" fmla="*/ 2 w 535"/>
                <a:gd name="T57" fmla="*/ 226 h 534"/>
                <a:gd name="T58" fmla="*/ 31 w 535"/>
                <a:gd name="T59" fmla="*/ 268 h 534"/>
                <a:gd name="T60" fmla="*/ 35 w 535"/>
                <a:gd name="T61" fmla="*/ 220 h 534"/>
                <a:gd name="T62" fmla="*/ 54 w 535"/>
                <a:gd name="T63" fmla="*/ 165 h 534"/>
                <a:gd name="T64" fmla="*/ 77 w 535"/>
                <a:gd name="T65" fmla="*/ 127 h 534"/>
                <a:gd name="T66" fmla="*/ 110 w 535"/>
                <a:gd name="T67" fmla="*/ 92 h 534"/>
                <a:gd name="T68" fmla="*/ 155 w 535"/>
                <a:gd name="T69" fmla="*/ 60 h 534"/>
                <a:gd name="T70" fmla="*/ 196 w 535"/>
                <a:gd name="T71" fmla="*/ 41 h 534"/>
                <a:gd name="T72" fmla="*/ 253 w 535"/>
                <a:gd name="T73" fmla="*/ 31 h 534"/>
                <a:gd name="T74" fmla="*/ 324 w 535"/>
                <a:gd name="T75" fmla="*/ 39 h 534"/>
                <a:gd name="T76" fmla="*/ 368 w 535"/>
                <a:gd name="T77" fmla="*/ 54 h 534"/>
                <a:gd name="T78" fmla="*/ 406 w 535"/>
                <a:gd name="T79" fmla="*/ 79 h 534"/>
                <a:gd name="T80" fmla="*/ 441 w 535"/>
                <a:gd name="T81" fmla="*/ 109 h 534"/>
                <a:gd name="T82" fmla="*/ 473 w 535"/>
                <a:gd name="T83" fmla="*/ 155 h 534"/>
                <a:gd name="T84" fmla="*/ 496 w 535"/>
                <a:gd name="T85" fmla="*/ 209 h 534"/>
                <a:gd name="T86" fmla="*/ 502 w 535"/>
                <a:gd name="T87" fmla="*/ 255 h 534"/>
                <a:gd name="T88" fmla="*/ 502 w 535"/>
                <a:gd name="T89" fmla="*/ 291 h 534"/>
                <a:gd name="T90" fmla="*/ 493 w 535"/>
                <a:gd name="T91" fmla="*/ 337 h 534"/>
                <a:gd name="T92" fmla="*/ 473 w 535"/>
                <a:gd name="T93" fmla="*/ 377 h 534"/>
                <a:gd name="T94" fmla="*/ 449 w 535"/>
                <a:gd name="T95" fmla="*/ 415 h 534"/>
                <a:gd name="T96" fmla="*/ 406 w 535"/>
                <a:gd name="T97" fmla="*/ 456 h 534"/>
                <a:gd name="T98" fmla="*/ 368 w 535"/>
                <a:gd name="T99" fmla="*/ 479 h 534"/>
                <a:gd name="T100" fmla="*/ 324 w 535"/>
                <a:gd name="T101" fmla="*/ 496 h 534"/>
                <a:gd name="T102" fmla="*/ 278 w 535"/>
                <a:gd name="T103" fmla="*/ 501 h 534"/>
                <a:gd name="T104" fmla="*/ 242 w 535"/>
                <a:gd name="T105" fmla="*/ 501 h 534"/>
                <a:gd name="T106" fmla="*/ 198 w 535"/>
                <a:gd name="T107" fmla="*/ 492 h 534"/>
                <a:gd name="T108" fmla="*/ 144 w 535"/>
                <a:gd name="T109" fmla="*/ 469 h 534"/>
                <a:gd name="T110" fmla="*/ 108 w 535"/>
                <a:gd name="T111" fmla="*/ 440 h 534"/>
                <a:gd name="T112" fmla="*/ 65 w 535"/>
                <a:gd name="T113" fmla="*/ 389 h 534"/>
                <a:gd name="T114" fmla="*/ 44 w 535"/>
                <a:gd name="T115" fmla="*/ 347 h 534"/>
                <a:gd name="T116" fmla="*/ 33 w 535"/>
                <a:gd name="T117" fmla="*/ 30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5" h="534">
                  <a:moveTo>
                    <a:pt x="0" y="268"/>
                  </a:moveTo>
                  <a:lnTo>
                    <a:pt x="0" y="282"/>
                  </a:lnTo>
                  <a:lnTo>
                    <a:pt x="2" y="306"/>
                  </a:lnTo>
                  <a:lnTo>
                    <a:pt x="6" y="320"/>
                  </a:lnTo>
                  <a:lnTo>
                    <a:pt x="8" y="333"/>
                  </a:lnTo>
                  <a:lnTo>
                    <a:pt x="12" y="345"/>
                  </a:lnTo>
                  <a:lnTo>
                    <a:pt x="16" y="358"/>
                  </a:lnTo>
                  <a:lnTo>
                    <a:pt x="21" y="370"/>
                  </a:lnTo>
                  <a:lnTo>
                    <a:pt x="25" y="381"/>
                  </a:lnTo>
                  <a:lnTo>
                    <a:pt x="33" y="392"/>
                  </a:lnTo>
                  <a:lnTo>
                    <a:pt x="39" y="404"/>
                  </a:lnTo>
                  <a:lnTo>
                    <a:pt x="52" y="425"/>
                  </a:lnTo>
                  <a:lnTo>
                    <a:pt x="62" y="436"/>
                  </a:lnTo>
                  <a:lnTo>
                    <a:pt x="69" y="446"/>
                  </a:lnTo>
                  <a:lnTo>
                    <a:pt x="79" y="454"/>
                  </a:lnTo>
                  <a:lnTo>
                    <a:pt x="88" y="463"/>
                  </a:lnTo>
                  <a:lnTo>
                    <a:pt x="98" y="471"/>
                  </a:lnTo>
                  <a:lnTo>
                    <a:pt x="108" y="479"/>
                  </a:lnTo>
                  <a:lnTo>
                    <a:pt x="117" y="486"/>
                  </a:lnTo>
                  <a:lnTo>
                    <a:pt x="129" y="494"/>
                  </a:lnTo>
                  <a:lnTo>
                    <a:pt x="140" y="500"/>
                  </a:lnTo>
                  <a:lnTo>
                    <a:pt x="152" y="507"/>
                  </a:lnTo>
                  <a:lnTo>
                    <a:pt x="163" y="511"/>
                  </a:lnTo>
                  <a:lnTo>
                    <a:pt x="188" y="521"/>
                  </a:lnTo>
                  <a:lnTo>
                    <a:pt x="200" y="524"/>
                  </a:lnTo>
                  <a:lnTo>
                    <a:pt x="213" y="528"/>
                  </a:lnTo>
                  <a:lnTo>
                    <a:pt x="226" y="530"/>
                  </a:lnTo>
                  <a:lnTo>
                    <a:pt x="240" y="532"/>
                  </a:lnTo>
                  <a:lnTo>
                    <a:pt x="251" y="532"/>
                  </a:lnTo>
                  <a:lnTo>
                    <a:pt x="265" y="534"/>
                  </a:lnTo>
                  <a:lnTo>
                    <a:pt x="267" y="534"/>
                  </a:lnTo>
                  <a:lnTo>
                    <a:pt x="280" y="532"/>
                  </a:lnTo>
                  <a:lnTo>
                    <a:pt x="293" y="532"/>
                  </a:lnTo>
                  <a:lnTo>
                    <a:pt x="307" y="530"/>
                  </a:lnTo>
                  <a:lnTo>
                    <a:pt x="320" y="528"/>
                  </a:lnTo>
                  <a:lnTo>
                    <a:pt x="332" y="524"/>
                  </a:lnTo>
                  <a:lnTo>
                    <a:pt x="345" y="521"/>
                  </a:lnTo>
                  <a:lnTo>
                    <a:pt x="357" y="517"/>
                  </a:lnTo>
                  <a:lnTo>
                    <a:pt x="370" y="511"/>
                  </a:lnTo>
                  <a:lnTo>
                    <a:pt x="381" y="507"/>
                  </a:lnTo>
                  <a:lnTo>
                    <a:pt x="393" y="500"/>
                  </a:lnTo>
                  <a:lnTo>
                    <a:pt x="404" y="494"/>
                  </a:lnTo>
                  <a:lnTo>
                    <a:pt x="414" y="486"/>
                  </a:lnTo>
                  <a:lnTo>
                    <a:pt x="426" y="480"/>
                  </a:lnTo>
                  <a:lnTo>
                    <a:pt x="435" y="471"/>
                  </a:lnTo>
                  <a:lnTo>
                    <a:pt x="445" y="463"/>
                  </a:lnTo>
                  <a:lnTo>
                    <a:pt x="454" y="454"/>
                  </a:lnTo>
                  <a:lnTo>
                    <a:pt x="464" y="446"/>
                  </a:lnTo>
                  <a:lnTo>
                    <a:pt x="471" y="436"/>
                  </a:lnTo>
                  <a:lnTo>
                    <a:pt x="481" y="425"/>
                  </a:lnTo>
                  <a:lnTo>
                    <a:pt x="489" y="415"/>
                  </a:lnTo>
                  <a:lnTo>
                    <a:pt x="494" y="404"/>
                  </a:lnTo>
                  <a:lnTo>
                    <a:pt x="500" y="392"/>
                  </a:lnTo>
                  <a:lnTo>
                    <a:pt x="508" y="381"/>
                  </a:lnTo>
                  <a:lnTo>
                    <a:pt x="512" y="370"/>
                  </a:lnTo>
                  <a:lnTo>
                    <a:pt x="517" y="358"/>
                  </a:lnTo>
                  <a:lnTo>
                    <a:pt x="521" y="347"/>
                  </a:lnTo>
                  <a:lnTo>
                    <a:pt x="525" y="333"/>
                  </a:lnTo>
                  <a:lnTo>
                    <a:pt x="529" y="320"/>
                  </a:lnTo>
                  <a:lnTo>
                    <a:pt x="531" y="306"/>
                  </a:lnTo>
                  <a:lnTo>
                    <a:pt x="533" y="293"/>
                  </a:lnTo>
                  <a:lnTo>
                    <a:pt x="533" y="282"/>
                  </a:lnTo>
                  <a:lnTo>
                    <a:pt x="535" y="268"/>
                  </a:lnTo>
                  <a:lnTo>
                    <a:pt x="535" y="266"/>
                  </a:lnTo>
                  <a:lnTo>
                    <a:pt x="533" y="253"/>
                  </a:lnTo>
                  <a:lnTo>
                    <a:pt x="533" y="239"/>
                  </a:lnTo>
                  <a:lnTo>
                    <a:pt x="531" y="226"/>
                  </a:lnTo>
                  <a:lnTo>
                    <a:pt x="529" y="213"/>
                  </a:lnTo>
                  <a:lnTo>
                    <a:pt x="525" y="201"/>
                  </a:lnTo>
                  <a:lnTo>
                    <a:pt x="521" y="188"/>
                  </a:lnTo>
                  <a:lnTo>
                    <a:pt x="514" y="165"/>
                  </a:lnTo>
                  <a:lnTo>
                    <a:pt x="508" y="151"/>
                  </a:lnTo>
                  <a:lnTo>
                    <a:pt x="500" y="140"/>
                  </a:lnTo>
                  <a:lnTo>
                    <a:pt x="489" y="119"/>
                  </a:lnTo>
                  <a:lnTo>
                    <a:pt x="481" y="107"/>
                  </a:lnTo>
                  <a:lnTo>
                    <a:pt x="471" y="98"/>
                  </a:lnTo>
                  <a:lnTo>
                    <a:pt x="464" y="88"/>
                  </a:lnTo>
                  <a:lnTo>
                    <a:pt x="445" y="69"/>
                  </a:lnTo>
                  <a:lnTo>
                    <a:pt x="435" y="62"/>
                  </a:lnTo>
                  <a:lnTo>
                    <a:pt x="426" y="54"/>
                  </a:lnTo>
                  <a:lnTo>
                    <a:pt x="414" y="46"/>
                  </a:lnTo>
                  <a:lnTo>
                    <a:pt x="404" y="39"/>
                  </a:lnTo>
                  <a:lnTo>
                    <a:pt x="393" y="33"/>
                  </a:lnTo>
                  <a:lnTo>
                    <a:pt x="381" y="25"/>
                  </a:lnTo>
                  <a:lnTo>
                    <a:pt x="370" y="21"/>
                  </a:lnTo>
                  <a:lnTo>
                    <a:pt x="357" y="16"/>
                  </a:lnTo>
                  <a:lnTo>
                    <a:pt x="345" y="12"/>
                  </a:lnTo>
                  <a:lnTo>
                    <a:pt x="332" y="8"/>
                  </a:lnTo>
                  <a:lnTo>
                    <a:pt x="320" y="6"/>
                  </a:lnTo>
                  <a:lnTo>
                    <a:pt x="307" y="2"/>
                  </a:lnTo>
                  <a:lnTo>
                    <a:pt x="280" y="0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0" y="8"/>
                  </a:lnTo>
                  <a:lnTo>
                    <a:pt x="188" y="12"/>
                  </a:lnTo>
                  <a:lnTo>
                    <a:pt x="175" y="16"/>
                  </a:lnTo>
                  <a:lnTo>
                    <a:pt x="163" y="21"/>
                  </a:lnTo>
                  <a:lnTo>
                    <a:pt x="152" y="25"/>
                  </a:lnTo>
                  <a:lnTo>
                    <a:pt x="140" y="33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98" y="62"/>
                  </a:lnTo>
                  <a:lnTo>
                    <a:pt x="88" y="69"/>
                  </a:lnTo>
                  <a:lnTo>
                    <a:pt x="69" y="88"/>
                  </a:lnTo>
                  <a:lnTo>
                    <a:pt x="62" y="98"/>
                  </a:lnTo>
                  <a:lnTo>
                    <a:pt x="52" y="107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3" y="140"/>
                  </a:lnTo>
                  <a:lnTo>
                    <a:pt x="25" y="151"/>
                  </a:lnTo>
                  <a:lnTo>
                    <a:pt x="16" y="176"/>
                  </a:lnTo>
                  <a:lnTo>
                    <a:pt x="12" y="188"/>
                  </a:lnTo>
                  <a:lnTo>
                    <a:pt x="8" y="201"/>
                  </a:lnTo>
                  <a:lnTo>
                    <a:pt x="6" y="213"/>
                  </a:lnTo>
                  <a:lnTo>
                    <a:pt x="2" y="226"/>
                  </a:lnTo>
                  <a:lnTo>
                    <a:pt x="0" y="23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1" y="243"/>
                  </a:lnTo>
                  <a:lnTo>
                    <a:pt x="33" y="232"/>
                  </a:lnTo>
                  <a:lnTo>
                    <a:pt x="35" y="220"/>
                  </a:lnTo>
                  <a:lnTo>
                    <a:pt x="39" y="209"/>
                  </a:lnTo>
                  <a:lnTo>
                    <a:pt x="41" y="197"/>
                  </a:lnTo>
                  <a:lnTo>
                    <a:pt x="44" y="186"/>
                  </a:lnTo>
                  <a:lnTo>
                    <a:pt x="54" y="165"/>
                  </a:lnTo>
                  <a:lnTo>
                    <a:pt x="60" y="155"/>
                  </a:lnTo>
                  <a:lnTo>
                    <a:pt x="65" y="146"/>
                  </a:lnTo>
                  <a:lnTo>
                    <a:pt x="71" y="134"/>
                  </a:lnTo>
                  <a:lnTo>
                    <a:pt x="77" y="127"/>
                  </a:lnTo>
                  <a:lnTo>
                    <a:pt x="85" y="117"/>
                  </a:lnTo>
                  <a:lnTo>
                    <a:pt x="92" y="109"/>
                  </a:lnTo>
                  <a:lnTo>
                    <a:pt x="100" y="100"/>
                  </a:lnTo>
                  <a:lnTo>
                    <a:pt x="110" y="92"/>
                  </a:lnTo>
                  <a:lnTo>
                    <a:pt x="117" y="85"/>
                  </a:lnTo>
                  <a:lnTo>
                    <a:pt x="134" y="71"/>
                  </a:lnTo>
                  <a:lnTo>
                    <a:pt x="144" y="65"/>
                  </a:lnTo>
                  <a:lnTo>
                    <a:pt x="155" y="60"/>
                  </a:lnTo>
                  <a:lnTo>
                    <a:pt x="165" y="54"/>
                  </a:lnTo>
                  <a:lnTo>
                    <a:pt x="175" y="48"/>
                  </a:lnTo>
                  <a:lnTo>
                    <a:pt x="186" y="44"/>
                  </a:lnTo>
                  <a:lnTo>
                    <a:pt x="196" y="41"/>
                  </a:lnTo>
                  <a:lnTo>
                    <a:pt x="207" y="39"/>
                  </a:lnTo>
                  <a:lnTo>
                    <a:pt x="219" y="35"/>
                  </a:lnTo>
                  <a:lnTo>
                    <a:pt x="230" y="33"/>
                  </a:lnTo>
                  <a:lnTo>
                    <a:pt x="253" y="31"/>
                  </a:lnTo>
                  <a:lnTo>
                    <a:pt x="278" y="31"/>
                  </a:lnTo>
                  <a:lnTo>
                    <a:pt x="301" y="33"/>
                  </a:lnTo>
                  <a:lnTo>
                    <a:pt x="313" y="35"/>
                  </a:lnTo>
                  <a:lnTo>
                    <a:pt x="324" y="39"/>
                  </a:lnTo>
                  <a:lnTo>
                    <a:pt x="336" y="41"/>
                  </a:lnTo>
                  <a:lnTo>
                    <a:pt x="347" y="44"/>
                  </a:lnTo>
                  <a:lnTo>
                    <a:pt x="357" y="48"/>
                  </a:lnTo>
                  <a:lnTo>
                    <a:pt x="368" y="54"/>
                  </a:lnTo>
                  <a:lnTo>
                    <a:pt x="378" y="60"/>
                  </a:lnTo>
                  <a:lnTo>
                    <a:pt x="387" y="65"/>
                  </a:lnTo>
                  <a:lnTo>
                    <a:pt x="397" y="71"/>
                  </a:lnTo>
                  <a:lnTo>
                    <a:pt x="406" y="79"/>
                  </a:lnTo>
                  <a:lnTo>
                    <a:pt x="416" y="85"/>
                  </a:lnTo>
                  <a:lnTo>
                    <a:pt x="424" y="92"/>
                  </a:lnTo>
                  <a:lnTo>
                    <a:pt x="433" y="100"/>
                  </a:lnTo>
                  <a:lnTo>
                    <a:pt x="441" y="109"/>
                  </a:lnTo>
                  <a:lnTo>
                    <a:pt x="449" y="117"/>
                  </a:lnTo>
                  <a:lnTo>
                    <a:pt x="456" y="127"/>
                  </a:lnTo>
                  <a:lnTo>
                    <a:pt x="462" y="134"/>
                  </a:lnTo>
                  <a:lnTo>
                    <a:pt x="473" y="155"/>
                  </a:lnTo>
                  <a:lnTo>
                    <a:pt x="479" y="165"/>
                  </a:lnTo>
                  <a:lnTo>
                    <a:pt x="485" y="176"/>
                  </a:lnTo>
                  <a:lnTo>
                    <a:pt x="493" y="197"/>
                  </a:lnTo>
                  <a:lnTo>
                    <a:pt x="496" y="209"/>
                  </a:lnTo>
                  <a:lnTo>
                    <a:pt x="498" y="220"/>
                  </a:lnTo>
                  <a:lnTo>
                    <a:pt x="500" y="232"/>
                  </a:lnTo>
                  <a:lnTo>
                    <a:pt x="502" y="243"/>
                  </a:lnTo>
                  <a:lnTo>
                    <a:pt x="502" y="255"/>
                  </a:lnTo>
                  <a:lnTo>
                    <a:pt x="504" y="268"/>
                  </a:lnTo>
                  <a:lnTo>
                    <a:pt x="504" y="266"/>
                  </a:lnTo>
                  <a:lnTo>
                    <a:pt x="502" y="280"/>
                  </a:lnTo>
                  <a:lnTo>
                    <a:pt x="502" y="291"/>
                  </a:lnTo>
                  <a:lnTo>
                    <a:pt x="500" y="303"/>
                  </a:lnTo>
                  <a:lnTo>
                    <a:pt x="498" y="314"/>
                  </a:lnTo>
                  <a:lnTo>
                    <a:pt x="496" y="326"/>
                  </a:lnTo>
                  <a:lnTo>
                    <a:pt x="493" y="337"/>
                  </a:lnTo>
                  <a:lnTo>
                    <a:pt x="489" y="347"/>
                  </a:lnTo>
                  <a:lnTo>
                    <a:pt x="485" y="358"/>
                  </a:lnTo>
                  <a:lnTo>
                    <a:pt x="479" y="368"/>
                  </a:lnTo>
                  <a:lnTo>
                    <a:pt x="473" y="377"/>
                  </a:lnTo>
                  <a:lnTo>
                    <a:pt x="468" y="389"/>
                  </a:lnTo>
                  <a:lnTo>
                    <a:pt x="462" y="398"/>
                  </a:lnTo>
                  <a:lnTo>
                    <a:pt x="456" y="408"/>
                  </a:lnTo>
                  <a:lnTo>
                    <a:pt x="449" y="415"/>
                  </a:lnTo>
                  <a:lnTo>
                    <a:pt x="441" y="425"/>
                  </a:lnTo>
                  <a:lnTo>
                    <a:pt x="426" y="440"/>
                  </a:lnTo>
                  <a:lnTo>
                    <a:pt x="416" y="448"/>
                  </a:lnTo>
                  <a:lnTo>
                    <a:pt x="406" y="456"/>
                  </a:lnTo>
                  <a:lnTo>
                    <a:pt x="397" y="461"/>
                  </a:lnTo>
                  <a:lnTo>
                    <a:pt x="387" y="469"/>
                  </a:lnTo>
                  <a:lnTo>
                    <a:pt x="378" y="473"/>
                  </a:lnTo>
                  <a:lnTo>
                    <a:pt x="368" y="479"/>
                  </a:lnTo>
                  <a:lnTo>
                    <a:pt x="357" y="484"/>
                  </a:lnTo>
                  <a:lnTo>
                    <a:pt x="347" y="488"/>
                  </a:lnTo>
                  <a:lnTo>
                    <a:pt x="336" y="492"/>
                  </a:lnTo>
                  <a:lnTo>
                    <a:pt x="324" y="496"/>
                  </a:lnTo>
                  <a:lnTo>
                    <a:pt x="313" y="498"/>
                  </a:lnTo>
                  <a:lnTo>
                    <a:pt x="301" y="500"/>
                  </a:lnTo>
                  <a:lnTo>
                    <a:pt x="290" y="501"/>
                  </a:lnTo>
                  <a:lnTo>
                    <a:pt x="278" y="501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53" y="501"/>
                  </a:lnTo>
                  <a:lnTo>
                    <a:pt x="242" y="501"/>
                  </a:lnTo>
                  <a:lnTo>
                    <a:pt x="230" y="500"/>
                  </a:lnTo>
                  <a:lnTo>
                    <a:pt x="219" y="498"/>
                  </a:lnTo>
                  <a:lnTo>
                    <a:pt x="207" y="496"/>
                  </a:lnTo>
                  <a:lnTo>
                    <a:pt x="198" y="492"/>
                  </a:lnTo>
                  <a:lnTo>
                    <a:pt x="175" y="484"/>
                  </a:lnTo>
                  <a:lnTo>
                    <a:pt x="165" y="479"/>
                  </a:lnTo>
                  <a:lnTo>
                    <a:pt x="154" y="473"/>
                  </a:lnTo>
                  <a:lnTo>
                    <a:pt x="144" y="469"/>
                  </a:lnTo>
                  <a:lnTo>
                    <a:pt x="134" y="461"/>
                  </a:lnTo>
                  <a:lnTo>
                    <a:pt x="127" y="456"/>
                  </a:lnTo>
                  <a:lnTo>
                    <a:pt x="117" y="448"/>
                  </a:lnTo>
                  <a:lnTo>
                    <a:pt x="108" y="440"/>
                  </a:lnTo>
                  <a:lnTo>
                    <a:pt x="92" y="425"/>
                  </a:lnTo>
                  <a:lnTo>
                    <a:pt x="85" y="415"/>
                  </a:lnTo>
                  <a:lnTo>
                    <a:pt x="77" y="408"/>
                  </a:lnTo>
                  <a:lnTo>
                    <a:pt x="65" y="389"/>
                  </a:lnTo>
                  <a:lnTo>
                    <a:pt x="60" y="377"/>
                  </a:lnTo>
                  <a:lnTo>
                    <a:pt x="54" y="368"/>
                  </a:lnTo>
                  <a:lnTo>
                    <a:pt x="48" y="358"/>
                  </a:lnTo>
                  <a:lnTo>
                    <a:pt x="44" y="347"/>
                  </a:lnTo>
                  <a:lnTo>
                    <a:pt x="41" y="337"/>
                  </a:lnTo>
                  <a:lnTo>
                    <a:pt x="39" y="326"/>
                  </a:lnTo>
                  <a:lnTo>
                    <a:pt x="35" y="314"/>
                  </a:lnTo>
                  <a:lnTo>
                    <a:pt x="33" y="303"/>
                  </a:lnTo>
                  <a:lnTo>
                    <a:pt x="31" y="280"/>
                  </a:lnTo>
                  <a:lnTo>
                    <a:pt x="31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884463" y="4161418"/>
              <a:ext cx="104775" cy="127000"/>
            </a:xfrm>
            <a:custGeom>
              <a:avLst/>
              <a:gdLst>
                <a:gd name="T0" fmla="*/ 0 w 133"/>
                <a:gd name="T1" fmla="*/ 0 h 161"/>
                <a:gd name="T2" fmla="*/ 0 w 133"/>
                <a:gd name="T3" fmla="*/ 19 h 161"/>
                <a:gd name="T4" fmla="*/ 56 w 133"/>
                <a:gd name="T5" fmla="*/ 19 h 161"/>
                <a:gd name="T6" fmla="*/ 56 w 133"/>
                <a:gd name="T7" fmla="*/ 161 h 161"/>
                <a:gd name="T8" fmla="*/ 77 w 133"/>
                <a:gd name="T9" fmla="*/ 161 h 161"/>
                <a:gd name="T10" fmla="*/ 77 w 133"/>
                <a:gd name="T11" fmla="*/ 19 h 161"/>
                <a:gd name="T12" fmla="*/ 133 w 133"/>
                <a:gd name="T13" fmla="*/ 19 h 161"/>
                <a:gd name="T14" fmla="*/ 133 w 133"/>
                <a:gd name="T15" fmla="*/ 0 h 161"/>
                <a:gd name="T16" fmla="*/ 0 w 133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61">
                  <a:moveTo>
                    <a:pt x="0" y="0"/>
                  </a:moveTo>
                  <a:lnTo>
                    <a:pt x="0" y="19"/>
                  </a:lnTo>
                  <a:lnTo>
                    <a:pt x="56" y="19"/>
                  </a:lnTo>
                  <a:lnTo>
                    <a:pt x="56" y="161"/>
                  </a:lnTo>
                  <a:lnTo>
                    <a:pt x="77" y="161"/>
                  </a:lnTo>
                  <a:lnTo>
                    <a:pt x="77" y="19"/>
                  </a:lnTo>
                  <a:lnTo>
                    <a:pt x="133" y="19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3006701" y="4161418"/>
              <a:ext cx="17462" cy="127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046388" y="4164593"/>
              <a:ext cx="84138" cy="123825"/>
            </a:xfrm>
            <a:custGeom>
              <a:avLst/>
              <a:gdLst>
                <a:gd name="T0" fmla="*/ 44 w 106"/>
                <a:gd name="T1" fmla="*/ 90 h 157"/>
                <a:gd name="T2" fmla="*/ 37 w 106"/>
                <a:gd name="T3" fmla="*/ 94 h 157"/>
                <a:gd name="T4" fmla="*/ 23 w 106"/>
                <a:gd name="T5" fmla="*/ 103 h 157"/>
                <a:gd name="T6" fmla="*/ 10 w 106"/>
                <a:gd name="T7" fmla="*/ 118 h 157"/>
                <a:gd name="T8" fmla="*/ 6 w 106"/>
                <a:gd name="T9" fmla="*/ 126 h 157"/>
                <a:gd name="T10" fmla="*/ 4 w 106"/>
                <a:gd name="T11" fmla="*/ 134 h 157"/>
                <a:gd name="T12" fmla="*/ 0 w 106"/>
                <a:gd name="T13" fmla="*/ 145 h 157"/>
                <a:gd name="T14" fmla="*/ 106 w 106"/>
                <a:gd name="T15" fmla="*/ 136 h 157"/>
                <a:gd name="T16" fmla="*/ 23 w 106"/>
                <a:gd name="T17" fmla="*/ 134 h 157"/>
                <a:gd name="T18" fmla="*/ 25 w 106"/>
                <a:gd name="T19" fmla="*/ 128 h 157"/>
                <a:gd name="T20" fmla="*/ 29 w 106"/>
                <a:gd name="T21" fmla="*/ 124 h 157"/>
                <a:gd name="T22" fmla="*/ 37 w 106"/>
                <a:gd name="T23" fmla="*/ 117 h 157"/>
                <a:gd name="T24" fmla="*/ 41 w 106"/>
                <a:gd name="T25" fmla="*/ 113 h 157"/>
                <a:gd name="T26" fmla="*/ 48 w 106"/>
                <a:gd name="T27" fmla="*/ 109 h 157"/>
                <a:gd name="T28" fmla="*/ 52 w 106"/>
                <a:gd name="T29" fmla="*/ 105 h 157"/>
                <a:gd name="T30" fmla="*/ 58 w 106"/>
                <a:gd name="T31" fmla="*/ 103 h 157"/>
                <a:gd name="T32" fmla="*/ 77 w 106"/>
                <a:gd name="T33" fmla="*/ 94 h 157"/>
                <a:gd name="T34" fmla="*/ 83 w 106"/>
                <a:gd name="T35" fmla="*/ 92 h 157"/>
                <a:gd name="T36" fmla="*/ 92 w 106"/>
                <a:gd name="T37" fmla="*/ 82 h 157"/>
                <a:gd name="T38" fmla="*/ 98 w 106"/>
                <a:gd name="T39" fmla="*/ 76 h 157"/>
                <a:gd name="T40" fmla="*/ 100 w 106"/>
                <a:gd name="T41" fmla="*/ 69 h 157"/>
                <a:gd name="T42" fmla="*/ 106 w 106"/>
                <a:gd name="T43" fmla="*/ 55 h 157"/>
                <a:gd name="T44" fmla="*/ 104 w 106"/>
                <a:gd name="T45" fmla="*/ 29 h 157"/>
                <a:gd name="T46" fmla="*/ 100 w 106"/>
                <a:gd name="T47" fmla="*/ 23 h 157"/>
                <a:gd name="T48" fmla="*/ 96 w 106"/>
                <a:gd name="T49" fmla="*/ 15 h 157"/>
                <a:gd name="T50" fmla="*/ 86 w 106"/>
                <a:gd name="T51" fmla="*/ 9 h 157"/>
                <a:gd name="T52" fmla="*/ 79 w 106"/>
                <a:gd name="T53" fmla="*/ 4 h 157"/>
                <a:gd name="T54" fmla="*/ 69 w 106"/>
                <a:gd name="T55" fmla="*/ 2 h 157"/>
                <a:gd name="T56" fmla="*/ 42 w 106"/>
                <a:gd name="T57" fmla="*/ 2 h 157"/>
                <a:gd name="T58" fmla="*/ 31 w 106"/>
                <a:gd name="T59" fmla="*/ 4 h 157"/>
                <a:gd name="T60" fmla="*/ 21 w 106"/>
                <a:gd name="T61" fmla="*/ 11 h 157"/>
                <a:gd name="T62" fmla="*/ 14 w 106"/>
                <a:gd name="T63" fmla="*/ 19 h 157"/>
                <a:gd name="T64" fmla="*/ 8 w 106"/>
                <a:gd name="T65" fmla="*/ 29 h 157"/>
                <a:gd name="T66" fmla="*/ 6 w 106"/>
                <a:gd name="T67" fmla="*/ 38 h 157"/>
                <a:gd name="T68" fmla="*/ 23 w 106"/>
                <a:gd name="T69" fmla="*/ 55 h 157"/>
                <a:gd name="T70" fmla="*/ 25 w 106"/>
                <a:gd name="T71" fmla="*/ 40 h 157"/>
                <a:gd name="T72" fmla="*/ 31 w 106"/>
                <a:gd name="T73" fmla="*/ 31 h 157"/>
                <a:gd name="T74" fmla="*/ 33 w 106"/>
                <a:gd name="T75" fmla="*/ 27 h 157"/>
                <a:gd name="T76" fmla="*/ 41 w 106"/>
                <a:gd name="T77" fmla="*/ 23 h 157"/>
                <a:gd name="T78" fmla="*/ 48 w 106"/>
                <a:gd name="T79" fmla="*/ 19 h 157"/>
                <a:gd name="T80" fmla="*/ 71 w 106"/>
                <a:gd name="T81" fmla="*/ 21 h 157"/>
                <a:gd name="T82" fmla="*/ 83 w 106"/>
                <a:gd name="T83" fmla="*/ 31 h 157"/>
                <a:gd name="T84" fmla="*/ 85 w 106"/>
                <a:gd name="T85" fmla="*/ 36 h 157"/>
                <a:gd name="T86" fmla="*/ 85 w 106"/>
                <a:gd name="T87" fmla="*/ 53 h 157"/>
                <a:gd name="T88" fmla="*/ 83 w 106"/>
                <a:gd name="T89" fmla="*/ 61 h 157"/>
                <a:gd name="T90" fmla="*/ 77 w 106"/>
                <a:gd name="T91" fmla="*/ 67 h 157"/>
                <a:gd name="T92" fmla="*/ 69 w 106"/>
                <a:gd name="T93" fmla="*/ 75 h 157"/>
                <a:gd name="T94" fmla="*/ 62 w 106"/>
                <a:gd name="T95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" h="157">
                  <a:moveTo>
                    <a:pt x="50" y="86"/>
                  </a:moveTo>
                  <a:lnTo>
                    <a:pt x="46" y="88"/>
                  </a:lnTo>
                  <a:lnTo>
                    <a:pt x="44" y="90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27" y="101"/>
                  </a:lnTo>
                  <a:lnTo>
                    <a:pt x="23" y="103"/>
                  </a:lnTo>
                  <a:lnTo>
                    <a:pt x="14" y="113"/>
                  </a:lnTo>
                  <a:lnTo>
                    <a:pt x="14" y="115"/>
                  </a:lnTo>
                  <a:lnTo>
                    <a:pt x="10" y="118"/>
                  </a:lnTo>
                  <a:lnTo>
                    <a:pt x="8" y="122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2" y="136"/>
                  </a:lnTo>
                  <a:lnTo>
                    <a:pt x="2" y="141"/>
                  </a:lnTo>
                  <a:lnTo>
                    <a:pt x="0" y="145"/>
                  </a:lnTo>
                  <a:lnTo>
                    <a:pt x="0" y="157"/>
                  </a:lnTo>
                  <a:lnTo>
                    <a:pt x="106" y="157"/>
                  </a:lnTo>
                  <a:lnTo>
                    <a:pt x="106" y="136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23" y="134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5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9" y="124"/>
                  </a:lnTo>
                  <a:lnTo>
                    <a:pt x="29" y="122"/>
                  </a:lnTo>
                  <a:lnTo>
                    <a:pt x="31" y="122"/>
                  </a:lnTo>
                  <a:lnTo>
                    <a:pt x="37" y="117"/>
                  </a:lnTo>
                  <a:lnTo>
                    <a:pt x="39" y="117"/>
                  </a:lnTo>
                  <a:lnTo>
                    <a:pt x="39" y="115"/>
                  </a:lnTo>
                  <a:lnTo>
                    <a:pt x="41" y="113"/>
                  </a:lnTo>
                  <a:lnTo>
                    <a:pt x="42" y="113"/>
                  </a:lnTo>
                  <a:lnTo>
                    <a:pt x="46" y="109"/>
                  </a:lnTo>
                  <a:lnTo>
                    <a:pt x="48" y="109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1"/>
                  </a:lnTo>
                  <a:lnTo>
                    <a:pt x="75" y="96"/>
                  </a:lnTo>
                  <a:lnTo>
                    <a:pt x="77" y="94"/>
                  </a:lnTo>
                  <a:lnTo>
                    <a:pt x="79" y="94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90" y="84"/>
                  </a:lnTo>
                  <a:lnTo>
                    <a:pt x="92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98" y="75"/>
                  </a:lnTo>
                  <a:lnTo>
                    <a:pt x="100" y="73"/>
                  </a:lnTo>
                  <a:lnTo>
                    <a:pt x="100" y="69"/>
                  </a:lnTo>
                  <a:lnTo>
                    <a:pt x="104" y="65"/>
                  </a:lnTo>
                  <a:lnTo>
                    <a:pt x="104" y="57"/>
                  </a:lnTo>
                  <a:lnTo>
                    <a:pt x="106" y="55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4" y="29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96" y="17"/>
                  </a:lnTo>
                  <a:lnTo>
                    <a:pt x="96" y="15"/>
                  </a:lnTo>
                  <a:lnTo>
                    <a:pt x="94" y="15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4" y="42"/>
                  </a:lnTo>
                  <a:lnTo>
                    <a:pt x="4" y="55"/>
                  </a:lnTo>
                  <a:lnTo>
                    <a:pt x="23" y="55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71" y="21"/>
                  </a:lnTo>
                  <a:lnTo>
                    <a:pt x="73" y="23"/>
                  </a:lnTo>
                  <a:lnTo>
                    <a:pt x="77" y="25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5" y="36"/>
                  </a:lnTo>
                  <a:lnTo>
                    <a:pt x="86" y="40"/>
                  </a:lnTo>
                  <a:lnTo>
                    <a:pt x="86" y="53"/>
                  </a:lnTo>
                  <a:lnTo>
                    <a:pt x="85" y="53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3" y="61"/>
                  </a:lnTo>
                  <a:lnTo>
                    <a:pt x="79" y="65"/>
                  </a:lnTo>
                  <a:lnTo>
                    <a:pt x="79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69" y="75"/>
                  </a:lnTo>
                  <a:lnTo>
                    <a:pt x="67" y="75"/>
                  </a:lnTo>
                  <a:lnTo>
                    <a:pt x="64" y="78"/>
                  </a:lnTo>
                  <a:lnTo>
                    <a:pt x="62" y="78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632154" y="3216357"/>
              <a:ext cx="288925" cy="131763"/>
              <a:chOff x="4117136" y="3216357"/>
              <a:chExt cx="288925" cy="131763"/>
            </a:xfrm>
          </p:grpSpPr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4117136" y="3217945"/>
                <a:ext cx="104775" cy="127000"/>
              </a:xfrm>
              <a:custGeom>
                <a:avLst/>
                <a:gdLst>
                  <a:gd name="T0" fmla="*/ 0 w 132"/>
                  <a:gd name="T1" fmla="*/ 0 h 161"/>
                  <a:gd name="T2" fmla="*/ 0 w 132"/>
                  <a:gd name="T3" fmla="*/ 19 h 161"/>
                  <a:gd name="T4" fmla="*/ 56 w 132"/>
                  <a:gd name="T5" fmla="*/ 19 h 161"/>
                  <a:gd name="T6" fmla="*/ 56 w 132"/>
                  <a:gd name="T7" fmla="*/ 161 h 161"/>
                  <a:gd name="T8" fmla="*/ 79 w 132"/>
                  <a:gd name="T9" fmla="*/ 161 h 161"/>
                  <a:gd name="T10" fmla="*/ 79 w 132"/>
                  <a:gd name="T11" fmla="*/ 19 h 161"/>
                  <a:gd name="T12" fmla="*/ 132 w 132"/>
                  <a:gd name="T13" fmla="*/ 19 h 161"/>
                  <a:gd name="T14" fmla="*/ 132 w 132"/>
                  <a:gd name="T15" fmla="*/ 0 h 161"/>
                  <a:gd name="T16" fmla="*/ 0 w 132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61">
                    <a:moveTo>
                      <a:pt x="0" y="0"/>
                    </a:moveTo>
                    <a:lnTo>
                      <a:pt x="0" y="19"/>
                    </a:lnTo>
                    <a:lnTo>
                      <a:pt x="56" y="19"/>
                    </a:lnTo>
                    <a:lnTo>
                      <a:pt x="56" y="161"/>
                    </a:lnTo>
                    <a:lnTo>
                      <a:pt x="79" y="161"/>
                    </a:lnTo>
                    <a:lnTo>
                      <a:pt x="79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4231436" y="3216357"/>
                <a:ext cx="103187" cy="131763"/>
              </a:xfrm>
              <a:custGeom>
                <a:avLst/>
                <a:gdLst>
                  <a:gd name="T0" fmla="*/ 122 w 128"/>
                  <a:gd name="T1" fmla="*/ 33 h 167"/>
                  <a:gd name="T2" fmla="*/ 117 w 128"/>
                  <a:gd name="T3" fmla="*/ 21 h 167"/>
                  <a:gd name="T4" fmla="*/ 97 w 128"/>
                  <a:gd name="T5" fmla="*/ 6 h 167"/>
                  <a:gd name="T6" fmla="*/ 86 w 128"/>
                  <a:gd name="T7" fmla="*/ 2 h 167"/>
                  <a:gd name="T8" fmla="*/ 48 w 128"/>
                  <a:gd name="T9" fmla="*/ 2 h 167"/>
                  <a:gd name="T10" fmla="*/ 32 w 128"/>
                  <a:gd name="T11" fmla="*/ 6 h 167"/>
                  <a:gd name="T12" fmla="*/ 23 w 128"/>
                  <a:gd name="T13" fmla="*/ 10 h 167"/>
                  <a:gd name="T14" fmla="*/ 11 w 128"/>
                  <a:gd name="T15" fmla="*/ 21 h 167"/>
                  <a:gd name="T16" fmla="*/ 7 w 128"/>
                  <a:gd name="T17" fmla="*/ 29 h 167"/>
                  <a:gd name="T18" fmla="*/ 7 w 128"/>
                  <a:gd name="T19" fmla="*/ 56 h 167"/>
                  <a:gd name="T20" fmla="*/ 11 w 128"/>
                  <a:gd name="T21" fmla="*/ 65 h 167"/>
                  <a:gd name="T22" fmla="*/ 21 w 128"/>
                  <a:gd name="T23" fmla="*/ 77 h 167"/>
                  <a:gd name="T24" fmla="*/ 29 w 128"/>
                  <a:gd name="T25" fmla="*/ 81 h 167"/>
                  <a:gd name="T26" fmla="*/ 38 w 128"/>
                  <a:gd name="T27" fmla="*/ 84 h 167"/>
                  <a:gd name="T28" fmla="*/ 52 w 128"/>
                  <a:gd name="T29" fmla="*/ 88 h 167"/>
                  <a:gd name="T30" fmla="*/ 69 w 128"/>
                  <a:gd name="T31" fmla="*/ 92 h 167"/>
                  <a:gd name="T32" fmla="*/ 84 w 128"/>
                  <a:gd name="T33" fmla="*/ 96 h 167"/>
                  <a:gd name="T34" fmla="*/ 97 w 128"/>
                  <a:gd name="T35" fmla="*/ 102 h 167"/>
                  <a:gd name="T36" fmla="*/ 107 w 128"/>
                  <a:gd name="T37" fmla="*/ 111 h 167"/>
                  <a:gd name="T38" fmla="*/ 103 w 128"/>
                  <a:gd name="T39" fmla="*/ 130 h 167"/>
                  <a:gd name="T40" fmla="*/ 99 w 128"/>
                  <a:gd name="T41" fmla="*/ 136 h 167"/>
                  <a:gd name="T42" fmla="*/ 92 w 128"/>
                  <a:gd name="T43" fmla="*/ 142 h 167"/>
                  <a:gd name="T44" fmla="*/ 78 w 128"/>
                  <a:gd name="T45" fmla="*/ 146 h 167"/>
                  <a:gd name="T46" fmla="*/ 48 w 128"/>
                  <a:gd name="T47" fmla="*/ 146 h 167"/>
                  <a:gd name="T48" fmla="*/ 38 w 128"/>
                  <a:gd name="T49" fmla="*/ 142 h 167"/>
                  <a:gd name="T50" fmla="*/ 30 w 128"/>
                  <a:gd name="T51" fmla="*/ 136 h 167"/>
                  <a:gd name="T52" fmla="*/ 27 w 128"/>
                  <a:gd name="T53" fmla="*/ 128 h 167"/>
                  <a:gd name="T54" fmla="*/ 23 w 128"/>
                  <a:gd name="T55" fmla="*/ 121 h 167"/>
                  <a:gd name="T56" fmla="*/ 0 w 128"/>
                  <a:gd name="T57" fmla="*/ 115 h 167"/>
                  <a:gd name="T58" fmla="*/ 4 w 128"/>
                  <a:gd name="T59" fmla="*/ 130 h 167"/>
                  <a:gd name="T60" fmla="*/ 9 w 128"/>
                  <a:gd name="T61" fmla="*/ 142 h 167"/>
                  <a:gd name="T62" fmla="*/ 23 w 128"/>
                  <a:gd name="T63" fmla="*/ 155 h 167"/>
                  <a:gd name="T64" fmla="*/ 34 w 128"/>
                  <a:gd name="T65" fmla="*/ 161 h 167"/>
                  <a:gd name="T66" fmla="*/ 50 w 128"/>
                  <a:gd name="T67" fmla="*/ 165 h 167"/>
                  <a:gd name="T68" fmla="*/ 84 w 128"/>
                  <a:gd name="T69" fmla="*/ 165 h 167"/>
                  <a:gd name="T70" fmla="*/ 99 w 128"/>
                  <a:gd name="T71" fmla="*/ 159 h 167"/>
                  <a:gd name="T72" fmla="*/ 111 w 128"/>
                  <a:gd name="T73" fmla="*/ 153 h 167"/>
                  <a:gd name="T74" fmla="*/ 124 w 128"/>
                  <a:gd name="T75" fmla="*/ 134 h 167"/>
                  <a:gd name="T76" fmla="*/ 128 w 128"/>
                  <a:gd name="T77" fmla="*/ 107 h 167"/>
                  <a:gd name="T78" fmla="*/ 124 w 128"/>
                  <a:gd name="T79" fmla="*/ 96 h 167"/>
                  <a:gd name="T80" fmla="*/ 119 w 128"/>
                  <a:gd name="T81" fmla="*/ 90 h 167"/>
                  <a:gd name="T82" fmla="*/ 111 w 128"/>
                  <a:gd name="T83" fmla="*/ 83 h 167"/>
                  <a:gd name="T84" fmla="*/ 103 w 128"/>
                  <a:gd name="T85" fmla="*/ 79 h 167"/>
                  <a:gd name="T86" fmla="*/ 94 w 128"/>
                  <a:gd name="T87" fmla="*/ 75 h 167"/>
                  <a:gd name="T88" fmla="*/ 80 w 128"/>
                  <a:gd name="T89" fmla="*/ 71 h 167"/>
                  <a:gd name="T90" fmla="*/ 61 w 128"/>
                  <a:gd name="T91" fmla="*/ 67 h 167"/>
                  <a:gd name="T92" fmla="*/ 48 w 128"/>
                  <a:gd name="T93" fmla="*/ 63 h 167"/>
                  <a:gd name="T94" fmla="*/ 36 w 128"/>
                  <a:gd name="T95" fmla="*/ 60 h 167"/>
                  <a:gd name="T96" fmla="*/ 30 w 128"/>
                  <a:gd name="T97" fmla="*/ 56 h 167"/>
                  <a:gd name="T98" fmla="*/ 27 w 128"/>
                  <a:gd name="T99" fmla="*/ 50 h 167"/>
                  <a:gd name="T100" fmla="*/ 27 w 128"/>
                  <a:gd name="T101" fmla="*/ 31 h 167"/>
                  <a:gd name="T102" fmla="*/ 42 w 128"/>
                  <a:gd name="T103" fmla="*/ 19 h 167"/>
                  <a:gd name="T104" fmla="*/ 71 w 128"/>
                  <a:gd name="T105" fmla="*/ 16 h 167"/>
                  <a:gd name="T106" fmla="*/ 84 w 128"/>
                  <a:gd name="T107" fmla="*/ 19 h 167"/>
                  <a:gd name="T108" fmla="*/ 94 w 128"/>
                  <a:gd name="T109" fmla="*/ 25 h 167"/>
                  <a:gd name="T110" fmla="*/ 97 w 128"/>
                  <a:gd name="T111" fmla="*/ 31 h 167"/>
                  <a:gd name="T112" fmla="*/ 101 w 128"/>
                  <a:gd name="T113" fmla="*/ 4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67">
                    <a:moveTo>
                      <a:pt x="124" y="50"/>
                    </a:moveTo>
                    <a:lnTo>
                      <a:pt x="124" y="40"/>
                    </a:lnTo>
                    <a:lnTo>
                      <a:pt x="122" y="39"/>
                    </a:lnTo>
                    <a:lnTo>
                      <a:pt x="122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05" y="10"/>
                    </a:lnTo>
                    <a:lnTo>
                      <a:pt x="103" y="10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6" y="0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7" y="35"/>
                    </a:lnTo>
                    <a:lnTo>
                      <a:pt x="6" y="37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69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7" y="79"/>
                    </a:lnTo>
                    <a:lnTo>
                      <a:pt x="29" y="81"/>
                    </a:lnTo>
                    <a:lnTo>
                      <a:pt x="30" y="81"/>
                    </a:lnTo>
                    <a:lnTo>
                      <a:pt x="32" y="83"/>
                    </a:lnTo>
                    <a:lnTo>
                      <a:pt x="36" y="83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7" y="88"/>
                    </a:lnTo>
                    <a:lnTo>
                      <a:pt x="59" y="90"/>
                    </a:lnTo>
                    <a:lnTo>
                      <a:pt x="65" y="90"/>
                    </a:lnTo>
                    <a:lnTo>
                      <a:pt x="69" y="92"/>
                    </a:lnTo>
                    <a:lnTo>
                      <a:pt x="75" y="92"/>
                    </a:lnTo>
                    <a:lnTo>
                      <a:pt x="76" y="94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90" y="98"/>
                    </a:lnTo>
                    <a:lnTo>
                      <a:pt x="94" y="98"/>
                    </a:lnTo>
                    <a:lnTo>
                      <a:pt x="97" y="102"/>
                    </a:lnTo>
                    <a:lnTo>
                      <a:pt x="99" y="102"/>
                    </a:lnTo>
                    <a:lnTo>
                      <a:pt x="105" y="107"/>
                    </a:lnTo>
                    <a:lnTo>
                      <a:pt x="105" y="111"/>
                    </a:lnTo>
                    <a:lnTo>
                      <a:pt x="107" y="111"/>
                    </a:lnTo>
                    <a:lnTo>
                      <a:pt x="107" y="125"/>
                    </a:lnTo>
                    <a:lnTo>
                      <a:pt x="105" y="127"/>
                    </a:lnTo>
                    <a:lnTo>
                      <a:pt x="105" y="128"/>
                    </a:lnTo>
                    <a:lnTo>
                      <a:pt x="103" y="130"/>
                    </a:lnTo>
                    <a:lnTo>
                      <a:pt x="103" y="132"/>
                    </a:lnTo>
                    <a:lnTo>
                      <a:pt x="101" y="134"/>
                    </a:lnTo>
                    <a:lnTo>
                      <a:pt x="101" y="136"/>
                    </a:lnTo>
                    <a:lnTo>
                      <a:pt x="99" y="136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2" y="142"/>
                    </a:lnTo>
                    <a:lnTo>
                      <a:pt x="90" y="144"/>
                    </a:lnTo>
                    <a:lnTo>
                      <a:pt x="86" y="144"/>
                    </a:lnTo>
                    <a:lnTo>
                      <a:pt x="84" y="146"/>
                    </a:lnTo>
                    <a:lnTo>
                      <a:pt x="78" y="146"/>
                    </a:lnTo>
                    <a:lnTo>
                      <a:pt x="76" y="148"/>
                    </a:lnTo>
                    <a:lnTo>
                      <a:pt x="57" y="148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6" y="144"/>
                    </a:lnTo>
                    <a:lnTo>
                      <a:pt x="42" y="144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4" y="138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30" y="136"/>
                    </a:lnTo>
                    <a:lnTo>
                      <a:pt x="29" y="134"/>
                    </a:lnTo>
                    <a:lnTo>
                      <a:pt x="29" y="132"/>
                    </a:lnTo>
                    <a:lnTo>
                      <a:pt x="27" y="130"/>
                    </a:lnTo>
                    <a:lnTo>
                      <a:pt x="27" y="128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1" y="119"/>
                    </a:lnTo>
                    <a:lnTo>
                      <a:pt x="21" y="109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2" y="119"/>
                    </a:lnTo>
                    <a:lnTo>
                      <a:pt x="2" y="125"/>
                    </a:lnTo>
                    <a:lnTo>
                      <a:pt x="4" y="128"/>
                    </a:lnTo>
                    <a:lnTo>
                      <a:pt x="4" y="130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7" y="138"/>
                    </a:lnTo>
                    <a:lnTo>
                      <a:pt x="9" y="142"/>
                    </a:lnTo>
                    <a:lnTo>
                      <a:pt x="11" y="144"/>
                    </a:lnTo>
                    <a:lnTo>
                      <a:pt x="11" y="146"/>
                    </a:lnTo>
                    <a:lnTo>
                      <a:pt x="19" y="153"/>
                    </a:lnTo>
                    <a:lnTo>
                      <a:pt x="23" y="155"/>
                    </a:lnTo>
                    <a:lnTo>
                      <a:pt x="27" y="159"/>
                    </a:lnTo>
                    <a:lnTo>
                      <a:pt x="29" y="159"/>
                    </a:lnTo>
                    <a:lnTo>
                      <a:pt x="32" y="161"/>
                    </a:lnTo>
                    <a:lnTo>
                      <a:pt x="34" y="161"/>
                    </a:lnTo>
                    <a:lnTo>
                      <a:pt x="38" y="163"/>
                    </a:lnTo>
                    <a:lnTo>
                      <a:pt x="40" y="163"/>
                    </a:lnTo>
                    <a:lnTo>
                      <a:pt x="44" y="165"/>
                    </a:lnTo>
                    <a:lnTo>
                      <a:pt x="50" y="165"/>
                    </a:lnTo>
                    <a:lnTo>
                      <a:pt x="53" y="167"/>
                    </a:lnTo>
                    <a:lnTo>
                      <a:pt x="75" y="167"/>
                    </a:lnTo>
                    <a:lnTo>
                      <a:pt x="78" y="165"/>
                    </a:lnTo>
                    <a:lnTo>
                      <a:pt x="84" y="165"/>
                    </a:lnTo>
                    <a:lnTo>
                      <a:pt x="88" y="163"/>
                    </a:lnTo>
                    <a:lnTo>
                      <a:pt x="94" y="163"/>
                    </a:lnTo>
                    <a:lnTo>
                      <a:pt x="97" y="161"/>
                    </a:lnTo>
                    <a:lnTo>
                      <a:pt x="99" y="159"/>
                    </a:lnTo>
                    <a:lnTo>
                      <a:pt x="101" y="159"/>
                    </a:lnTo>
                    <a:lnTo>
                      <a:pt x="105" y="157"/>
                    </a:lnTo>
                    <a:lnTo>
                      <a:pt x="109" y="153"/>
                    </a:lnTo>
                    <a:lnTo>
                      <a:pt x="111" y="153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4" y="136"/>
                    </a:lnTo>
                    <a:lnTo>
                      <a:pt x="124" y="134"/>
                    </a:lnTo>
                    <a:lnTo>
                      <a:pt x="126" y="132"/>
                    </a:lnTo>
                    <a:lnTo>
                      <a:pt x="126" y="127"/>
                    </a:lnTo>
                    <a:lnTo>
                      <a:pt x="128" y="125"/>
                    </a:lnTo>
                    <a:lnTo>
                      <a:pt x="128" y="107"/>
                    </a:lnTo>
                    <a:lnTo>
                      <a:pt x="126" y="104"/>
                    </a:lnTo>
                    <a:lnTo>
                      <a:pt x="126" y="100"/>
                    </a:lnTo>
                    <a:lnTo>
                      <a:pt x="124" y="98"/>
                    </a:lnTo>
                    <a:lnTo>
                      <a:pt x="124" y="96"/>
                    </a:lnTo>
                    <a:lnTo>
                      <a:pt x="122" y="94"/>
                    </a:lnTo>
                    <a:lnTo>
                      <a:pt x="122" y="92"/>
                    </a:lnTo>
                    <a:lnTo>
                      <a:pt x="120" y="90"/>
                    </a:lnTo>
                    <a:lnTo>
                      <a:pt x="119" y="90"/>
                    </a:lnTo>
                    <a:lnTo>
                      <a:pt x="119" y="88"/>
                    </a:lnTo>
                    <a:lnTo>
                      <a:pt x="115" y="84"/>
                    </a:lnTo>
                    <a:lnTo>
                      <a:pt x="113" y="84"/>
                    </a:lnTo>
                    <a:lnTo>
                      <a:pt x="111" y="83"/>
                    </a:lnTo>
                    <a:lnTo>
                      <a:pt x="109" y="83"/>
                    </a:lnTo>
                    <a:lnTo>
                      <a:pt x="107" y="81"/>
                    </a:lnTo>
                    <a:lnTo>
                      <a:pt x="105" y="81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97" y="77"/>
                    </a:lnTo>
                    <a:lnTo>
                      <a:pt x="96" y="77"/>
                    </a:lnTo>
                    <a:lnTo>
                      <a:pt x="94" y="75"/>
                    </a:lnTo>
                    <a:lnTo>
                      <a:pt x="88" y="75"/>
                    </a:lnTo>
                    <a:lnTo>
                      <a:pt x="86" y="73"/>
                    </a:lnTo>
                    <a:lnTo>
                      <a:pt x="82" y="73"/>
                    </a:lnTo>
                    <a:lnTo>
                      <a:pt x="80" y="71"/>
                    </a:lnTo>
                    <a:lnTo>
                      <a:pt x="73" y="71"/>
                    </a:lnTo>
                    <a:lnTo>
                      <a:pt x="71" y="69"/>
                    </a:lnTo>
                    <a:lnTo>
                      <a:pt x="65" y="69"/>
                    </a:lnTo>
                    <a:lnTo>
                      <a:pt x="61" y="67"/>
                    </a:lnTo>
                    <a:lnTo>
                      <a:pt x="55" y="67"/>
                    </a:lnTo>
                    <a:lnTo>
                      <a:pt x="53" y="65"/>
                    </a:lnTo>
                    <a:lnTo>
                      <a:pt x="50" y="65"/>
                    </a:lnTo>
                    <a:lnTo>
                      <a:pt x="48" y="63"/>
                    </a:lnTo>
                    <a:lnTo>
                      <a:pt x="44" y="63"/>
                    </a:lnTo>
                    <a:lnTo>
                      <a:pt x="42" y="61"/>
                    </a:lnTo>
                    <a:lnTo>
                      <a:pt x="38" y="61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48"/>
                    </a:lnTo>
                    <a:lnTo>
                      <a:pt x="25" y="37"/>
                    </a:lnTo>
                    <a:lnTo>
                      <a:pt x="27" y="35"/>
                    </a:lnTo>
                    <a:lnTo>
                      <a:pt x="27" y="3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3" y="16"/>
                    </a:lnTo>
                    <a:lnTo>
                      <a:pt x="71" y="16"/>
                    </a:lnTo>
                    <a:lnTo>
                      <a:pt x="73" y="18"/>
                    </a:lnTo>
                    <a:lnTo>
                      <a:pt x="78" y="18"/>
                    </a:lnTo>
                    <a:lnTo>
                      <a:pt x="80" y="19"/>
                    </a:lnTo>
                    <a:lnTo>
                      <a:pt x="84" y="19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9" y="33"/>
                    </a:lnTo>
                    <a:lnTo>
                      <a:pt x="99" y="37"/>
                    </a:lnTo>
                    <a:lnTo>
                      <a:pt x="101" y="37"/>
                    </a:lnTo>
                    <a:lnTo>
                      <a:pt x="101" y="40"/>
                    </a:lnTo>
                    <a:lnTo>
                      <a:pt x="103" y="42"/>
                    </a:lnTo>
                    <a:lnTo>
                      <a:pt x="103" y="50"/>
                    </a:lnTo>
                    <a:lnTo>
                      <a:pt x="12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4360023" y="3221120"/>
                <a:ext cx="46038" cy="123825"/>
              </a:xfrm>
              <a:custGeom>
                <a:avLst/>
                <a:gdLst>
                  <a:gd name="T0" fmla="*/ 34 w 57"/>
                  <a:gd name="T1" fmla="*/ 46 h 157"/>
                  <a:gd name="T2" fmla="*/ 34 w 57"/>
                  <a:gd name="T3" fmla="*/ 157 h 157"/>
                  <a:gd name="T4" fmla="*/ 57 w 57"/>
                  <a:gd name="T5" fmla="*/ 157 h 157"/>
                  <a:gd name="T6" fmla="*/ 57 w 57"/>
                  <a:gd name="T7" fmla="*/ 0 h 157"/>
                  <a:gd name="T8" fmla="*/ 40 w 57"/>
                  <a:gd name="T9" fmla="*/ 0 h 157"/>
                  <a:gd name="T10" fmla="*/ 40 w 57"/>
                  <a:gd name="T11" fmla="*/ 6 h 157"/>
                  <a:gd name="T12" fmla="*/ 38 w 57"/>
                  <a:gd name="T13" fmla="*/ 8 h 157"/>
                  <a:gd name="T14" fmla="*/ 38 w 57"/>
                  <a:gd name="T15" fmla="*/ 12 h 157"/>
                  <a:gd name="T16" fmla="*/ 36 w 57"/>
                  <a:gd name="T17" fmla="*/ 13 h 157"/>
                  <a:gd name="T18" fmla="*/ 36 w 57"/>
                  <a:gd name="T19" fmla="*/ 15 h 157"/>
                  <a:gd name="T20" fmla="*/ 32 w 57"/>
                  <a:gd name="T21" fmla="*/ 19 h 157"/>
                  <a:gd name="T22" fmla="*/ 32 w 57"/>
                  <a:gd name="T23" fmla="*/ 21 h 157"/>
                  <a:gd name="T24" fmla="*/ 30 w 57"/>
                  <a:gd name="T25" fmla="*/ 21 h 157"/>
                  <a:gd name="T26" fmla="*/ 30 w 57"/>
                  <a:gd name="T27" fmla="*/ 23 h 157"/>
                  <a:gd name="T28" fmla="*/ 26 w 57"/>
                  <a:gd name="T29" fmla="*/ 23 h 157"/>
                  <a:gd name="T30" fmla="*/ 26 w 57"/>
                  <a:gd name="T31" fmla="*/ 25 h 157"/>
                  <a:gd name="T32" fmla="*/ 23 w 57"/>
                  <a:gd name="T33" fmla="*/ 25 h 157"/>
                  <a:gd name="T34" fmla="*/ 21 w 57"/>
                  <a:gd name="T35" fmla="*/ 27 h 157"/>
                  <a:gd name="T36" fmla="*/ 17 w 57"/>
                  <a:gd name="T37" fmla="*/ 27 h 157"/>
                  <a:gd name="T38" fmla="*/ 15 w 57"/>
                  <a:gd name="T39" fmla="*/ 29 h 157"/>
                  <a:gd name="T40" fmla="*/ 0 w 57"/>
                  <a:gd name="T41" fmla="*/ 29 h 157"/>
                  <a:gd name="T42" fmla="*/ 0 w 57"/>
                  <a:gd name="T43" fmla="*/ 46 h 157"/>
                  <a:gd name="T44" fmla="*/ 34 w 57"/>
                  <a:gd name="T4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157">
                    <a:moveTo>
                      <a:pt x="34" y="46"/>
                    </a:moveTo>
                    <a:lnTo>
                      <a:pt x="34" y="157"/>
                    </a:lnTo>
                    <a:lnTo>
                      <a:pt x="57" y="15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12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126661" y="4149807"/>
              <a:ext cx="104775" cy="127000"/>
            </a:xfrm>
            <a:custGeom>
              <a:avLst/>
              <a:gdLst>
                <a:gd name="T0" fmla="*/ 0 w 132"/>
                <a:gd name="T1" fmla="*/ 0 h 160"/>
                <a:gd name="T2" fmla="*/ 0 w 132"/>
                <a:gd name="T3" fmla="*/ 19 h 160"/>
                <a:gd name="T4" fmla="*/ 55 w 132"/>
                <a:gd name="T5" fmla="*/ 19 h 160"/>
                <a:gd name="T6" fmla="*/ 55 w 132"/>
                <a:gd name="T7" fmla="*/ 160 h 160"/>
                <a:gd name="T8" fmla="*/ 76 w 132"/>
                <a:gd name="T9" fmla="*/ 160 h 160"/>
                <a:gd name="T10" fmla="*/ 76 w 132"/>
                <a:gd name="T11" fmla="*/ 19 h 160"/>
                <a:gd name="T12" fmla="*/ 132 w 132"/>
                <a:gd name="T13" fmla="*/ 19 h 160"/>
                <a:gd name="T14" fmla="*/ 132 w 132"/>
                <a:gd name="T15" fmla="*/ 0 h 160"/>
                <a:gd name="T16" fmla="*/ 0 w 132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0">
                  <a:moveTo>
                    <a:pt x="0" y="0"/>
                  </a:moveTo>
                  <a:lnTo>
                    <a:pt x="0" y="19"/>
                  </a:lnTo>
                  <a:lnTo>
                    <a:pt x="55" y="19"/>
                  </a:lnTo>
                  <a:lnTo>
                    <a:pt x="55" y="160"/>
                  </a:lnTo>
                  <a:lnTo>
                    <a:pt x="76" y="160"/>
                  </a:lnTo>
                  <a:lnTo>
                    <a:pt x="76" y="19"/>
                  </a:lnTo>
                  <a:lnTo>
                    <a:pt x="132" y="1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240961" y="4148220"/>
              <a:ext cx="103187" cy="131762"/>
            </a:xfrm>
            <a:custGeom>
              <a:avLst/>
              <a:gdLst>
                <a:gd name="T0" fmla="*/ 123 w 131"/>
                <a:gd name="T1" fmla="*/ 32 h 166"/>
                <a:gd name="T2" fmla="*/ 119 w 131"/>
                <a:gd name="T3" fmla="*/ 23 h 166"/>
                <a:gd name="T4" fmla="*/ 104 w 131"/>
                <a:gd name="T5" fmla="*/ 9 h 166"/>
                <a:gd name="T6" fmla="*/ 90 w 131"/>
                <a:gd name="T7" fmla="*/ 3 h 166"/>
                <a:gd name="T8" fmla="*/ 52 w 131"/>
                <a:gd name="T9" fmla="*/ 0 h 166"/>
                <a:gd name="T10" fmla="*/ 37 w 131"/>
                <a:gd name="T11" fmla="*/ 3 h 166"/>
                <a:gd name="T12" fmla="*/ 25 w 131"/>
                <a:gd name="T13" fmla="*/ 9 h 166"/>
                <a:gd name="T14" fmla="*/ 16 w 131"/>
                <a:gd name="T15" fmla="*/ 19 h 166"/>
                <a:gd name="T16" fmla="*/ 12 w 131"/>
                <a:gd name="T17" fmla="*/ 26 h 166"/>
                <a:gd name="T18" fmla="*/ 8 w 131"/>
                <a:gd name="T19" fmla="*/ 53 h 166"/>
                <a:gd name="T20" fmla="*/ 12 w 131"/>
                <a:gd name="T21" fmla="*/ 65 h 166"/>
                <a:gd name="T22" fmla="*/ 23 w 131"/>
                <a:gd name="T23" fmla="*/ 76 h 166"/>
                <a:gd name="T24" fmla="*/ 31 w 131"/>
                <a:gd name="T25" fmla="*/ 80 h 166"/>
                <a:gd name="T26" fmla="*/ 39 w 131"/>
                <a:gd name="T27" fmla="*/ 84 h 166"/>
                <a:gd name="T28" fmla="*/ 52 w 131"/>
                <a:gd name="T29" fmla="*/ 88 h 166"/>
                <a:gd name="T30" fmla="*/ 69 w 131"/>
                <a:gd name="T31" fmla="*/ 91 h 166"/>
                <a:gd name="T32" fmla="*/ 85 w 131"/>
                <a:gd name="T33" fmla="*/ 95 h 166"/>
                <a:gd name="T34" fmla="*/ 96 w 131"/>
                <a:gd name="T35" fmla="*/ 99 h 166"/>
                <a:gd name="T36" fmla="*/ 106 w 131"/>
                <a:gd name="T37" fmla="*/ 107 h 166"/>
                <a:gd name="T38" fmla="*/ 106 w 131"/>
                <a:gd name="T39" fmla="*/ 126 h 166"/>
                <a:gd name="T40" fmla="*/ 100 w 131"/>
                <a:gd name="T41" fmla="*/ 135 h 166"/>
                <a:gd name="T42" fmla="*/ 92 w 131"/>
                <a:gd name="T43" fmla="*/ 141 h 166"/>
                <a:gd name="T44" fmla="*/ 81 w 131"/>
                <a:gd name="T45" fmla="*/ 145 h 166"/>
                <a:gd name="T46" fmla="*/ 48 w 131"/>
                <a:gd name="T47" fmla="*/ 145 h 166"/>
                <a:gd name="T48" fmla="*/ 39 w 131"/>
                <a:gd name="T49" fmla="*/ 141 h 166"/>
                <a:gd name="T50" fmla="*/ 31 w 131"/>
                <a:gd name="T51" fmla="*/ 135 h 166"/>
                <a:gd name="T52" fmla="*/ 27 w 131"/>
                <a:gd name="T53" fmla="*/ 128 h 166"/>
                <a:gd name="T54" fmla="*/ 23 w 131"/>
                <a:gd name="T55" fmla="*/ 120 h 166"/>
                <a:gd name="T56" fmla="*/ 0 w 131"/>
                <a:gd name="T57" fmla="*/ 114 h 166"/>
                <a:gd name="T58" fmla="*/ 4 w 131"/>
                <a:gd name="T59" fmla="*/ 130 h 166"/>
                <a:gd name="T60" fmla="*/ 10 w 131"/>
                <a:gd name="T61" fmla="*/ 141 h 166"/>
                <a:gd name="T62" fmla="*/ 33 w 131"/>
                <a:gd name="T63" fmla="*/ 160 h 166"/>
                <a:gd name="T64" fmla="*/ 46 w 131"/>
                <a:gd name="T65" fmla="*/ 164 h 166"/>
                <a:gd name="T66" fmla="*/ 79 w 131"/>
                <a:gd name="T67" fmla="*/ 164 h 166"/>
                <a:gd name="T68" fmla="*/ 98 w 131"/>
                <a:gd name="T69" fmla="*/ 160 h 166"/>
                <a:gd name="T70" fmla="*/ 109 w 131"/>
                <a:gd name="T71" fmla="*/ 155 h 166"/>
                <a:gd name="T72" fmla="*/ 123 w 131"/>
                <a:gd name="T73" fmla="*/ 141 h 166"/>
                <a:gd name="T74" fmla="*/ 129 w 131"/>
                <a:gd name="T75" fmla="*/ 132 h 166"/>
                <a:gd name="T76" fmla="*/ 129 w 131"/>
                <a:gd name="T77" fmla="*/ 103 h 166"/>
                <a:gd name="T78" fmla="*/ 125 w 131"/>
                <a:gd name="T79" fmla="*/ 93 h 166"/>
                <a:gd name="T80" fmla="*/ 119 w 131"/>
                <a:gd name="T81" fmla="*/ 88 h 166"/>
                <a:gd name="T82" fmla="*/ 113 w 131"/>
                <a:gd name="T83" fmla="*/ 82 h 166"/>
                <a:gd name="T84" fmla="*/ 104 w 131"/>
                <a:gd name="T85" fmla="*/ 78 h 166"/>
                <a:gd name="T86" fmla="*/ 94 w 131"/>
                <a:gd name="T87" fmla="*/ 74 h 166"/>
                <a:gd name="T88" fmla="*/ 81 w 131"/>
                <a:gd name="T89" fmla="*/ 70 h 166"/>
                <a:gd name="T90" fmla="*/ 62 w 131"/>
                <a:gd name="T91" fmla="*/ 67 h 166"/>
                <a:gd name="T92" fmla="*/ 48 w 131"/>
                <a:gd name="T93" fmla="*/ 63 h 166"/>
                <a:gd name="T94" fmla="*/ 37 w 131"/>
                <a:gd name="T95" fmla="*/ 59 h 166"/>
                <a:gd name="T96" fmla="*/ 29 w 131"/>
                <a:gd name="T97" fmla="*/ 51 h 166"/>
                <a:gd name="T98" fmla="*/ 29 w 131"/>
                <a:gd name="T99" fmla="*/ 34 h 166"/>
                <a:gd name="T100" fmla="*/ 33 w 131"/>
                <a:gd name="T101" fmla="*/ 26 h 166"/>
                <a:gd name="T102" fmla="*/ 44 w 131"/>
                <a:gd name="T103" fmla="*/ 19 h 166"/>
                <a:gd name="T104" fmla="*/ 73 w 131"/>
                <a:gd name="T105" fmla="*/ 15 h 166"/>
                <a:gd name="T106" fmla="*/ 85 w 131"/>
                <a:gd name="T107" fmla="*/ 19 h 166"/>
                <a:gd name="T108" fmla="*/ 94 w 131"/>
                <a:gd name="T109" fmla="*/ 25 h 166"/>
                <a:gd name="T110" fmla="*/ 98 w 131"/>
                <a:gd name="T111" fmla="*/ 30 h 166"/>
                <a:gd name="T112" fmla="*/ 102 w 131"/>
                <a:gd name="T113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166">
                  <a:moveTo>
                    <a:pt x="125" y="49"/>
                  </a:moveTo>
                  <a:lnTo>
                    <a:pt x="125" y="40"/>
                  </a:lnTo>
                  <a:lnTo>
                    <a:pt x="123" y="38"/>
                  </a:lnTo>
                  <a:lnTo>
                    <a:pt x="123" y="32"/>
                  </a:lnTo>
                  <a:lnTo>
                    <a:pt x="121" y="30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08" y="9"/>
                  </a:lnTo>
                  <a:lnTo>
                    <a:pt x="104" y="9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3"/>
                  </a:lnTo>
                  <a:lnTo>
                    <a:pt x="90" y="3"/>
                  </a:lnTo>
                  <a:lnTo>
                    <a:pt x="86" y="2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2" y="65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9" y="72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37" y="82"/>
                  </a:lnTo>
                  <a:lnTo>
                    <a:pt x="39" y="84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50" y="86"/>
                  </a:lnTo>
                  <a:lnTo>
                    <a:pt x="52" y="88"/>
                  </a:lnTo>
                  <a:lnTo>
                    <a:pt x="60" y="88"/>
                  </a:lnTo>
                  <a:lnTo>
                    <a:pt x="62" y="90"/>
                  </a:lnTo>
                  <a:lnTo>
                    <a:pt x="67" y="90"/>
                  </a:lnTo>
                  <a:lnTo>
                    <a:pt x="69" y="91"/>
                  </a:lnTo>
                  <a:lnTo>
                    <a:pt x="75" y="91"/>
                  </a:lnTo>
                  <a:lnTo>
                    <a:pt x="77" y="93"/>
                  </a:lnTo>
                  <a:lnTo>
                    <a:pt x="83" y="93"/>
                  </a:lnTo>
                  <a:lnTo>
                    <a:pt x="85" y="95"/>
                  </a:lnTo>
                  <a:lnTo>
                    <a:pt x="88" y="95"/>
                  </a:lnTo>
                  <a:lnTo>
                    <a:pt x="90" y="97"/>
                  </a:lnTo>
                  <a:lnTo>
                    <a:pt x="94" y="97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98" y="101"/>
                  </a:lnTo>
                  <a:lnTo>
                    <a:pt x="100" y="101"/>
                  </a:lnTo>
                  <a:lnTo>
                    <a:pt x="106" y="107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08" y="124"/>
                  </a:lnTo>
                  <a:lnTo>
                    <a:pt x="106" y="126"/>
                  </a:lnTo>
                  <a:lnTo>
                    <a:pt x="106" y="130"/>
                  </a:lnTo>
                  <a:lnTo>
                    <a:pt x="102" y="134"/>
                  </a:lnTo>
                  <a:lnTo>
                    <a:pt x="102" y="135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98" y="137"/>
                  </a:lnTo>
                  <a:lnTo>
                    <a:pt x="94" y="141"/>
                  </a:lnTo>
                  <a:lnTo>
                    <a:pt x="92" y="141"/>
                  </a:lnTo>
                  <a:lnTo>
                    <a:pt x="90" y="143"/>
                  </a:lnTo>
                  <a:lnTo>
                    <a:pt x="88" y="143"/>
                  </a:lnTo>
                  <a:lnTo>
                    <a:pt x="86" y="145"/>
                  </a:lnTo>
                  <a:lnTo>
                    <a:pt x="81" y="145"/>
                  </a:lnTo>
                  <a:lnTo>
                    <a:pt x="79" y="147"/>
                  </a:lnTo>
                  <a:lnTo>
                    <a:pt x="58" y="147"/>
                  </a:lnTo>
                  <a:lnTo>
                    <a:pt x="54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2" y="143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1" y="135"/>
                  </a:lnTo>
                  <a:lnTo>
                    <a:pt x="29" y="134"/>
                  </a:lnTo>
                  <a:lnTo>
                    <a:pt x="29" y="132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26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1" y="118"/>
                  </a:lnTo>
                  <a:lnTo>
                    <a:pt x="21" y="10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4" y="130"/>
                  </a:lnTo>
                  <a:lnTo>
                    <a:pt x="6" y="134"/>
                  </a:lnTo>
                  <a:lnTo>
                    <a:pt x="8" y="135"/>
                  </a:lnTo>
                  <a:lnTo>
                    <a:pt x="8" y="137"/>
                  </a:lnTo>
                  <a:lnTo>
                    <a:pt x="10" y="141"/>
                  </a:lnTo>
                  <a:lnTo>
                    <a:pt x="25" y="156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3" y="160"/>
                  </a:lnTo>
                  <a:lnTo>
                    <a:pt x="37" y="160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4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77" y="166"/>
                  </a:lnTo>
                  <a:lnTo>
                    <a:pt x="79" y="164"/>
                  </a:lnTo>
                  <a:lnTo>
                    <a:pt x="86" y="164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98" y="160"/>
                  </a:lnTo>
                  <a:lnTo>
                    <a:pt x="102" y="158"/>
                  </a:lnTo>
                  <a:lnTo>
                    <a:pt x="104" y="158"/>
                  </a:lnTo>
                  <a:lnTo>
                    <a:pt x="106" y="156"/>
                  </a:lnTo>
                  <a:lnTo>
                    <a:pt x="109" y="155"/>
                  </a:lnTo>
                  <a:lnTo>
                    <a:pt x="111" y="153"/>
                  </a:lnTo>
                  <a:lnTo>
                    <a:pt x="113" y="153"/>
                  </a:lnTo>
                  <a:lnTo>
                    <a:pt x="123" y="143"/>
                  </a:lnTo>
                  <a:lnTo>
                    <a:pt x="123" y="141"/>
                  </a:lnTo>
                  <a:lnTo>
                    <a:pt x="125" y="139"/>
                  </a:lnTo>
                  <a:lnTo>
                    <a:pt x="127" y="135"/>
                  </a:lnTo>
                  <a:lnTo>
                    <a:pt x="127" y="134"/>
                  </a:lnTo>
                  <a:lnTo>
                    <a:pt x="129" y="132"/>
                  </a:lnTo>
                  <a:lnTo>
                    <a:pt x="129" y="126"/>
                  </a:lnTo>
                  <a:lnTo>
                    <a:pt x="131" y="124"/>
                  </a:lnTo>
                  <a:lnTo>
                    <a:pt x="131" y="107"/>
                  </a:lnTo>
                  <a:lnTo>
                    <a:pt x="129" y="103"/>
                  </a:lnTo>
                  <a:lnTo>
                    <a:pt x="129" y="99"/>
                  </a:lnTo>
                  <a:lnTo>
                    <a:pt x="127" y="97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5" y="91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19" y="88"/>
                  </a:lnTo>
                  <a:lnTo>
                    <a:pt x="119" y="86"/>
                  </a:lnTo>
                  <a:lnTo>
                    <a:pt x="117" y="84"/>
                  </a:lnTo>
                  <a:lnTo>
                    <a:pt x="115" y="84"/>
                  </a:lnTo>
                  <a:lnTo>
                    <a:pt x="113" y="82"/>
                  </a:lnTo>
                  <a:lnTo>
                    <a:pt x="111" y="82"/>
                  </a:lnTo>
                  <a:lnTo>
                    <a:pt x="109" y="80"/>
                  </a:lnTo>
                  <a:lnTo>
                    <a:pt x="108" y="80"/>
                  </a:lnTo>
                  <a:lnTo>
                    <a:pt x="104" y="78"/>
                  </a:lnTo>
                  <a:lnTo>
                    <a:pt x="102" y="78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88" y="74"/>
                  </a:lnTo>
                  <a:lnTo>
                    <a:pt x="86" y="72"/>
                  </a:lnTo>
                  <a:lnTo>
                    <a:pt x="83" y="72"/>
                  </a:lnTo>
                  <a:lnTo>
                    <a:pt x="81" y="70"/>
                  </a:lnTo>
                  <a:lnTo>
                    <a:pt x="73" y="70"/>
                  </a:lnTo>
                  <a:lnTo>
                    <a:pt x="71" y="69"/>
                  </a:lnTo>
                  <a:lnTo>
                    <a:pt x="65" y="69"/>
                  </a:lnTo>
                  <a:lnTo>
                    <a:pt x="62" y="67"/>
                  </a:lnTo>
                  <a:lnTo>
                    <a:pt x="58" y="67"/>
                  </a:lnTo>
                  <a:lnTo>
                    <a:pt x="54" y="65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4" y="63"/>
                  </a:lnTo>
                  <a:lnTo>
                    <a:pt x="42" y="61"/>
                  </a:lnTo>
                  <a:lnTo>
                    <a:pt x="39" y="61"/>
                  </a:lnTo>
                  <a:lnTo>
                    <a:pt x="37" y="59"/>
                  </a:lnTo>
                  <a:lnTo>
                    <a:pt x="35" y="59"/>
                  </a:lnTo>
                  <a:lnTo>
                    <a:pt x="31" y="55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9" y="49"/>
                  </a:lnTo>
                  <a:lnTo>
                    <a:pt x="27" y="47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4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4" y="15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8" y="21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104" y="42"/>
                  </a:lnTo>
                  <a:lnTo>
                    <a:pt x="104" y="49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356848" y="4152982"/>
              <a:ext cx="84138" cy="123825"/>
            </a:xfrm>
            <a:custGeom>
              <a:avLst/>
              <a:gdLst>
                <a:gd name="T0" fmla="*/ 46 w 105"/>
                <a:gd name="T1" fmla="*/ 90 h 157"/>
                <a:gd name="T2" fmla="*/ 36 w 105"/>
                <a:gd name="T3" fmla="*/ 94 h 157"/>
                <a:gd name="T4" fmla="*/ 9 w 105"/>
                <a:gd name="T5" fmla="*/ 119 h 157"/>
                <a:gd name="T6" fmla="*/ 6 w 105"/>
                <a:gd name="T7" fmla="*/ 127 h 157"/>
                <a:gd name="T8" fmla="*/ 4 w 105"/>
                <a:gd name="T9" fmla="*/ 134 h 157"/>
                <a:gd name="T10" fmla="*/ 0 w 105"/>
                <a:gd name="T11" fmla="*/ 146 h 157"/>
                <a:gd name="T12" fmla="*/ 105 w 105"/>
                <a:gd name="T13" fmla="*/ 138 h 157"/>
                <a:gd name="T14" fmla="*/ 25 w 105"/>
                <a:gd name="T15" fmla="*/ 134 h 157"/>
                <a:gd name="T16" fmla="*/ 27 w 105"/>
                <a:gd name="T17" fmla="*/ 129 h 157"/>
                <a:gd name="T18" fmla="*/ 32 w 105"/>
                <a:gd name="T19" fmla="*/ 123 h 157"/>
                <a:gd name="T20" fmla="*/ 34 w 105"/>
                <a:gd name="T21" fmla="*/ 119 h 157"/>
                <a:gd name="T22" fmla="*/ 42 w 105"/>
                <a:gd name="T23" fmla="*/ 115 h 157"/>
                <a:gd name="T24" fmla="*/ 46 w 105"/>
                <a:gd name="T25" fmla="*/ 111 h 157"/>
                <a:gd name="T26" fmla="*/ 53 w 105"/>
                <a:gd name="T27" fmla="*/ 106 h 157"/>
                <a:gd name="T28" fmla="*/ 59 w 105"/>
                <a:gd name="T29" fmla="*/ 104 h 157"/>
                <a:gd name="T30" fmla="*/ 76 w 105"/>
                <a:gd name="T31" fmla="*/ 94 h 157"/>
                <a:gd name="T32" fmla="*/ 82 w 105"/>
                <a:gd name="T33" fmla="*/ 92 h 157"/>
                <a:gd name="T34" fmla="*/ 92 w 105"/>
                <a:gd name="T35" fmla="*/ 83 h 157"/>
                <a:gd name="T36" fmla="*/ 98 w 105"/>
                <a:gd name="T37" fmla="*/ 77 h 157"/>
                <a:gd name="T38" fmla="*/ 99 w 105"/>
                <a:gd name="T39" fmla="*/ 69 h 157"/>
                <a:gd name="T40" fmla="*/ 105 w 105"/>
                <a:gd name="T41" fmla="*/ 56 h 157"/>
                <a:gd name="T42" fmla="*/ 103 w 105"/>
                <a:gd name="T43" fmla="*/ 29 h 157"/>
                <a:gd name="T44" fmla="*/ 99 w 105"/>
                <a:gd name="T45" fmla="*/ 23 h 157"/>
                <a:gd name="T46" fmla="*/ 96 w 105"/>
                <a:gd name="T47" fmla="*/ 16 h 157"/>
                <a:gd name="T48" fmla="*/ 86 w 105"/>
                <a:gd name="T49" fmla="*/ 10 h 157"/>
                <a:gd name="T50" fmla="*/ 78 w 105"/>
                <a:gd name="T51" fmla="*/ 4 h 157"/>
                <a:gd name="T52" fmla="*/ 69 w 105"/>
                <a:gd name="T53" fmla="*/ 2 h 157"/>
                <a:gd name="T54" fmla="*/ 42 w 105"/>
                <a:gd name="T55" fmla="*/ 2 h 157"/>
                <a:gd name="T56" fmla="*/ 32 w 105"/>
                <a:gd name="T57" fmla="*/ 4 h 157"/>
                <a:gd name="T58" fmla="*/ 23 w 105"/>
                <a:gd name="T59" fmla="*/ 12 h 157"/>
                <a:gd name="T60" fmla="*/ 15 w 105"/>
                <a:gd name="T61" fmla="*/ 20 h 157"/>
                <a:gd name="T62" fmla="*/ 9 w 105"/>
                <a:gd name="T63" fmla="*/ 29 h 157"/>
                <a:gd name="T64" fmla="*/ 8 w 105"/>
                <a:gd name="T65" fmla="*/ 39 h 157"/>
                <a:gd name="T66" fmla="*/ 25 w 105"/>
                <a:gd name="T67" fmla="*/ 56 h 157"/>
                <a:gd name="T68" fmla="*/ 27 w 105"/>
                <a:gd name="T69" fmla="*/ 39 h 157"/>
                <a:gd name="T70" fmla="*/ 30 w 105"/>
                <a:gd name="T71" fmla="*/ 33 h 157"/>
                <a:gd name="T72" fmla="*/ 32 w 105"/>
                <a:gd name="T73" fmla="*/ 29 h 157"/>
                <a:gd name="T74" fmla="*/ 38 w 105"/>
                <a:gd name="T75" fmla="*/ 23 h 157"/>
                <a:gd name="T76" fmla="*/ 48 w 105"/>
                <a:gd name="T77" fmla="*/ 21 h 157"/>
                <a:gd name="T78" fmla="*/ 65 w 105"/>
                <a:gd name="T79" fmla="*/ 21 h 157"/>
                <a:gd name="T80" fmla="*/ 76 w 105"/>
                <a:gd name="T81" fmla="*/ 25 h 157"/>
                <a:gd name="T82" fmla="*/ 84 w 105"/>
                <a:gd name="T83" fmla="*/ 35 h 157"/>
                <a:gd name="T84" fmla="*/ 86 w 105"/>
                <a:gd name="T85" fmla="*/ 56 h 157"/>
                <a:gd name="T86" fmla="*/ 82 w 105"/>
                <a:gd name="T87" fmla="*/ 62 h 157"/>
                <a:gd name="T88" fmla="*/ 80 w 105"/>
                <a:gd name="T89" fmla="*/ 67 h 157"/>
                <a:gd name="T90" fmla="*/ 71 w 105"/>
                <a:gd name="T91" fmla="*/ 77 h 157"/>
                <a:gd name="T92" fmla="*/ 63 w 105"/>
                <a:gd name="T93" fmla="*/ 8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57">
                  <a:moveTo>
                    <a:pt x="52" y="86"/>
                  </a:moveTo>
                  <a:lnTo>
                    <a:pt x="48" y="88"/>
                  </a:lnTo>
                  <a:lnTo>
                    <a:pt x="46" y="90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36" y="94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9" y="119"/>
                  </a:lnTo>
                  <a:lnTo>
                    <a:pt x="8" y="123"/>
                  </a:lnTo>
                  <a:lnTo>
                    <a:pt x="8" y="125"/>
                  </a:lnTo>
                  <a:lnTo>
                    <a:pt x="6" y="127"/>
                  </a:lnTo>
                  <a:lnTo>
                    <a:pt x="6" y="129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0" y="146"/>
                  </a:lnTo>
                  <a:lnTo>
                    <a:pt x="0" y="157"/>
                  </a:lnTo>
                  <a:lnTo>
                    <a:pt x="105" y="157"/>
                  </a:lnTo>
                  <a:lnTo>
                    <a:pt x="105" y="138"/>
                  </a:lnTo>
                  <a:lnTo>
                    <a:pt x="23" y="138"/>
                  </a:lnTo>
                  <a:lnTo>
                    <a:pt x="23" y="136"/>
                  </a:lnTo>
                  <a:lnTo>
                    <a:pt x="25" y="134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9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32" y="123"/>
                  </a:lnTo>
                  <a:lnTo>
                    <a:pt x="32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6" y="119"/>
                  </a:lnTo>
                  <a:lnTo>
                    <a:pt x="40" y="115"/>
                  </a:lnTo>
                  <a:lnTo>
                    <a:pt x="42" y="115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2"/>
                  </a:lnTo>
                  <a:lnTo>
                    <a:pt x="75" y="96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80" y="92"/>
                  </a:lnTo>
                  <a:lnTo>
                    <a:pt x="82" y="92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3"/>
                  </a:lnTo>
                  <a:lnTo>
                    <a:pt x="96" y="79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99" y="69"/>
                  </a:lnTo>
                  <a:lnTo>
                    <a:pt x="103" y="65"/>
                  </a:lnTo>
                  <a:lnTo>
                    <a:pt x="103" y="58"/>
                  </a:lnTo>
                  <a:lnTo>
                    <a:pt x="105" y="56"/>
                  </a:lnTo>
                  <a:lnTo>
                    <a:pt x="105" y="37"/>
                  </a:lnTo>
                  <a:lnTo>
                    <a:pt x="103" y="35"/>
                  </a:lnTo>
                  <a:lnTo>
                    <a:pt x="103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1" y="23"/>
                  </a:lnTo>
                  <a:lnTo>
                    <a:pt x="11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8" y="33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6" y="56"/>
                  </a:lnTo>
                  <a:lnTo>
                    <a:pt x="25" y="5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63" y="20"/>
                  </a:lnTo>
                  <a:lnTo>
                    <a:pt x="65" y="21"/>
                  </a:lnTo>
                  <a:lnTo>
                    <a:pt x="71" y="21"/>
                  </a:lnTo>
                  <a:lnTo>
                    <a:pt x="73" y="23"/>
                  </a:lnTo>
                  <a:lnTo>
                    <a:pt x="76" y="25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6" y="41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62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3" y="81"/>
                  </a:lnTo>
                  <a:lnTo>
                    <a:pt x="52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5309349" y="3079750"/>
              <a:ext cx="423862" cy="600075"/>
              <a:chOff x="5453811" y="3087770"/>
              <a:chExt cx="423862" cy="600075"/>
            </a:xfrm>
          </p:grpSpPr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5653836" y="3513220"/>
                <a:ext cx="23812" cy="174625"/>
              </a:xfrm>
              <a:custGeom>
                <a:avLst/>
                <a:gdLst>
                  <a:gd name="T0" fmla="*/ 0 w 31"/>
                  <a:gd name="T1" fmla="*/ 205 h 220"/>
                  <a:gd name="T2" fmla="*/ 0 w 31"/>
                  <a:gd name="T3" fmla="*/ 209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6 w 31"/>
                  <a:gd name="T11" fmla="*/ 220 h 220"/>
                  <a:gd name="T12" fmla="*/ 20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9 h 220"/>
                  <a:gd name="T22" fmla="*/ 31 w 31"/>
                  <a:gd name="T23" fmla="*/ 205 h 220"/>
                  <a:gd name="T24" fmla="*/ 31 w 31"/>
                  <a:gd name="T25" fmla="*/ 15 h 220"/>
                  <a:gd name="T26" fmla="*/ 29 w 31"/>
                  <a:gd name="T27" fmla="*/ 12 h 220"/>
                  <a:gd name="T28" fmla="*/ 29 w 31"/>
                  <a:gd name="T29" fmla="*/ 8 h 220"/>
                  <a:gd name="T30" fmla="*/ 23 w 31"/>
                  <a:gd name="T31" fmla="*/ 2 h 220"/>
                  <a:gd name="T32" fmla="*/ 20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4 h 220"/>
                  <a:gd name="T40" fmla="*/ 2 w 31"/>
                  <a:gd name="T41" fmla="*/ 8 h 220"/>
                  <a:gd name="T42" fmla="*/ 0 w 31"/>
                  <a:gd name="T43" fmla="*/ 12 h 220"/>
                  <a:gd name="T44" fmla="*/ 0 w 31"/>
                  <a:gd name="T45" fmla="*/ 15 h 220"/>
                  <a:gd name="T46" fmla="*/ 0 w 31"/>
                  <a:gd name="T47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5"/>
                    </a:moveTo>
                    <a:lnTo>
                      <a:pt x="0" y="209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6" y="220"/>
                    </a:lnTo>
                    <a:lnTo>
                      <a:pt x="20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9"/>
                    </a:lnTo>
                    <a:lnTo>
                      <a:pt x="31" y="205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5453811" y="3087770"/>
                <a:ext cx="423862" cy="425450"/>
              </a:xfrm>
              <a:custGeom>
                <a:avLst/>
                <a:gdLst>
                  <a:gd name="T0" fmla="*/ 5 w 534"/>
                  <a:gd name="T1" fmla="*/ 319 h 535"/>
                  <a:gd name="T2" fmla="*/ 21 w 534"/>
                  <a:gd name="T3" fmla="*/ 369 h 535"/>
                  <a:gd name="T4" fmla="*/ 46 w 534"/>
                  <a:gd name="T5" fmla="*/ 415 h 535"/>
                  <a:gd name="T6" fmla="*/ 88 w 534"/>
                  <a:gd name="T7" fmla="*/ 464 h 535"/>
                  <a:gd name="T8" fmla="*/ 128 w 534"/>
                  <a:gd name="T9" fmla="*/ 495 h 535"/>
                  <a:gd name="T10" fmla="*/ 174 w 534"/>
                  <a:gd name="T11" fmla="*/ 518 h 535"/>
                  <a:gd name="T12" fmla="*/ 226 w 534"/>
                  <a:gd name="T13" fmla="*/ 531 h 535"/>
                  <a:gd name="T14" fmla="*/ 266 w 534"/>
                  <a:gd name="T15" fmla="*/ 535 h 535"/>
                  <a:gd name="T16" fmla="*/ 333 w 534"/>
                  <a:gd name="T17" fmla="*/ 526 h 535"/>
                  <a:gd name="T18" fmla="*/ 381 w 534"/>
                  <a:gd name="T19" fmla="*/ 506 h 535"/>
                  <a:gd name="T20" fmla="*/ 425 w 534"/>
                  <a:gd name="T21" fmla="*/ 480 h 535"/>
                  <a:gd name="T22" fmla="*/ 471 w 534"/>
                  <a:gd name="T23" fmla="*/ 436 h 535"/>
                  <a:gd name="T24" fmla="*/ 507 w 534"/>
                  <a:gd name="T25" fmla="*/ 380 h 535"/>
                  <a:gd name="T26" fmla="*/ 528 w 534"/>
                  <a:gd name="T27" fmla="*/ 319 h 535"/>
                  <a:gd name="T28" fmla="*/ 534 w 534"/>
                  <a:gd name="T29" fmla="*/ 267 h 535"/>
                  <a:gd name="T30" fmla="*/ 530 w 534"/>
                  <a:gd name="T31" fmla="*/ 227 h 535"/>
                  <a:gd name="T32" fmla="*/ 517 w 534"/>
                  <a:gd name="T33" fmla="*/ 176 h 535"/>
                  <a:gd name="T34" fmla="*/ 494 w 534"/>
                  <a:gd name="T35" fmla="*/ 130 h 535"/>
                  <a:gd name="T36" fmla="*/ 453 w 534"/>
                  <a:gd name="T37" fmla="*/ 78 h 535"/>
                  <a:gd name="T38" fmla="*/ 404 w 534"/>
                  <a:gd name="T39" fmla="*/ 38 h 535"/>
                  <a:gd name="T40" fmla="*/ 356 w 534"/>
                  <a:gd name="T41" fmla="*/ 15 h 535"/>
                  <a:gd name="T42" fmla="*/ 306 w 534"/>
                  <a:gd name="T43" fmla="*/ 2 h 535"/>
                  <a:gd name="T44" fmla="*/ 212 w 534"/>
                  <a:gd name="T45" fmla="*/ 5 h 535"/>
                  <a:gd name="T46" fmla="*/ 151 w 534"/>
                  <a:gd name="T47" fmla="*/ 26 h 535"/>
                  <a:gd name="T48" fmla="*/ 107 w 534"/>
                  <a:gd name="T49" fmla="*/ 53 h 535"/>
                  <a:gd name="T50" fmla="*/ 51 w 534"/>
                  <a:gd name="T51" fmla="*/ 109 h 535"/>
                  <a:gd name="T52" fmla="*/ 21 w 534"/>
                  <a:gd name="T53" fmla="*/ 164 h 535"/>
                  <a:gd name="T54" fmla="*/ 5 w 534"/>
                  <a:gd name="T55" fmla="*/ 214 h 535"/>
                  <a:gd name="T56" fmla="*/ 0 w 534"/>
                  <a:gd name="T57" fmla="*/ 267 h 535"/>
                  <a:gd name="T58" fmla="*/ 32 w 534"/>
                  <a:gd name="T59" fmla="*/ 231 h 535"/>
                  <a:gd name="T60" fmla="*/ 44 w 534"/>
                  <a:gd name="T61" fmla="*/ 187 h 535"/>
                  <a:gd name="T62" fmla="*/ 65 w 534"/>
                  <a:gd name="T63" fmla="*/ 145 h 535"/>
                  <a:gd name="T64" fmla="*/ 116 w 534"/>
                  <a:gd name="T65" fmla="*/ 84 h 535"/>
                  <a:gd name="T66" fmla="*/ 155 w 534"/>
                  <a:gd name="T67" fmla="*/ 59 h 535"/>
                  <a:gd name="T68" fmla="*/ 206 w 534"/>
                  <a:gd name="T69" fmla="*/ 38 h 535"/>
                  <a:gd name="T70" fmla="*/ 277 w 534"/>
                  <a:gd name="T71" fmla="*/ 30 h 535"/>
                  <a:gd name="T72" fmla="*/ 335 w 534"/>
                  <a:gd name="T73" fmla="*/ 40 h 535"/>
                  <a:gd name="T74" fmla="*/ 377 w 534"/>
                  <a:gd name="T75" fmla="*/ 59 h 535"/>
                  <a:gd name="T76" fmla="*/ 415 w 534"/>
                  <a:gd name="T77" fmla="*/ 84 h 535"/>
                  <a:gd name="T78" fmla="*/ 461 w 534"/>
                  <a:gd name="T79" fmla="*/ 135 h 535"/>
                  <a:gd name="T80" fmla="*/ 484 w 534"/>
                  <a:gd name="T81" fmla="*/ 176 h 535"/>
                  <a:gd name="T82" fmla="*/ 498 w 534"/>
                  <a:gd name="T83" fmla="*/ 220 h 535"/>
                  <a:gd name="T84" fmla="*/ 503 w 534"/>
                  <a:gd name="T85" fmla="*/ 267 h 535"/>
                  <a:gd name="T86" fmla="*/ 499 w 534"/>
                  <a:gd name="T87" fmla="*/ 302 h 535"/>
                  <a:gd name="T88" fmla="*/ 484 w 534"/>
                  <a:gd name="T89" fmla="*/ 357 h 535"/>
                  <a:gd name="T90" fmla="*/ 455 w 534"/>
                  <a:gd name="T91" fmla="*/ 407 h 535"/>
                  <a:gd name="T92" fmla="*/ 396 w 534"/>
                  <a:gd name="T93" fmla="*/ 462 h 535"/>
                  <a:gd name="T94" fmla="*/ 356 w 534"/>
                  <a:gd name="T95" fmla="*/ 485 h 535"/>
                  <a:gd name="T96" fmla="*/ 312 w 534"/>
                  <a:gd name="T97" fmla="*/ 499 h 535"/>
                  <a:gd name="T98" fmla="*/ 266 w 534"/>
                  <a:gd name="T99" fmla="*/ 505 h 535"/>
                  <a:gd name="T100" fmla="*/ 218 w 534"/>
                  <a:gd name="T101" fmla="*/ 499 h 535"/>
                  <a:gd name="T102" fmla="*/ 174 w 534"/>
                  <a:gd name="T103" fmla="*/ 485 h 535"/>
                  <a:gd name="T104" fmla="*/ 134 w 534"/>
                  <a:gd name="T105" fmla="*/ 462 h 535"/>
                  <a:gd name="T106" fmla="*/ 76 w 534"/>
                  <a:gd name="T107" fmla="*/ 407 h 535"/>
                  <a:gd name="T108" fmla="*/ 53 w 534"/>
                  <a:gd name="T109" fmla="*/ 367 h 535"/>
                  <a:gd name="T110" fmla="*/ 38 w 534"/>
                  <a:gd name="T111" fmla="*/ 325 h 535"/>
                  <a:gd name="T112" fmla="*/ 30 w 534"/>
                  <a:gd name="T113" fmla="*/ 26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5">
                    <a:moveTo>
                      <a:pt x="0" y="267"/>
                    </a:moveTo>
                    <a:lnTo>
                      <a:pt x="0" y="281"/>
                    </a:lnTo>
                    <a:lnTo>
                      <a:pt x="1" y="306"/>
                    </a:lnTo>
                    <a:lnTo>
                      <a:pt x="5" y="319"/>
                    </a:lnTo>
                    <a:lnTo>
                      <a:pt x="7" y="332"/>
                    </a:lnTo>
                    <a:lnTo>
                      <a:pt x="11" y="344"/>
                    </a:lnTo>
                    <a:lnTo>
                      <a:pt x="15" y="357"/>
                    </a:lnTo>
                    <a:lnTo>
                      <a:pt x="21" y="369"/>
                    </a:lnTo>
                    <a:lnTo>
                      <a:pt x="24" y="380"/>
                    </a:lnTo>
                    <a:lnTo>
                      <a:pt x="32" y="394"/>
                    </a:lnTo>
                    <a:lnTo>
                      <a:pt x="38" y="403"/>
                    </a:lnTo>
                    <a:lnTo>
                      <a:pt x="46" y="415"/>
                    </a:lnTo>
                    <a:lnTo>
                      <a:pt x="51" y="424"/>
                    </a:lnTo>
                    <a:lnTo>
                      <a:pt x="61" y="436"/>
                    </a:lnTo>
                    <a:lnTo>
                      <a:pt x="69" y="445"/>
                    </a:lnTo>
                    <a:lnTo>
                      <a:pt x="88" y="464"/>
                    </a:lnTo>
                    <a:lnTo>
                      <a:pt x="97" y="472"/>
                    </a:lnTo>
                    <a:lnTo>
                      <a:pt x="107" y="480"/>
                    </a:lnTo>
                    <a:lnTo>
                      <a:pt x="116" y="487"/>
                    </a:lnTo>
                    <a:lnTo>
                      <a:pt x="128" y="495"/>
                    </a:lnTo>
                    <a:lnTo>
                      <a:pt x="139" y="501"/>
                    </a:lnTo>
                    <a:lnTo>
                      <a:pt x="151" y="506"/>
                    </a:lnTo>
                    <a:lnTo>
                      <a:pt x="162" y="512"/>
                    </a:lnTo>
                    <a:lnTo>
                      <a:pt x="174" y="518"/>
                    </a:lnTo>
                    <a:lnTo>
                      <a:pt x="187" y="522"/>
                    </a:lnTo>
                    <a:lnTo>
                      <a:pt x="199" y="526"/>
                    </a:lnTo>
                    <a:lnTo>
                      <a:pt x="212" y="529"/>
                    </a:lnTo>
                    <a:lnTo>
                      <a:pt x="226" y="531"/>
                    </a:lnTo>
                    <a:lnTo>
                      <a:pt x="237" y="533"/>
                    </a:lnTo>
                    <a:lnTo>
                      <a:pt x="250" y="533"/>
                    </a:lnTo>
                    <a:lnTo>
                      <a:pt x="264" y="535"/>
                    </a:lnTo>
                    <a:lnTo>
                      <a:pt x="266" y="535"/>
                    </a:lnTo>
                    <a:lnTo>
                      <a:pt x="279" y="533"/>
                    </a:lnTo>
                    <a:lnTo>
                      <a:pt x="293" y="533"/>
                    </a:lnTo>
                    <a:lnTo>
                      <a:pt x="317" y="529"/>
                    </a:lnTo>
                    <a:lnTo>
                      <a:pt x="333" y="526"/>
                    </a:lnTo>
                    <a:lnTo>
                      <a:pt x="344" y="522"/>
                    </a:lnTo>
                    <a:lnTo>
                      <a:pt x="356" y="518"/>
                    </a:lnTo>
                    <a:lnTo>
                      <a:pt x="369" y="512"/>
                    </a:lnTo>
                    <a:lnTo>
                      <a:pt x="381" y="506"/>
                    </a:lnTo>
                    <a:lnTo>
                      <a:pt x="392" y="501"/>
                    </a:lnTo>
                    <a:lnTo>
                      <a:pt x="404" y="495"/>
                    </a:lnTo>
                    <a:lnTo>
                      <a:pt x="413" y="487"/>
                    </a:lnTo>
                    <a:lnTo>
                      <a:pt x="425" y="480"/>
                    </a:lnTo>
                    <a:lnTo>
                      <a:pt x="434" y="472"/>
                    </a:lnTo>
                    <a:lnTo>
                      <a:pt x="444" y="464"/>
                    </a:lnTo>
                    <a:lnTo>
                      <a:pt x="463" y="445"/>
                    </a:lnTo>
                    <a:lnTo>
                      <a:pt x="471" y="436"/>
                    </a:lnTo>
                    <a:lnTo>
                      <a:pt x="478" y="426"/>
                    </a:lnTo>
                    <a:lnTo>
                      <a:pt x="488" y="415"/>
                    </a:lnTo>
                    <a:lnTo>
                      <a:pt x="499" y="394"/>
                    </a:lnTo>
                    <a:lnTo>
                      <a:pt x="507" y="380"/>
                    </a:lnTo>
                    <a:lnTo>
                      <a:pt x="511" y="369"/>
                    </a:lnTo>
                    <a:lnTo>
                      <a:pt x="520" y="346"/>
                    </a:lnTo>
                    <a:lnTo>
                      <a:pt x="524" y="332"/>
                    </a:lnTo>
                    <a:lnTo>
                      <a:pt x="528" y="319"/>
                    </a:lnTo>
                    <a:lnTo>
                      <a:pt x="530" y="306"/>
                    </a:lnTo>
                    <a:lnTo>
                      <a:pt x="532" y="292"/>
                    </a:lnTo>
                    <a:lnTo>
                      <a:pt x="532" y="281"/>
                    </a:lnTo>
                    <a:lnTo>
                      <a:pt x="534" y="267"/>
                    </a:lnTo>
                    <a:lnTo>
                      <a:pt x="534" y="265"/>
                    </a:lnTo>
                    <a:lnTo>
                      <a:pt x="532" y="252"/>
                    </a:lnTo>
                    <a:lnTo>
                      <a:pt x="532" y="241"/>
                    </a:lnTo>
                    <a:lnTo>
                      <a:pt x="530" y="227"/>
                    </a:lnTo>
                    <a:lnTo>
                      <a:pt x="528" y="214"/>
                    </a:lnTo>
                    <a:lnTo>
                      <a:pt x="524" y="200"/>
                    </a:lnTo>
                    <a:lnTo>
                      <a:pt x="520" y="189"/>
                    </a:lnTo>
                    <a:lnTo>
                      <a:pt x="517" y="176"/>
                    </a:lnTo>
                    <a:lnTo>
                      <a:pt x="511" y="164"/>
                    </a:lnTo>
                    <a:lnTo>
                      <a:pt x="507" y="153"/>
                    </a:lnTo>
                    <a:lnTo>
                      <a:pt x="499" y="139"/>
                    </a:lnTo>
                    <a:lnTo>
                      <a:pt x="494" y="130"/>
                    </a:lnTo>
                    <a:lnTo>
                      <a:pt x="488" y="118"/>
                    </a:lnTo>
                    <a:lnTo>
                      <a:pt x="480" y="109"/>
                    </a:lnTo>
                    <a:lnTo>
                      <a:pt x="471" y="97"/>
                    </a:lnTo>
                    <a:lnTo>
                      <a:pt x="453" y="78"/>
                    </a:lnTo>
                    <a:lnTo>
                      <a:pt x="434" y="61"/>
                    </a:lnTo>
                    <a:lnTo>
                      <a:pt x="425" y="53"/>
                    </a:lnTo>
                    <a:lnTo>
                      <a:pt x="413" y="46"/>
                    </a:lnTo>
                    <a:lnTo>
                      <a:pt x="404" y="38"/>
                    </a:lnTo>
                    <a:lnTo>
                      <a:pt x="392" y="32"/>
                    </a:lnTo>
                    <a:lnTo>
                      <a:pt x="381" y="26"/>
                    </a:lnTo>
                    <a:lnTo>
                      <a:pt x="369" y="21"/>
                    </a:lnTo>
                    <a:lnTo>
                      <a:pt x="356" y="15"/>
                    </a:lnTo>
                    <a:lnTo>
                      <a:pt x="344" y="11"/>
                    </a:lnTo>
                    <a:lnTo>
                      <a:pt x="331" y="7"/>
                    </a:lnTo>
                    <a:lnTo>
                      <a:pt x="319" y="5"/>
                    </a:lnTo>
                    <a:lnTo>
                      <a:pt x="306" y="2"/>
                    </a:lnTo>
                    <a:lnTo>
                      <a:pt x="279" y="0"/>
                    </a:lnTo>
                    <a:lnTo>
                      <a:pt x="250" y="0"/>
                    </a:lnTo>
                    <a:lnTo>
                      <a:pt x="226" y="2"/>
                    </a:lnTo>
                    <a:lnTo>
                      <a:pt x="212" y="5"/>
                    </a:lnTo>
                    <a:lnTo>
                      <a:pt x="199" y="7"/>
                    </a:lnTo>
                    <a:lnTo>
                      <a:pt x="187" y="11"/>
                    </a:lnTo>
                    <a:lnTo>
                      <a:pt x="162" y="21"/>
                    </a:lnTo>
                    <a:lnTo>
                      <a:pt x="151" y="26"/>
                    </a:lnTo>
                    <a:lnTo>
                      <a:pt x="139" y="32"/>
                    </a:lnTo>
                    <a:lnTo>
                      <a:pt x="128" y="38"/>
                    </a:lnTo>
                    <a:lnTo>
                      <a:pt x="116" y="46"/>
                    </a:lnTo>
                    <a:lnTo>
                      <a:pt x="107" y="53"/>
                    </a:lnTo>
                    <a:lnTo>
                      <a:pt x="97" y="61"/>
                    </a:lnTo>
                    <a:lnTo>
                      <a:pt x="78" y="78"/>
                    </a:lnTo>
                    <a:lnTo>
                      <a:pt x="61" y="97"/>
                    </a:lnTo>
                    <a:lnTo>
                      <a:pt x="51" y="109"/>
                    </a:lnTo>
                    <a:lnTo>
                      <a:pt x="38" y="130"/>
                    </a:lnTo>
                    <a:lnTo>
                      <a:pt x="32" y="139"/>
                    </a:lnTo>
                    <a:lnTo>
                      <a:pt x="24" y="153"/>
                    </a:lnTo>
                    <a:lnTo>
                      <a:pt x="21" y="164"/>
                    </a:lnTo>
                    <a:lnTo>
                      <a:pt x="15" y="176"/>
                    </a:lnTo>
                    <a:lnTo>
                      <a:pt x="11" y="189"/>
                    </a:lnTo>
                    <a:lnTo>
                      <a:pt x="7" y="200"/>
                    </a:lnTo>
                    <a:lnTo>
                      <a:pt x="5" y="214"/>
                    </a:lnTo>
                    <a:lnTo>
                      <a:pt x="1" y="227"/>
                    </a:lnTo>
                    <a:lnTo>
                      <a:pt x="0" y="252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30" y="267"/>
                    </a:lnTo>
                    <a:lnTo>
                      <a:pt x="30" y="267"/>
                    </a:lnTo>
                    <a:lnTo>
                      <a:pt x="30" y="254"/>
                    </a:lnTo>
                    <a:lnTo>
                      <a:pt x="32" y="231"/>
                    </a:lnTo>
                    <a:lnTo>
                      <a:pt x="34" y="220"/>
                    </a:lnTo>
                    <a:lnTo>
                      <a:pt x="38" y="208"/>
                    </a:lnTo>
                    <a:lnTo>
                      <a:pt x="40" y="197"/>
                    </a:lnTo>
                    <a:lnTo>
                      <a:pt x="44" y="187"/>
                    </a:lnTo>
                    <a:lnTo>
                      <a:pt x="47" y="176"/>
                    </a:lnTo>
                    <a:lnTo>
                      <a:pt x="53" y="166"/>
                    </a:lnTo>
                    <a:lnTo>
                      <a:pt x="59" y="155"/>
                    </a:lnTo>
                    <a:lnTo>
                      <a:pt x="65" y="145"/>
                    </a:lnTo>
                    <a:lnTo>
                      <a:pt x="76" y="126"/>
                    </a:lnTo>
                    <a:lnTo>
                      <a:pt x="84" y="118"/>
                    </a:lnTo>
                    <a:lnTo>
                      <a:pt x="99" y="101"/>
                    </a:lnTo>
                    <a:lnTo>
                      <a:pt x="116" y="84"/>
                    </a:lnTo>
                    <a:lnTo>
                      <a:pt x="126" y="78"/>
                    </a:lnTo>
                    <a:lnTo>
                      <a:pt x="134" y="70"/>
                    </a:lnTo>
                    <a:lnTo>
                      <a:pt x="143" y="65"/>
                    </a:lnTo>
                    <a:lnTo>
                      <a:pt x="155" y="59"/>
                    </a:lnTo>
                    <a:lnTo>
                      <a:pt x="164" y="53"/>
                    </a:lnTo>
                    <a:lnTo>
                      <a:pt x="174" y="47"/>
                    </a:lnTo>
                    <a:lnTo>
                      <a:pt x="197" y="40"/>
                    </a:lnTo>
                    <a:lnTo>
                      <a:pt x="206" y="38"/>
                    </a:lnTo>
                    <a:lnTo>
                      <a:pt x="218" y="34"/>
                    </a:lnTo>
                    <a:lnTo>
                      <a:pt x="229" y="32"/>
                    </a:lnTo>
                    <a:lnTo>
                      <a:pt x="252" y="30"/>
                    </a:lnTo>
                    <a:lnTo>
                      <a:pt x="277" y="30"/>
                    </a:lnTo>
                    <a:lnTo>
                      <a:pt x="300" y="32"/>
                    </a:lnTo>
                    <a:lnTo>
                      <a:pt x="312" y="34"/>
                    </a:lnTo>
                    <a:lnTo>
                      <a:pt x="323" y="38"/>
                    </a:lnTo>
                    <a:lnTo>
                      <a:pt x="335" y="40"/>
                    </a:lnTo>
                    <a:lnTo>
                      <a:pt x="346" y="44"/>
                    </a:lnTo>
                    <a:lnTo>
                      <a:pt x="356" y="47"/>
                    </a:lnTo>
                    <a:lnTo>
                      <a:pt x="367" y="53"/>
                    </a:lnTo>
                    <a:lnTo>
                      <a:pt x="377" y="59"/>
                    </a:lnTo>
                    <a:lnTo>
                      <a:pt x="386" y="65"/>
                    </a:lnTo>
                    <a:lnTo>
                      <a:pt x="396" y="70"/>
                    </a:lnTo>
                    <a:lnTo>
                      <a:pt x="406" y="78"/>
                    </a:lnTo>
                    <a:lnTo>
                      <a:pt x="415" y="84"/>
                    </a:lnTo>
                    <a:lnTo>
                      <a:pt x="432" y="101"/>
                    </a:lnTo>
                    <a:lnTo>
                      <a:pt x="448" y="118"/>
                    </a:lnTo>
                    <a:lnTo>
                      <a:pt x="455" y="126"/>
                    </a:lnTo>
                    <a:lnTo>
                      <a:pt x="461" y="135"/>
                    </a:lnTo>
                    <a:lnTo>
                      <a:pt x="467" y="145"/>
                    </a:lnTo>
                    <a:lnTo>
                      <a:pt x="473" y="155"/>
                    </a:lnTo>
                    <a:lnTo>
                      <a:pt x="478" y="166"/>
                    </a:lnTo>
                    <a:lnTo>
                      <a:pt x="484" y="176"/>
                    </a:lnTo>
                    <a:lnTo>
                      <a:pt x="488" y="187"/>
                    </a:lnTo>
                    <a:lnTo>
                      <a:pt x="492" y="199"/>
                    </a:lnTo>
                    <a:lnTo>
                      <a:pt x="496" y="208"/>
                    </a:lnTo>
                    <a:lnTo>
                      <a:pt x="498" y="220"/>
                    </a:lnTo>
                    <a:lnTo>
                      <a:pt x="499" y="231"/>
                    </a:lnTo>
                    <a:lnTo>
                      <a:pt x="501" y="243"/>
                    </a:lnTo>
                    <a:lnTo>
                      <a:pt x="501" y="254"/>
                    </a:lnTo>
                    <a:lnTo>
                      <a:pt x="503" y="267"/>
                    </a:lnTo>
                    <a:lnTo>
                      <a:pt x="503" y="265"/>
                    </a:lnTo>
                    <a:lnTo>
                      <a:pt x="501" y="279"/>
                    </a:lnTo>
                    <a:lnTo>
                      <a:pt x="501" y="290"/>
                    </a:lnTo>
                    <a:lnTo>
                      <a:pt x="499" y="302"/>
                    </a:lnTo>
                    <a:lnTo>
                      <a:pt x="498" y="313"/>
                    </a:lnTo>
                    <a:lnTo>
                      <a:pt x="496" y="325"/>
                    </a:lnTo>
                    <a:lnTo>
                      <a:pt x="492" y="336"/>
                    </a:lnTo>
                    <a:lnTo>
                      <a:pt x="484" y="357"/>
                    </a:lnTo>
                    <a:lnTo>
                      <a:pt x="478" y="367"/>
                    </a:lnTo>
                    <a:lnTo>
                      <a:pt x="473" y="378"/>
                    </a:lnTo>
                    <a:lnTo>
                      <a:pt x="461" y="397"/>
                    </a:lnTo>
                    <a:lnTo>
                      <a:pt x="455" y="407"/>
                    </a:lnTo>
                    <a:lnTo>
                      <a:pt x="448" y="417"/>
                    </a:lnTo>
                    <a:lnTo>
                      <a:pt x="415" y="449"/>
                    </a:lnTo>
                    <a:lnTo>
                      <a:pt x="406" y="455"/>
                    </a:lnTo>
                    <a:lnTo>
                      <a:pt x="396" y="462"/>
                    </a:lnTo>
                    <a:lnTo>
                      <a:pt x="386" y="468"/>
                    </a:lnTo>
                    <a:lnTo>
                      <a:pt x="377" y="474"/>
                    </a:lnTo>
                    <a:lnTo>
                      <a:pt x="367" y="480"/>
                    </a:lnTo>
                    <a:lnTo>
                      <a:pt x="356" y="485"/>
                    </a:lnTo>
                    <a:lnTo>
                      <a:pt x="346" y="489"/>
                    </a:lnTo>
                    <a:lnTo>
                      <a:pt x="335" y="493"/>
                    </a:lnTo>
                    <a:lnTo>
                      <a:pt x="323" y="497"/>
                    </a:lnTo>
                    <a:lnTo>
                      <a:pt x="312" y="499"/>
                    </a:lnTo>
                    <a:lnTo>
                      <a:pt x="289" y="503"/>
                    </a:lnTo>
                    <a:lnTo>
                      <a:pt x="277" y="503"/>
                    </a:lnTo>
                    <a:lnTo>
                      <a:pt x="264" y="505"/>
                    </a:lnTo>
                    <a:lnTo>
                      <a:pt x="266" y="505"/>
                    </a:lnTo>
                    <a:lnTo>
                      <a:pt x="252" y="503"/>
                    </a:lnTo>
                    <a:lnTo>
                      <a:pt x="241" y="503"/>
                    </a:lnTo>
                    <a:lnTo>
                      <a:pt x="229" y="501"/>
                    </a:lnTo>
                    <a:lnTo>
                      <a:pt x="218" y="499"/>
                    </a:lnTo>
                    <a:lnTo>
                      <a:pt x="208" y="497"/>
                    </a:lnTo>
                    <a:lnTo>
                      <a:pt x="197" y="493"/>
                    </a:lnTo>
                    <a:lnTo>
                      <a:pt x="185" y="489"/>
                    </a:lnTo>
                    <a:lnTo>
                      <a:pt x="174" y="485"/>
                    </a:lnTo>
                    <a:lnTo>
                      <a:pt x="164" y="480"/>
                    </a:lnTo>
                    <a:lnTo>
                      <a:pt x="153" y="474"/>
                    </a:lnTo>
                    <a:lnTo>
                      <a:pt x="143" y="468"/>
                    </a:lnTo>
                    <a:lnTo>
                      <a:pt x="134" y="462"/>
                    </a:lnTo>
                    <a:lnTo>
                      <a:pt x="126" y="457"/>
                    </a:lnTo>
                    <a:lnTo>
                      <a:pt x="116" y="449"/>
                    </a:lnTo>
                    <a:lnTo>
                      <a:pt x="84" y="417"/>
                    </a:lnTo>
                    <a:lnTo>
                      <a:pt x="76" y="407"/>
                    </a:lnTo>
                    <a:lnTo>
                      <a:pt x="70" y="397"/>
                    </a:lnTo>
                    <a:lnTo>
                      <a:pt x="65" y="388"/>
                    </a:lnTo>
                    <a:lnTo>
                      <a:pt x="59" y="378"/>
                    </a:lnTo>
                    <a:lnTo>
                      <a:pt x="53" y="367"/>
                    </a:lnTo>
                    <a:lnTo>
                      <a:pt x="47" y="357"/>
                    </a:lnTo>
                    <a:lnTo>
                      <a:pt x="44" y="346"/>
                    </a:lnTo>
                    <a:lnTo>
                      <a:pt x="40" y="336"/>
                    </a:lnTo>
                    <a:lnTo>
                      <a:pt x="38" y="325"/>
                    </a:lnTo>
                    <a:lnTo>
                      <a:pt x="34" y="313"/>
                    </a:lnTo>
                    <a:lnTo>
                      <a:pt x="32" y="302"/>
                    </a:lnTo>
                    <a:lnTo>
                      <a:pt x="30" y="279"/>
                    </a:lnTo>
                    <a:lnTo>
                      <a:pt x="30" y="26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5474448" y="3243345"/>
                <a:ext cx="103188" cy="127000"/>
              </a:xfrm>
              <a:custGeom>
                <a:avLst/>
                <a:gdLst>
                  <a:gd name="T0" fmla="*/ 0 w 131"/>
                  <a:gd name="T1" fmla="*/ 0 h 160"/>
                  <a:gd name="T2" fmla="*/ 0 w 131"/>
                  <a:gd name="T3" fmla="*/ 19 h 160"/>
                  <a:gd name="T4" fmla="*/ 54 w 131"/>
                  <a:gd name="T5" fmla="*/ 19 h 160"/>
                  <a:gd name="T6" fmla="*/ 54 w 131"/>
                  <a:gd name="T7" fmla="*/ 160 h 160"/>
                  <a:gd name="T8" fmla="*/ 77 w 131"/>
                  <a:gd name="T9" fmla="*/ 160 h 160"/>
                  <a:gd name="T10" fmla="*/ 77 w 131"/>
                  <a:gd name="T11" fmla="*/ 19 h 160"/>
                  <a:gd name="T12" fmla="*/ 131 w 131"/>
                  <a:gd name="T13" fmla="*/ 19 h 160"/>
                  <a:gd name="T14" fmla="*/ 131 w 131"/>
                  <a:gd name="T15" fmla="*/ 0 h 160"/>
                  <a:gd name="T16" fmla="*/ 0 w 131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60">
                    <a:moveTo>
                      <a:pt x="0" y="0"/>
                    </a:moveTo>
                    <a:lnTo>
                      <a:pt x="0" y="19"/>
                    </a:lnTo>
                    <a:lnTo>
                      <a:pt x="54" y="19"/>
                    </a:lnTo>
                    <a:lnTo>
                      <a:pt x="54" y="160"/>
                    </a:lnTo>
                    <a:lnTo>
                      <a:pt x="77" y="160"/>
                    </a:lnTo>
                    <a:lnTo>
                      <a:pt x="77" y="19"/>
                    </a:lnTo>
                    <a:lnTo>
                      <a:pt x="131" y="19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5590336" y="3241757"/>
                <a:ext cx="119062" cy="133350"/>
              </a:xfrm>
              <a:custGeom>
                <a:avLst/>
                <a:gdLst>
                  <a:gd name="T0" fmla="*/ 54 w 151"/>
                  <a:gd name="T1" fmla="*/ 4 h 168"/>
                  <a:gd name="T2" fmla="*/ 44 w 151"/>
                  <a:gd name="T3" fmla="*/ 7 h 168"/>
                  <a:gd name="T4" fmla="*/ 29 w 151"/>
                  <a:gd name="T5" fmla="*/ 13 h 168"/>
                  <a:gd name="T6" fmla="*/ 21 w 151"/>
                  <a:gd name="T7" fmla="*/ 21 h 168"/>
                  <a:gd name="T8" fmla="*/ 13 w 151"/>
                  <a:gd name="T9" fmla="*/ 32 h 168"/>
                  <a:gd name="T10" fmla="*/ 8 w 151"/>
                  <a:gd name="T11" fmla="*/ 42 h 168"/>
                  <a:gd name="T12" fmla="*/ 4 w 151"/>
                  <a:gd name="T13" fmla="*/ 57 h 168"/>
                  <a:gd name="T14" fmla="*/ 0 w 151"/>
                  <a:gd name="T15" fmla="*/ 103 h 168"/>
                  <a:gd name="T16" fmla="*/ 4 w 151"/>
                  <a:gd name="T17" fmla="*/ 120 h 168"/>
                  <a:gd name="T18" fmla="*/ 10 w 151"/>
                  <a:gd name="T19" fmla="*/ 132 h 168"/>
                  <a:gd name="T20" fmla="*/ 17 w 151"/>
                  <a:gd name="T21" fmla="*/ 143 h 168"/>
                  <a:gd name="T22" fmla="*/ 23 w 151"/>
                  <a:gd name="T23" fmla="*/ 149 h 168"/>
                  <a:gd name="T24" fmla="*/ 34 w 151"/>
                  <a:gd name="T25" fmla="*/ 157 h 168"/>
                  <a:gd name="T26" fmla="*/ 44 w 151"/>
                  <a:gd name="T27" fmla="*/ 162 h 168"/>
                  <a:gd name="T28" fmla="*/ 54 w 151"/>
                  <a:gd name="T29" fmla="*/ 166 h 168"/>
                  <a:gd name="T30" fmla="*/ 103 w 151"/>
                  <a:gd name="T31" fmla="*/ 166 h 168"/>
                  <a:gd name="T32" fmla="*/ 111 w 151"/>
                  <a:gd name="T33" fmla="*/ 162 h 168"/>
                  <a:gd name="T34" fmla="*/ 123 w 151"/>
                  <a:gd name="T35" fmla="*/ 155 h 168"/>
                  <a:gd name="T36" fmla="*/ 130 w 151"/>
                  <a:gd name="T37" fmla="*/ 149 h 168"/>
                  <a:gd name="T38" fmla="*/ 138 w 151"/>
                  <a:gd name="T39" fmla="*/ 141 h 168"/>
                  <a:gd name="T40" fmla="*/ 142 w 151"/>
                  <a:gd name="T41" fmla="*/ 134 h 168"/>
                  <a:gd name="T42" fmla="*/ 147 w 151"/>
                  <a:gd name="T43" fmla="*/ 120 h 168"/>
                  <a:gd name="T44" fmla="*/ 151 w 151"/>
                  <a:gd name="T45" fmla="*/ 103 h 168"/>
                  <a:gd name="T46" fmla="*/ 147 w 151"/>
                  <a:gd name="T47" fmla="*/ 57 h 168"/>
                  <a:gd name="T48" fmla="*/ 144 w 151"/>
                  <a:gd name="T49" fmla="*/ 42 h 168"/>
                  <a:gd name="T50" fmla="*/ 140 w 151"/>
                  <a:gd name="T51" fmla="*/ 34 h 168"/>
                  <a:gd name="T52" fmla="*/ 132 w 151"/>
                  <a:gd name="T53" fmla="*/ 23 h 168"/>
                  <a:gd name="T54" fmla="*/ 86 w 151"/>
                  <a:gd name="T55" fmla="*/ 21 h 168"/>
                  <a:gd name="T56" fmla="*/ 100 w 151"/>
                  <a:gd name="T57" fmla="*/ 25 h 168"/>
                  <a:gd name="T58" fmla="*/ 109 w 151"/>
                  <a:gd name="T59" fmla="*/ 32 h 168"/>
                  <a:gd name="T60" fmla="*/ 117 w 151"/>
                  <a:gd name="T61" fmla="*/ 40 h 168"/>
                  <a:gd name="T62" fmla="*/ 121 w 151"/>
                  <a:gd name="T63" fmla="*/ 51 h 168"/>
                  <a:gd name="T64" fmla="*/ 125 w 151"/>
                  <a:gd name="T65" fmla="*/ 69 h 168"/>
                  <a:gd name="T66" fmla="*/ 125 w 151"/>
                  <a:gd name="T67" fmla="*/ 111 h 168"/>
                  <a:gd name="T68" fmla="*/ 121 w 151"/>
                  <a:gd name="T69" fmla="*/ 122 h 168"/>
                  <a:gd name="T70" fmla="*/ 113 w 151"/>
                  <a:gd name="T71" fmla="*/ 134 h 168"/>
                  <a:gd name="T72" fmla="*/ 105 w 151"/>
                  <a:gd name="T73" fmla="*/ 141 h 168"/>
                  <a:gd name="T74" fmla="*/ 94 w 151"/>
                  <a:gd name="T75" fmla="*/ 145 h 168"/>
                  <a:gd name="T76" fmla="*/ 63 w 151"/>
                  <a:gd name="T77" fmla="*/ 149 h 168"/>
                  <a:gd name="T78" fmla="*/ 50 w 151"/>
                  <a:gd name="T79" fmla="*/ 145 h 168"/>
                  <a:gd name="T80" fmla="*/ 38 w 151"/>
                  <a:gd name="T81" fmla="*/ 138 h 168"/>
                  <a:gd name="T82" fmla="*/ 33 w 151"/>
                  <a:gd name="T83" fmla="*/ 126 h 168"/>
                  <a:gd name="T84" fmla="*/ 27 w 151"/>
                  <a:gd name="T85" fmla="*/ 116 h 168"/>
                  <a:gd name="T86" fmla="*/ 23 w 151"/>
                  <a:gd name="T87" fmla="*/ 99 h 168"/>
                  <a:gd name="T88" fmla="*/ 23 w 151"/>
                  <a:gd name="T89" fmla="*/ 57 h 168"/>
                  <a:gd name="T90" fmla="*/ 27 w 151"/>
                  <a:gd name="T91" fmla="*/ 46 h 168"/>
                  <a:gd name="T92" fmla="*/ 33 w 151"/>
                  <a:gd name="T93" fmla="*/ 36 h 168"/>
                  <a:gd name="T94" fmla="*/ 40 w 151"/>
                  <a:gd name="T95" fmla="*/ 28 h 168"/>
                  <a:gd name="T96" fmla="*/ 50 w 151"/>
                  <a:gd name="T97" fmla="*/ 23 h 168"/>
                  <a:gd name="T98" fmla="*/ 63 w 151"/>
                  <a:gd name="T99" fmla="*/ 19 h 168"/>
                  <a:gd name="T100" fmla="*/ 121 w 151"/>
                  <a:gd name="T101" fmla="*/ 11 h 168"/>
                  <a:gd name="T102" fmla="*/ 113 w 151"/>
                  <a:gd name="T103" fmla="*/ 7 h 168"/>
                  <a:gd name="T104" fmla="*/ 103 w 151"/>
                  <a:gd name="T105" fmla="*/ 4 h 168"/>
                  <a:gd name="T106" fmla="*/ 88 w 151"/>
                  <a:gd name="T10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68">
                    <a:moveTo>
                      <a:pt x="61" y="0"/>
                    </a:moveTo>
                    <a:lnTo>
                      <a:pt x="61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3" y="139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7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7"/>
                    </a:lnTo>
                    <a:lnTo>
                      <a:pt x="34" y="157"/>
                    </a:lnTo>
                    <a:lnTo>
                      <a:pt x="36" y="160"/>
                    </a:lnTo>
                    <a:lnTo>
                      <a:pt x="40" y="160"/>
                    </a:lnTo>
                    <a:lnTo>
                      <a:pt x="40" y="162"/>
                    </a:lnTo>
                    <a:lnTo>
                      <a:pt x="44" y="162"/>
                    </a:lnTo>
                    <a:lnTo>
                      <a:pt x="44" y="164"/>
                    </a:lnTo>
                    <a:lnTo>
                      <a:pt x="48" y="164"/>
                    </a:lnTo>
                    <a:lnTo>
                      <a:pt x="48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7" y="164"/>
                    </a:lnTo>
                    <a:lnTo>
                      <a:pt x="107" y="162"/>
                    </a:lnTo>
                    <a:lnTo>
                      <a:pt x="111" y="162"/>
                    </a:lnTo>
                    <a:lnTo>
                      <a:pt x="111" y="160"/>
                    </a:lnTo>
                    <a:lnTo>
                      <a:pt x="115" y="159"/>
                    </a:lnTo>
                    <a:lnTo>
                      <a:pt x="119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30" y="149"/>
                    </a:lnTo>
                    <a:lnTo>
                      <a:pt x="130" y="147"/>
                    </a:lnTo>
                    <a:lnTo>
                      <a:pt x="134" y="145"/>
                    </a:lnTo>
                    <a:lnTo>
                      <a:pt x="134" y="143"/>
                    </a:lnTo>
                    <a:lnTo>
                      <a:pt x="138" y="141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0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111"/>
                    </a:lnTo>
                    <a:lnTo>
                      <a:pt x="149" y="103"/>
                    </a:lnTo>
                    <a:lnTo>
                      <a:pt x="151" y="103"/>
                    </a:lnTo>
                    <a:lnTo>
                      <a:pt x="151" y="67"/>
                    </a:lnTo>
                    <a:lnTo>
                      <a:pt x="149" y="67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50"/>
                    </a:lnTo>
                    <a:lnTo>
                      <a:pt x="146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8" y="30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100" y="23"/>
                    </a:lnTo>
                    <a:lnTo>
                      <a:pt x="100" y="25"/>
                    </a:lnTo>
                    <a:lnTo>
                      <a:pt x="103" y="25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9" y="32"/>
                    </a:lnTo>
                    <a:lnTo>
                      <a:pt x="111" y="32"/>
                    </a:lnTo>
                    <a:lnTo>
                      <a:pt x="113" y="36"/>
                    </a:lnTo>
                    <a:lnTo>
                      <a:pt x="115" y="36"/>
                    </a:lnTo>
                    <a:lnTo>
                      <a:pt x="117" y="40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8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5" y="57"/>
                    </a:lnTo>
                    <a:lnTo>
                      <a:pt x="125" y="69"/>
                    </a:lnTo>
                    <a:lnTo>
                      <a:pt x="126" y="69"/>
                    </a:lnTo>
                    <a:lnTo>
                      <a:pt x="126" y="99"/>
                    </a:lnTo>
                    <a:lnTo>
                      <a:pt x="125" y="99"/>
                    </a:lnTo>
                    <a:lnTo>
                      <a:pt x="125" y="111"/>
                    </a:lnTo>
                    <a:lnTo>
                      <a:pt x="123" y="111"/>
                    </a:lnTo>
                    <a:lnTo>
                      <a:pt x="123" y="116"/>
                    </a:lnTo>
                    <a:lnTo>
                      <a:pt x="121" y="116"/>
                    </a:lnTo>
                    <a:lnTo>
                      <a:pt x="121" y="122"/>
                    </a:lnTo>
                    <a:lnTo>
                      <a:pt x="117" y="124"/>
                    </a:lnTo>
                    <a:lnTo>
                      <a:pt x="117" y="130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09" y="136"/>
                    </a:lnTo>
                    <a:lnTo>
                      <a:pt x="109" y="138"/>
                    </a:lnTo>
                    <a:lnTo>
                      <a:pt x="105" y="139"/>
                    </a:lnTo>
                    <a:lnTo>
                      <a:pt x="105" y="141"/>
                    </a:lnTo>
                    <a:lnTo>
                      <a:pt x="102" y="141"/>
                    </a:lnTo>
                    <a:lnTo>
                      <a:pt x="102" y="143"/>
                    </a:lnTo>
                    <a:lnTo>
                      <a:pt x="98" y="145"/>
                    </a:lnTo>
                    <a:lnTo>
                      <a:pt x="94" y="145"/>
                    </a:lnTo>
                    <a:lnTo>
                      <a:pt x="94" y="147"/>
                    </a:lnTo>
                    <a:lnTo>
                      <a:pt x="86" y="147"/>
                    </a:lnTo>
                    <a:lnTo>
                      <a:pt x="86" y="149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54" y="147"/>
                    </a:lnTo>
                    <a:lnTo>
                      <a:pt x="54" y="145"/>
                    </a:lnTo>
                    <a:lnTo>
                      <a:pt x="50" y="145"/>
                    </a:lnTo>
                    <a:lnTo>
                      <a:pt x="48" y="141"/>
                    </a:lnTo>
                    <a:lnTo>
                      <a:pt x="42" y="141"/>
                    </a:lnTo>
                    <a:lnTo>
                      <a:pt x="40" y="138"/>
                    </a:lnTo>
                    <a:lnTo>
                      <a:pt x="38" y="138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1"/>
                    </a:lnTo>
                    <a:lnTo>
                      <a:pt x="27" y="51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4" y="27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126" y="19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21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3" y="9"/>
                    </a:lnTo>
                    <a:lnTo>
                      <a:pt x="113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96" y="4"/>
                    </a:lnTo>
                    <a:lnTo>
                      <a:pt x="9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5733211" y="3248107"/>
                <a:ext cx="46037" cy="122238"/>
              </a:xfrm>
              <a:custGeom>
                <a:avLst/>
                <a:gdLst>
                  <a:gd name="T0" fmla="*/ 36 w 57"/>
                  <a:gd name="T1" fmla="*/ 46 h 155"/>
                  <a:gd name="T2" fmla="*/ 36 w 57"/>
                  <a:gd name="T3" fmla="*/ 155 h 155"/>
                  <a:gd name="T4" fmla="*/ 57 w 57"/>
                  <a:gd name="T5" fmla="*/ 155 h 155"/>
                  <a:gd name="T6" fmla="*/ 57 w 57"/>
                  <a:gd name="T7" fmla="*/ 0 h 155"/>
                  <a:gd name="T8" fmla="*/ 42 w 57"/>
                  <a:gd name="T9" fmla="*/ 0 h 155"/>
                  <a:gd name="T10" fmla="*/ 42 w 57"/>
                  <a:gd name="T11" fmla="*/ 4 h 155"/>
                  <a:gd name="T12" fmla="*/ 40 w 57"/>
                  <a:gd name="T13" fmla="*/ 6 h 155"/>
                  <a:gd name="T14" fmla="*/ 40 w 57"/>
                  <a:gd name="T15" fmla="*/ 10 h 155"/>
                  <a:gd name="T16" fmla="*/ 38 w 57"/>
                  <a:gd name="T17" fmla="*/ 10 h 155"/>
                  <a:gd name="T18" fmla="*/ 38 w 57"/>
                  <a:gd name="T19" fmla="*/ 14 h 155"/>
                  <a:gd name="T20" fmla="*/ 34 w 57"/>
                  <a:gd name="T21" fmla="*/ 18 h 155"/>
                  <a:gd name="T22" fmla="*/ 34 w 57"/>
                  <a:gd name="T23" fmla="*/ 20 h 155"/>
                  <a:gd name="T24" fmla="*/ 33 w 57"/>
                  <a:gd name="T25" fmla="*/ 20 h 155"/>
                  <a:gd name="T26" fmla="*/ 33 w 57"/>
                  <a:gd name="T27" fmla="*/ 21 h 155"/>
                  <a:gd name="T28" fmla="*/ 31 w 57"/>
                  <a:gd name="T29" fmla="*/ 21 h 155"/>
                  <a:gd name="T30" fmla="*/ 31 w 57"/>
                  <a:gd name="T31" fmla="*/ 23 h 155"/>
                  <a:gd name="T32" fmla="*/ 27 w 57"/>
                  <a:gd name="T33" fmla="*/ 23 h 155"/>
                  <a:gd name="T34" fmla="*/ 25 w 57"/>
                  <a:gd name="T35" fmla="*/ 25 h 155"/>
                  <a:gd name="T36" fmla="*/ 23 w 57"/>
                  <a:gd name="T37" fmla="*/ 25 h 155"/>
                  <a:gd name="T38" fmla="*/ 21 w 57"/>
                  <a:gd name="T39" fmla="*/ 27 h 155"/>
                  <a:gd name="T40" fmla="*/ 15 w 57"/>
                  <a:gd name="T41" fmla="*/ 27 h 155"/>
                  <a:gd name="T42" fmla="*/ 13 w 57"/>
                  <a:gd name="T43" fmla="*/ 29 h 155"/>
                  <a:gd name="T44" fmla="*/ 0 w 57"/>
                  <a:gd name="T45" fmla="*/ 29 h 155"/>
                  <a:gd name="T46" fmla="*/ 0 w 57"/>
                  <a:gd name="T47" fmla="*/ 46 h 155"/>
                  <a:gd name="T48" fmla="*/ 36 w 57"/>
                  <a:gd name="T49" fmla="*/ 4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55">
                    <a:moveTo>
                      <a:pt x="36" y="46"/>
                    </a:moveTo>
                    <a:lnTo>
                      <a:pt x="36" y="155"/>
                    </a:lnTo>
                    <a:lnTo>
                      <a:pt x="57" y="155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27" y="23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634214" y="3984707"/>
              <a:ext cx="423862" cy="598488"/>
              <a:chOff x="5453811" y="3994232"/>
              <a:chExt cx="423862" cy="598488"/>
            </a:xfrm>
          </p:grpSpPr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653836" y="4418095"/>
                <a:ext cx="23812" cy="174625"/>
              </a:xfrm>
              <a:custGeom>
                <a:avLst/>
                <a:gdLst>
                  <a:gd name="T0" fmla="*/ 0 w 31"/>
                  <a:gd name="T1" fmla="*/ 205 h 220"/>
                  <a:gd name="T2" fmla="*/ 0 w 31"/>
                  <a:gd name="T3" fmla="*/ 209 h 220"/>
                  <a:gd name="T4" fmla="*/ 2 w 31"/>
                  <a:gd name="T5" fmla="*/ 212 h 220"/>
                  <a:gd name="T6" fmla="*/ 8 w 31"/>
                  <a:gd name="T7" fmla="*/ 218 h 220"/>
                  <a:gd name="T8" fmla="*/ 12 w 31"/>
                  <a:gd name="T9" fmla="*/ 218 h 220"/>
                  <a:gd name="T10" fmla="*/ 16 w 31"/>
                  <a:gd name="T11" fmla="*/ 220 h 220"/>
                  <a:gd name="T12" fmla="*/ 20 w 31"/>
                  <a:gd name="T13" fmla="*/ 218 h 220"/>
                  <a:gd name="T14" fmla="*/ 23 w 31"/>
                  <a:gd name="T15" fmla="*/ 218 h 220"/>
                  <a:gd name="T16" fmla="*/ 25 w 31"/>
                  <a:gd name="T17" fmla="*/ 214 h 220"/>
                  <a:gd name="T18" fmla="*/ 29 w 31"/>
                  <a:gd name="T19" fmla="*/ 212 h 220"/>
                  <a:gd name="T20" fmla="*/ 29 w 31"/>
                  <a:gd name="T21" fmla="*/ 209 h 220"/>
                  <a:gd name="T22" fmla="*/ 31 w 31"/>
                  <a:gd name="T23" fmla="*/ 205 h 220"/>
                  <a:gd name="T24" fmla="*/ 31 w 31"/>
                  <a:gd name="T25" fmla="*/ 15 h 220"/>
                  <a:gd name="T26" fmla="*/ 29 w 31"/>
                  <a:gd name="T27" fmla="*/ 12 h 220"/>
                  <a:gd name="T28" fmla="*/ 29 w 31"/>
                  <a:gd name="T29" fmla="*/ 8 h 220"/>
                  <a:gd name="T30" fmla="*/ 23 w 31"/>
                  <a:gd name="T31" fmla="*/ 2 h 220"/>
                  <a:gd name="T32" fmla="*/ 20 w 31"/>
                  <a:gd name="T33" fmla="*/ 0 h 220"/>
                  <a:gd name="T34" fmla="*/ 12 w 31"/>
                  <a:gd name="T35" fmla="*/ 0 h 220"/>
                  <a:gd name="T36" fmla="*/ 8 w 31"/>
                  <a:gd name="T37" fmla="*/ 2 h 220"/>
                  <a:gd name="T38" fmla="*/ 4 w 31"/>
                  <a:gd name="T39" fmla="*/ 4 h 220"/>
                  <a:gd name="T40" fmla="*/ 2 w 31"/>
                  <a:gd name="T41" fmla="*/ 8 h 220"/>
                  <a:gd name="T42" fmla="*/ 0 w 31"/>
                  <a:gd name="T43" fmla="*/ 12 h 220"/>
                  <a:gd name="T44" fmla="*/ 0 w 31"/>
                  <a:gd name="T45" fmla="*/ 15 h 220"/>
                  <a:gd name="T46" fmla="*/ 0 w 31"/>
                  <a:gd name="T47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20">
                    <a:moveTo>
                      <a:pt x="0" y="205"/>
                    </a:moveTo>
                    <a:lnTo>
                      <a:pt x="0" y="209"/>
                    </a:lnTo>
                    <a:lnTo>
                      <a:pt x="2" y="212"/>
                    </a:lnTo>
                    <a:lnTo>
                      <a:pt x="8" y="218"/>
                    </a:lnTo>
                    <a:lnTo>
                      <a:pt x="12" y="218"/>
                    </a:lnTo>
                    <a:lnTo>
                      <a:pt x="16" y="220"/>
                    </a:lnTo>
                    <a:lnTo>
                      <a:pt x="20" y="218"/>
                    </a:lnTo>
                    <a:lnTo>
                      <a:pt x="23" y="218"/>
                    </a:lnTo>
                    <a:lnTo>
                      <a:pt x="25" y="214"/>
                    </a:lnTo>
                    <a:lnTo>
                      <a:pt x="29" y="212"/>
                    </a:lnTo>
                    <a:lnTo>
                      <a:pt x="29" y="209"/>
                    </a:lnTo>
                    <a:lnTo>
                      <a:pt x="31" y="205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5453811" y="3994232"/>
                <a:ext cx="423862" cy="423863"/>
              </a:xfrm>
              <a:custGeom>
                <a:avLst/>
                <a:gdLst>
                  <a:gd name="T0" fmla="*/ 5 w 534"/>
                  <a:gd name="T1" fmla="*/ 320 h 534"/>
                  <a:gd name="T2" fmla="*/ 21 w 534"/>
                  <a:gd name="T3" fmla="*/ 370 h 534"/>
                  <a:gd name="T4" fmla="*/ 51 w 534"/>
                  <a:gd name="T5" fmla="*/ 425 h 534"/>
                  <a:gd name="T6" fmla="*/ 107 w 534"/>
                  <a:gd name="T7" fmla="*/ 479 h 534"/>
                  <a:gd name="T8" fmla="*/ 151 w 534"/>
                  <a:gd name="T9" fmla="*/ 507 h 534"/>
                  <a:gd name="T10" fmla="*/ 212 w 534"/>
                  <a:gd name="T11" fmla="*/ 528 h 534"/>
                  <a:gd name="T12" fmla="*/ 264 w 534"/>
                  <a:gd name="T13" fmla="*/ 534 h 534"/>
                  <a:gd name="T14" fmla="*/ 306 w 534"/>
                  <a:gd name="T15" fmla="*/ 530 h 534"/>
                  <a:gd name="T16" fmla="*/ 356 w 534"/>
                  <a:gd name="T17" fmla="*/ 517 h 534"/>
                  <a:gd name="T18" fmla="*/ 404 w 534"/>
                  <a:gd name="T19" fmla="*/ 494 h 534"/>
                  <a:gd name="T20" fmla="*/ 453 w 534"/>
                  <a:gd name="T21" fmla="*/ 454 h 534"/>
                  <a:gd name="T22" fmla="*/ 494 w 534"/>
                  <a:gd name="T23" fmla="*/ 404 h 534"/>
                  <a:gd name="T24" fmla="*/ 517 w 534"/>
                  <a:gd name="T25" fmla="*/ 356 h 534"/>
                  <a:gd name="T26" fmla="*/ 530 w 534"/>
                  <a:gd name="T27" fmla="*/ 306 h 534"/>
                  <a:gd name="T28" fmla="*/ 534 w 534"/>
                  <a:gd name="T29" fmla="*/ 264 h 534"/>
                  <a:gd name="T30" fmla="*/ 528 w 534"/>
                  <a:gd name="T31" fmla="*/ 213 h 534"/>
                  <a:gd name="T32" fmla="*/ 507 w 534"/>
                  <a:gd name="T33" fmla="*/ 152 h 534"/>
                  <a:gd name="T34" fmla="*/ 478 w 534"/>
                  <a:gd name="T35" fmla="*/ 108 h 534"/>
                  <a:gd name="T36" fmla="*/ 425 w 534"/>
                  <a:gd name="T37" fmla="*/ 52 h 534"/>
                  <a:gd name="T38" fmla="*/ 369 w 534"/>
                  <a:gd name="T39" fmla="*/ 22 h 534"/>
                  <a:gd name="T40" fmla="*/ 319 w 534"/>
                  <a:gd name="T41" fmla="*/ 6 h 534"/>
                  <a:gd name="T42" fmla="*/ 226 w 534"/>
                  <a:gd name="T43" fmla="*/ 2 h 534"/>
                  <a:gd name="T44" fmla="*/ 174 w 534"/>
                  <a:gd name="T45" fmla="*/ 16 h 534"/>
                  <a:gd name="T46" fmla="*/ 128 w 534"/>
                  <a:gd name="T47" fmla="*/ 39 h 534"/>
                  <a:gd name="T48" fmla="*/ 78 w 534"/>
                  <a:gd name="T49" fmla="*/ 79 h 534"/>
                  <a:gd name="T50" fmla="*/ 38 w 534"/>
                  <a:gd name="T51" fmla="*/ 129 h 534"/>
                  <a:gd name="T52" fmla="*/ 15 w 534"/>
                  <a:gd name="T53" fmla="*/ 175 h 534"/>
                  <a:gd name="T54" fmla="*/ 1 w 534"/>
                  <a:gd name="T55" fmla="*/ 226 h 534"/>
                  <a:gd name="T56" fmla="*/ 30 w 534"/>
                  <a:gd name="T57" fmla="*/ 266 h 534"/>
                  <a:gd name="T58" fmla="*/ 34 w 534"/>
                  <a:gd name="T59" fmla="*/ 219 h 534"/>
                  <a:gd name="T60" fmla="*/ 47 w 534"/>
                  <a:gd name="T61" fmla="*/ 175 h 534"/>
                  <a:gd name="T62" fmla="*/ 70 w 534"/>
                  <a:gd name="T63" fmla="*/ 134 h 534"/>
                  <a:gd name="T64" fmla="*/ 116 w 534"/>
                  <a:gd name="T65" fmla="*/ 85 h 534"/>
                  <a:gd name="T66" fmla="*/ 155 w 534"/>
                  <a:gd name="T67" fmla="*/ 60 h 534"/>
                  <a:gd name="T68" fmla="*/ 195 w 534"/>
                  <a:gd name="T69" fmla="*/ 41 h 534"/>
                  <a:gd name="T70" fmla="*/ 252 w 534"/>
                  <a:gd name="T71" fmla="*/ 31 h 534"/>
                  <a:gd name="T72" fmla="*/ 323 w 534"/>
                  <a:gd name="T73" fmla="*/ 39 h 534"/>
                  <a:gd name="T74" fmla="*/ 367 w 534"/>
                  <a:gd name="T75" fmla="*/ 54 h 534"/>
                  <a:gd name="T76" fmla="*/ 415 w 534"/>
                  <a:gd name="T77" fmla="*/ 85 h 534"/>
                  <a:gd name="T78" fmla="*/ 461 w 534"/>
                  <a:gd name="T79" fmla="*/ 134 h 534"/>
                  <a:gd name="T80" fmla="*/ 484 w 534"/>
                  <a:gd name="T81" fmla="*/ 175 h 534"/>
                  <a:gd name="T82" fmla="*/ 499 w 534"/>
                  <a:gd name="T83" fmla="*/ 230 h 534"/>
                  <a:gd name="T84" fmla="*/ 503 w 534"/>
                  <a:gd name="T85" fmla="*/ 264 h 534"/>
                  <a:gd name="T86" fmla="*/ 498 w 534"/>
                  <a:gd name="T87" fmla="*/ 312 h 534"/>
                  <a:gd name="T88" fmla="*/ 484 w 534"/>
                  <a:gd name="T89" fmla="*/ 356 h 534"/>
                  <a:gd name="T90" fmla="*/ 461 w 534"/>
                  <a:gd name="T91" fmla="*/ 396 h 534"/>
                  <a:gd name="T92" fmla="*/ 415 w 534"/>
                  <a:gd name="T93" fmla="*/ 448 h 534"/>
                  <a:gd name="T94" fmla="*/ 377 w 534"/>
                  <a:gd name="T95" fmla="*/ 473 h 534"/>
                  <a:gd name="T96" fmla="*/ 335 w 534"/>
                  <a:gd name="T97" fmla="*/ 492 h 534"/>
                  <a:gd name="T98" fmla="*/ 289 w 534"/>
                  <a:gd name="T99" fmla="*/ 502 h 534"/>
                  <a:gd name="T100" fmla="*/ 252 w 534"/>
                  <a:gd name="T101" fmla="*/ 502 h 534"/>
                  <a:gd name="T102" fmla="*/ 206 w 534"/>
                  <a:gd name="T103" fmla="*/ 496 h 534"/>
                  <a:gd name="T104" fmla="*/ 155 w 534"/>
                  <a:gd name="T105" fmla="*/ 473 h 534"/>
                  <a:gd name="T106" fmla="*/ 116 w 534"/>
                  <a:gd name="T107" fmla="*/ 448 h 534"/>
                  <a:gd name="T108" fmla="*/ 65 w 534"/>
                  <a:gd name="T109" fmla="*/ 387 h 534"/>
                  <a:gd name="T110" fmla="*/ 44 w 534"/>
                  <a:gd name="T111" fmla="*/ 347 h 534"/>
                  <a:gd name="T112" fmla="*/ 32 w 534"/>
                  <a:gd name="T113" fmla="*/ 30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534">
                    <a:moveTo>
                      <a:pt x="0" y="266"/>
                    </a:moveTo>
                    <a:lnTo>
                      <a:pt x="0" y="280"/>
                    </a:lnTo>
                    <a:lnTo>
                      <a:pt x="1" y="306"/>
                    </a:lnTo>
                    <a:lnTo>
                      <a:pt x="5" y="320"/>
                    </a:lnTo>
                    <a:lnTo>
                      <a:pt x="7" y="331"/>
                    </a:lnTo>
                    <a:lnTo>
                      <a:pt x="11" y="345"/>
                    </a:lnTo>
                    <a:lnTo>
                      <a:pt x="15" y="356"/>
                    </a:lnTo>
                    <a:lnTo>
                      <a:pt x="21" y="370"/>
                    </a:lnTo>
                    <a:lnTo>
                      <a:pt x="24" y="381"/>
                    </a:lnTo>
                    <a:lnTo>
                      <a:pt x="32" y="393"/>
                    </a:lnTo>
                    <a:lnTo>
                      <a:pt x="38" y="404"/>
                    </a:lnTo>
                    <a:lnTo>
                      <a:pt x="51" y="425"/>
                    </a:lnTo>
                    <a:lnTo>
                      <a:pt x="61" y="435"/>
                    </a:lnTo>
                    <a:lnTo>
                      <a:pt x="78" y="454"/>
                    </a:lnTo>
                    <a:lnTo>
                      <a:pt x="97" y="471"/>
                    </a:lnTo>
                    <a:lnTo>
                      <a:pt x="107" y="479"/>
                    </a:lnTo>
                    <a:lnTo>
                      <a:pt x="116" y="486"/>
                    </a:lnTo>
                    <a:lnTo>
                      <a:pt x="128" y="494"/>
                    </a:lnTo>
                    <a:lnTo>
                      <a:pt x="139" y="500"/>
                    </a:lnTo>
                    <a:lnTo>
                      <a:pt x="151" y="507"/>
                    </a:lnTo>
                    <a:lnTo>
                      <a:pt x="162" y="511"/>
                    </a:lnTo>
                    <a:lnTo>
                      <a:pt x="187" y="521"/>
                    </a:lnTo>
                    <a:lnTo>
                      <a:pt x="199" y="525"/>
                    </a:lnTo>
                    <a:lnTo>
                      <a:pt x="212" y="528"/>
                    </a:lnTo>
                    <a:lnTo>
                      <a:pt x="226" y="530"/>
                    </a:lnTo>
                    <a:lnTo>
                      <a:pt x="239" y="532"/>
                    </a:lnTo>
                    <a:lnTo>
                      <a:pt x="250" y="532"/>
                    </a:lnTo>
                    <a:lnTo>
                      <a:pt x="264" y="534"/>
                    </a:lnTo>
                    <a:lnTo>
                      <a:pt x="266" y="534"/>
                    </a:lnTo>
                    <a:lnTo>
                      <a:pt x="279" y="532"/>
                    </a:lnTo>
                    <a:lnTo>
                      <a:pt x="293" y="532"/>
                    </a:lnTo>
                    <a:lnTo>
                      <a:pt x="306" y="530"/>
                    </a:lnTo>
                    <a:lnTo>
                      <a:pt x="319" y="528"/>
                    </a:lnTo>
                    <a:lnTo>
                      <a:pt x="331" y="525"/>
                    </a:lnTo>
                    <a:lnTo>
                      <a:pt x="344" y="521"/>
                    </a:lnTo>
                    <a:lnTo>
                      <a:pt x="356" y="517"/>
                    </a:lnTo>
                    <a:lnTo>
                      <a:pt x="369" y="511"/>
                    </a:lnTo>
                    <a:lnTo>
                      <a:pt x="381" y="507"/>
                    </a:lnTo>
                    <a:lnTo>
                      <a:pt x="392" y="500"/>
                    </a:lnTo>
                    <a:lnTo>
                      <a:pt x="404" y="494"/>
                    </a:lnTo>
                    <a:lnTo>
                      <a:pt x="413" y="488"/>
                    </a:lnTo>
                    <a:lnTo>
                      <a:pt x="425" y="481"/>
                    </a:lnTo>
                    <a:lnTo>
                      <a:pt x="434" y="471"/>
                    </a:lnTo>
                    <a:lnTo>
                      <a:pt x="453" y="454"/>
                    </a:lnTo>
                    <a:lnTo>
                      <a:pt x="471" y="435"/>
                    </a:lnTo>
                    <a:lnTo>
                      <a:pt x="480" y="425"/>
                    </a:lnTo>
                    <a:lnTo>
                      <a:pt x="488" y="414"/>
                    </a:lnTo>
                    <a:lnTo>
                      <a:pt x="494" y="404"/>
                    </a:lnTo>
                    <a:lnTo>
                      <a:pt x="499" y="393"/>
                    </a:lnTo>
                    <a:lnTo>
                      <a:pt x="507" y="381"/>
                    </a:lnTo>
                    <a:lnTo>
                      <a:pt x="511" y="370"/>
                    </a:lnTo>
                    <a:lnTo>
                      <a:pt x="517" y="356"/>
                    </a:lnTo>
                    <a:lnTo>
                      <a:pt x="520" y="345"/>
                    </a:lnTo>
                    <a:lnTo>
                      <a:pt x="524" y="331"/>
                    </a:lnTo>
                    <a:lnTo>
                      <a:pt x="528" y="320"/>
                    </a:lnTo>
                    <a:lnTo>
                      <a:pt x="530" y="306"/>
                    </a:lnTo>
                    <a:lnTo>
                      <a:pt x="532" y="293"/>
                    </a:lnTo>
                    <a:lnTo>
                      <a:pt x="532" y="280"/>
                    </a:lnTo>
                    <a:lnTo>
                      <a:pt x="534" y="266"/>
                    </a:lnTo>
                    <a:lnTo>
                      <a:pt x="534" y="264"/>
                    </a:lnTo>
                    <a:lnTo>
                      <a:pt x="532" y="251"/>
                    </a:lnTo>
                    <a:lnTo>
                      <a:pt x="532" y="240"/>
                    </a:lnTo>
                    <a:lnTo>
                      <a:pt x="530" y="226"/>
                    </a:lnTo>
                    <a:lnTo>
                      <a:pt x="528" y="213"/>
                    </a:lnTo>
                    <a:lnTo>
                      <a:pt x="524" y="199"/>
                    </a:lnTo>
                    <a:lnTo>
                      <a:pt x="520" y="188"/>
                    </a:lnTo>
                    <a:lnTo>
                      <a:pt x="511" y="163"/>
                    </a:lnTo>
                    <a:lnTo>
                      <a:pt x="507" y="152"/>
                    </a:lnTo>
                    <a:lnTo>
                      <a:pt x="499" y="140"/>
                    </a:lnTo>
                    <a:lnTo>
                      <a:pt x="494" y="129"/>
                    </a:lnTo>
                    <a:lnTo>
                      <a:pt x="486" y="117"/>
                    </a:lnTo>
                    <a:lnTo>
                      <a:pt x="478" y="108"/>
                    </a:lnTo>
                    <a:lnTo>
                      <a:pt x="471" y="98"/>
                    </a:lnTo>
                    <a:lnTo>
                      <a:pt x="453" y="79"/>
                    </a:lnTo>
                    <a:lnTo>
                      <a:pt x="434" y="62"/>
                    </a:lnTo>
                    <a:lnTo>
                      <a:pt x="425" y="52"/>
                    </a:lnTo>
                    <a:lnTo>
                      <a:pt x="404" y="39"/>
                    </a:lnTo>
                    <a:lnTo>
                      <a:pt x="392" y="33"/>
                    </a:lnTo>
                    <a:lnTo>
                      <a:pt x="381" y="25"/>
                    </a:lnTo>
                    <a:lnTo>
                      <a:pt x="369" y="22"/>
                    </a:lnTo>
                    <a:lnTo>
                      <a:pt x="356" y="16"/>
                    </a:lnTo>
                    <a:lnTo>
                      <a:pt x="344" y="12"/>
                    </a:lnTo>
                    <a:lnTo>
                      <a:pt x="331" y="8"/>
                    </a:lnTo>
                    <a:lnTo>
                      <a:pt x="319" y="6"/>
                    </a:lnTo>
                    <a:lnTo>
                      <a:pt x="306" y="2"/>
                    </a:lnTo>
                    <a:lnTo>
                      <a:pt x="279" y="0"/>
                    </a:lnTo>
                    <a:lnTo>
                      <a:pt x="250" y="0"/>
                    </a:lnTo>
                    <a:lnTo>
                      <a:pt x="226" y="2"/>
                    </a:lnTo>
                    <a:lnTo>
                      <a:pt x="212" y="6"/>
                    </a:lnTo>
                    <a:lnTo>
                      <a:pt x="199" y="8"/>
                    </a:lnTo>
                    <a:lnTo>
                      <a:pt x="187" y="12"/>
                    </a:lnTo>
                    <a:lnTo>
                      <a:pt x="174" y="16"/>
                    </a:lnTo>
                    <a:lnTo>
                      <a:pt x="162" y="22"/>
                    </a:lnTo>
                    <a:lnTo>
                      <a:pt x="151" y="25"/>
                    </a:lnTo>
                    <a:lnTo>
                      <a:pt x="139" y="33"/>
                    </a:lnTo>
                    <a:lnTo>
                      <a:pt x="128" y="39"/>
                    </a:lnTo>
                    <a:lnTo>
                      <a:pt x="116" y="46"/>
                    </a:lnTo>
                    <a:lnTo>
                      <a:pt x="107" y="52"/>
                    </a:lnTo>
                    <a:lnTo>
                      <a:pt x="97" y="62"/>
                    </a:lnTo>
                    <a:lnTo>
                      <a:pt x="78" y="79"/>
                    </a:lnTo>
                    <a:lnTo>
                      <a:pt x="61" y="98"/>
                    </a:lnTo>
                    <a:lnTo>
                      <a:pt x="51" y="108"/>
                    </a:lnTo>
                    <a:lnTo>
                      <a:pt x="46" y="117"/>
                    </a:lnTo>
                    <a:lnTo>
                      <a:pt x="38" y="129"/>
                    </a:lnTo>
                    <a:lnTo>
                      <a:pt x="32" y="140"/>
                    </a:lnTo>
                    <a:lnTo>
                      <a:pt x="24" y="152"/>
                    </a:lnTo>
                    <a:lnTo>
                      <a:pt x="21" y="163"/>
                    </a:lnTo>
                    <a:lnTo>
                      <a:pt x="15" y="175"/>
                    </a:lnTo>
                    <a:lnTo>
                      <a:pt x="11" y="188"/>
                    </a:lnTo>
                    <a:lnTo>
                      <a:pt x="7" y="199"/>
                    </a:lnTo>
                    <a:lnTo>
                      <a:pt x="5" y="213"/>
                    </a:lnTo>
                    <a:lnTo>
                      <a:pt x="1" y="226"/>
                    </a:lnTo>
                    <a:lnTo>
                      <a:pt x="0" y="251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30" y="266"/>
                    </a:lnTo>
                    <a:lnTo>
                      <a:pt x="30" y="266"/>
                    </a:lnTo>
                    <a:lnTo>
                      <a:pt x="30" y="253"/>
                    </a:lnTo>
                    <a:lnTo>
                      <a:pt x="32" y="230"/>
                    </a:lnTo>
                    <a:lnTo>
                      <a:pt x="34" y="219"/>
                    </a:lnTo>
                    <a:lnTo>
                      <a:pt x="38" y="207"/>
                    </a:lnTo>
                    <a:lnTo>
                      <a:pt x="40" y="196"/>
                    </a:lnTo>
                    <a:lnTo>
                      <a:pt x="44" y="186"/>
                    </a:lnTo>
                    <a:lnTo>
                      <a:pt x="47" y="175"/>
                    </a:lnTo>
                    <a:lnTo>
                      <a:pt x="53" y="165"/>
                    </a:lnTo>
                    <a:lnTo>
                      <a:pt x="59" y="155"/>
                    </a:lnTo>
                    <a:lnTo>
                      <a:pt x="65" y="144"/>
                    </a:lnTo>
                    <a:lnTo>
                      <a:pt x="70" y="134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9" y="100"/>
                    </a:lnTo>
                    <a:lnTo>
                      <a:pt x="116" y="85"/>
                    </a:lnTo>
                    <a:lnTo>
                      <a:pt x="126" y="77"/>
                    </a:lnTo>
                    <a:lnTo>
                      <a:pt x="134" y="71"/>
                    </a:lnTo>
                    <a:lnTo>
                      <a:pt x="143" y="66"/>
                    </a:lnTo>
                    <a:lnTo>
                      <a:pt x="155" y="60"/>
                    </a:lnTo>
                    <a:lnTo>
                      <a:pt x="164" y="54"/>
                    </a:lnTo>
                    <a:lnTo>
                      <a:pt x="174" y="48"/>
                    </a:lnTo>
                    <a:lnTo>
                      <a:pt x="185" y="44"/>
                    </a:lnTo>
                    <a:lnTo>
                      <a:pt x="195" y="41"/>
                    </a:lnTo>
                    <a:lnTo>
                      <a:pt x="206" y="39"/>
                    </a:lnTo>
                    <a:lnTo>
                      <a:pt x="218" y="35"/>
                    </a:lnTo>
                    <a:lnTo>
                      <a:pt x="229" y="33"/>
                    </a:lnTo>
                    <a:lnTo>
                      <a:pt x="252" y="31"/>
                    </a:lnTo>
                    <a:lnTo>
                      <a:pt x="277" y="31"/>
                    </a:lnTo>
                    <a:lnTo>
                      <a:pt x="300" y="33"/>
                    </a:lnTo>
                    <a:lnTo>
                      <a:pt x="312" y="35"/>
                    </a:lnTo>
                    <a:lnTo>
                      <a:pt x="323" y="39"/>
                    </a:lnTo>
                    <a:lnTo>
                      <a:pt x="335" y="41"/>
                    </a:lnTo>
                    <a:lnTo>
                      <a:pt x="346" y="44"/>
                    </a:lnTo>
                    <a:lnTo>
                      <a:pt x="356" y="48"/>
                    </a:lnTo>
                    <a:lnTo>
                      <a:pt x="367" y="54"/>
                    </a:lnTo>
                    <a:lnTo>
                      <a:pt x="377" y="60"/>
                    </a:lnTo>
                    <a:lnTo>
                      <a:pt x="386" y="66"/>
                    </a:lnTo>
                    <a:lnTo>
                      <a:pt x="406" y="77"/>
                    </a:lnTo>
                    <a:lnTo>
                      <a:pt x="415" y="85"/>
                    </a:lnTo>
                    <a:lnTo>
                      <a:pt x="432" y="100"/>
                    </a:lnTo>
                    <a:lnTo>
                      <a:pt x="448" y="117"/>
                    </a:lnTo>
                    <a:lnTo>
                      <a:pt x="455" y="127"/>
                    </a:lnTo>
                    <a:lnTo>
                      <a:pt x="461" y="134"/>
                    </a:lnTo>
                    <a:lnTo>
                      <a:pt x="467" y="144"/>
                    </a:lnTo>
                    <a:lnTo>
                      <a:pt x="473" y="155"/>
                    </a:lnTo>
                    <a:lnTo>
                      <a:pt x="478" y="165"/>
                    </a:lnTo>
                    <a:lnTo>
                      <a:pt x="484" y="175"/>
                    </a:lnTo>
                    <a:lnTo>
                      <a:pt x="492" y="197"/>
                    </a:lnTo>
                    <a:lnTo>
                      <a:pt x="496" y="207"/>
                    </a:lnTo>
                    <a:lnTo>
                      <a:pt x="498" y="219"/>
                    </a:lnTo>
                    <a:lnTo>
                      <a:pt x="499" y="230"/>
                    </a:lnTo>
                    <a:lnTo>
                      <a:pt x="501" y="241"/>
                    </a:lnTo>
                    <a:lnTo>
                      <a:pt x="501" y="253"/>
                    </a:lnTo>
                    <a:lnTo>
                      <a:pt x="503" y="266"/>
                    </a:lnTo>
                    <a:lnTo>
                      <a:pt x="503" y="264"/>
                    </a:lnTo>
                    <a:lnTo>
                      <a:pt x="501" y="278"/>
                    </a:lnTo>
                    <a:lnTo>
                      <a:pt x="501" y="289"/>
                    </a:lnTo>
                    <a:lnTo>
                      <a:pt x="499" y="301"/>
                    </a:lnTo>
                    <a:lnTo>
                      <a:pt x="498" y="312"/>
                    </a:lnTo>
                    <a:lnTo>
                      <a:pt x="496" y="324"/>
                    </a:lnTo>
                    <a:lnTo>
                      <a:pt x="492" y="335"/>
                    </a:lnTo>
                    <a:lnTo>
                      <a:pt x="488" y="347"/>
                    </a:lnTo>
                    <a:lnTo>
                      <a:pt x="484" y="356"/>
                    </a:lnTo>
                    <a:lnTo>
                      <a:pt x="478" y="368"/>
                    </a:lnTo>
                    <a:lnTo>
                      <a:pt x="473" y="377"/>
                    </a:lnTo>
                    <a:lnTo>
                      <a:pt x="467" y="387"/>
                    </a:lnTo>
                    <a:lnTo>
                      <a:pt x="461" y="396"/>
                    </a:lnTo>
                    <a:lnTo>
                      <a:pt x="455" y="406"/>
                    </a:lnTo>
                    <a:lnTo>
                      <a:pt x="448" y="416"/>
                    </a:lnTo>
                    <a:lnTo>
                      <a:pt x="432" y="433"/>
                    </a:lnTo>
                    <a:lnTo>
                      <a:pt x="415" y="448"/>
                    </a:lnTo>
                    <a:lnTo>
                      <a:pt x="406" y="456"/>
                    </a:lnTo>
                    <a:lnTo>
                      <a:pt x="396" y="461"/>
                    </a:lnTo>
                    <a:lnTo>
                      <a:pt x="386" y="467"/>
                    </a:lnTo>
                    <a:lnTo>
                      <a:pt x="377" y="473"/>
                    </a:lnTo>
                    <a:lnTo>
                      <a:pt x="367" y="479"/>
                    </a:lnTo>
                    <a:lnTo>
                      <a:pt x="356" y="484"/>
                    </a:lnTo>
                    <a:lnTo>
                      <a:pt x="346" y="488"/>
                    </a:lnTo>
                    <a:lnTo>
                      <a:pt x="335" y="492"/>
                    </a:lnTo>
                    <a:lnTo>
                      <a:pt x="323" y="496"/>
                    </a:lnTo>
                    <a:lnTo>
                      <a:pt x="312" y="498"/>
                    </a:lnTo>
                    <a:lnTo>
                      <a:pt x="300" y="500"/>
                    </a:lnTo>
                    <a:lnTo>
                      <a:pt x="289" y="502"/>
                    </a:lnTo>
                    <a:lnTo>
                      <a:pt x="277" y="502"/>
                    </a:lnTo>
                    <a:lnTo>
                      <a:pt x="264" y="503"/>
                    </a:lnTo>
                    <a:lnTo>
                      <a:pt x="266" y="503"/>
                    </a:lnTo>
                    <a:lnTo>
                      <a:pt x="252" y="502"/>
                    </a:lnTo>
                    <a:lnTo>
                      <a:pt x="241" y="502"/>
                    </a:lnTo>
                    <a:lnTo>
                      <a:pt x="229" y="500"/>
                    </a:lnTo>
                    <a:lnTo>
                      <a:pt x="218" y="498"/>
                    </a:lnTo>
                    <a:lnTo>
                      <a:pt x="206" y="496"/>
                    </a:lnTo>
                    <a:lnTo>
                      <a:pt x="197" y="492"/>
                    </a:lnTo>
                    <a:lnTo>
                      <a:pt x="174" y="484"/>
                    </a:lnTo>
                    <a:lnTo>
                      <a:pt x="164" y="479"/>
                    </a:lnTo>
                    <a:lnTo>
                      <a:pt x="155" y="473"/>
                    </a:lnTo>
                    <a:lnTo>
                      <a:pt x="143" y="467"/>
                    </a:lnTo>
                    <a:lnTo>
                      <a:pt x="134" y="461"/>
                    </a:lnTo>
                    <a:lnTo>
                      <a:pt x="126" y="456"/>
                    </a:lnTo>
                    <a:lnTo>
                      <a:pt x="116" y="448"/>
                    </a:lnTo>
                    <a:lnTo>
                      <a:pt x="99" y="433"/>
                    </a:lnTo>
                    <a:lnTo>
                      <a:pt x="84" y="416"/>
                    </a:lnTo>
                    <a:lnTo>
                      <a:pt x="76" y="406"/>
                    </a:lnTo>
                    <a:lnTo>
                      <a:pt x="65" y="387"/>
                    </a:lnTo>
                    <a:lnTo>
                      <a:pt x="59" y="377"/>
                    </a:lnTo>
                    <a:lnTo>
                      <a:pt x="53" y="368"/>
                    </a:lnTo>
                    <a:lnTo>
                      <a:pt x="47" y="356"/>
                    </a:lnTo>
                    <a:lnTo>
                      <a:pt x="44" y="347"/>
                    </a:lnTo>
                    <a:lnTo>
                      <a:pt x="40" y="335"/>
                    </a:lnTo>
                    <a:lnTo>
                      <a:pt x="38" y="324"/>
                    </a:lnTo>
                    <a:lnTo>
                      <a:pt x="34" y="312"/>
                    </a:lnTo>
                    <a:lnTo>
                      <a:pt x="32" y="301"/>
                    </a:lnTo>
                    <a:lnTo>
                      <a:pt x="30" y="278"/>
                    </a:lnTo>
                    <a:lnTo>
                      <a:pt x="30" y="266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5474448" y="4140282"/>
                <a:ext cx="103188" cy="127000"/>
              </a:xfrm>
              <a:custGeom>
                <a:avLst/>
                <a:gdLst>
                  <a:gd name="T0" fmla="*/ 0 w 131"/>
                  <a:gd name="T1" fmla="*/ 0 h 161"/>
                  <a:gd name="T2" fmla="*/ 0 w 131"/>
                  <a:gd name="T3" fmla="*/ 19 h 161"/>
                  <a:gd name="T4" fmla="*/ 54 w 131"/>
                  <a:gd name="T5" fmla="*/ 19 h 161"/>
                  <a:gd name="T6" fmla="*/ 54 w 131"/>
                  <a:gd name="T7" fmla="*/ 161 h 161"/>
                  <a:gd name="T8" fmla="*/ 77 w 131"/>
                  <a:gd name="T9" fmla="*/ 161 h 161"/>
                  <a:gd name="T10" fmla="*/ 77 w 131"/>
                  <a:gd name="T11" fmla="*/ 19 h 161"/>
                  <a:gd name="T12" fmla="*/ 131 w 131"/>
                  <a:gd name="T13" fmla="*/ 19 h 161"/>
                  <a:gd name="T14" fmla="*/ 131 w 131"/>
                  <a:gd name="T15" fmla="*/ 0 h 161"/>
                  <a:gd name="T16" fmla="*/ 0 w 131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61">
                    <a:moveTo>
                      <a:pt x="0" y="0"/>
                    </a:moveTo>
                    <a:lnTo>
                      <a:pt x="0" y="19"/>
                    </a:lnTo>
                    <a:lnTo>
                      <a:pt x="54" y="19"/>
                    </a:lnTo>
                    <a:lnTo>
                      <a:pt x="54" y="161"/>
                    </a:lnTo>
                    <a:lnTo>
                      <a:pt x="77" y="161"/>
                    </a:lnTo>
                    <a:lnTo>
                      <a:pt x="77" y="19"/>
                    </a:lnTo>
                    <a:lnTo>
                      <a:pt x="131" y="19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5590336" y="4137107"/>
                <a:ext cx="119062" cy="133350"/>
              </a:xfrm>
              <a:custGeom>
                <a:avLst/>
                <a:gdLst>
                  <a:gd name="T0" fmla="*/ 54 w 151"/>
                  <a:gd name="T1" fmla="*/ 4 h 169"/>
                  <a:gd name="T2" fmla="*/ 44 w 151"/>
                  <a:gd name="T3" fmla="*/ 8 h 169"/>
                  <a:gd name="T4" fmla="*/ 29 w 151"/>
                  <a:gd name="T5" fmla="*/ 14 h 169"/>
                  <a:gd name="T6" fmla="*/ 21 w 151"/>
                  <a:gd name="T7" fmla="*/ 21 h 169"/>
                  <a:gd name="T8" fmla="*/ 13 w 151"/>
                  <a:gd name="T9" fmla="*/ 33 h 169"/>
                  <a:gd name="T10" fmla="*/ 8 w 151"/>
                  <a:gd name="T11" fmla="*/ 42 h 169"/>
                  <a:gd name="T12" fmla="*/ 4 w 151"/>
                  <a:gd name="T13" fmla="*/ 58 h 169"/>
                  <a:gd name="T14" fmla="*/ 0 w 151"/>
                  <a:gd name="T15" fmla="*/ 104 h 169"/>
                  <a:gd name="T16" fmla="*/ 4 w 151"/>
                  <a:gd name="T17" fmla="*/ 121 h 169"/>
                  <a:gd name="T18" fmla="*/ 10 w 151"/>
                  <a:gd name="T19" fmla="*/ 132 h 169"/>
                  <a:gd name="T20" fmla="*/ 17 w 151"/>
                  <a:gd name="T21" fmla="*/ 144 h 169"/>
                  <a:gd name="T22" fmla="*/ 23 w 151"/>
                  <a:gd name="T23" fmla="*/ 149 h 169"/>
                  <a:gd name="T24" fmla="*/ 34 w 151"/>
                  <a:gd name="T25" fmla="*/ 157 h 169"/>
                  <a:gd name="T26" fmla="*/ 44 w 151"/>
                  <a:gd name="T27" fmla="*/ 163 h 169"/>
                  <a:gd name="T28" fmla="*/ 54 w 151"/>
                  <a:gd name="T29" fmla="*/ 167 h 169"/>
                  <a:gd name="T30" fmla="*/ 103 w 151"/>
                  <a:gd name="T31" fmla="*/ 167 h 169"/>
                  <a:gd name="T32" fmla="*/ 111 w 151"/>
                  <a:gd name="T33" fmla="*/ 163 h 169"/>
                  <a:gd name="T34" fmla="*/ 123 w 151"/>
                  <a:gd name="T35" fmla="*/ 155 h 169"/>
                  <a:gd name="T36" fmla="*/ 130 w 151"/>
                  <a:gd name="T37" fmla="*/ 149 h 169"/>
                  <a:gd name="T38" fmla="*/ 138 w 151"/>
                  <a:gd name="T39" fmla="*/ 142 h 169"/>
                  <a:gd name="T40" fmla="*/ 142 w 151"/>
                  <a:gd name="T41" fmla="*/ 134 h 169"/>
                  <a:gd name="T42" fmla="*/ 147 w 151"/>
                  <a:gd name="T43" fmla="*/ 121 h 169"/>
                  <a:gd name="T44" fmla="*/ 151 w 151"/>
                  <a:gd name="T45" fmla="*/ 104 h 169"/>
                  <a:gd name="T46" fmla="*/ 147 w 151"/>
                  <a:gd name="T47" fmla="*/ 58 h 169"/>
                  <a:gd name="T48" fmla="*/ 144 w 151"/>
                  <a:gd name="T49" fmla="*/ 42 h 169"/>
                  <a:gd name="T50" fmla="*/ 140 w 151"/>
                  <a:gd name="T51" fmla="*/ 35 h 169"/>
                  <a:gd name="T52" fmla="*/ 132 w 151"/>
                  <a:gd name="T53" fmla="*/ 23 h 169"/>
                  <a:gd name="T54" fmla="*/ 86 w 151"/>
                  <a:gd name="T55" fmla="*/ 21 h 169"/>
                  <a:gd name="T56" fmla="*/ 102 w 151"/>
                  <a:gd name="T57" fmla="*/ 27 h 169"/>
                  <a:gd name="T58" fmla="*/ 111 w 151"/>
                  <a:gd name="T59" fmla="*/ 35 h 169"/>
                  <a:gd name="T60" fmla="*/ 119 w 151"/>
                  <a:gd name="T61" fmla="*/ 46 h 169"/>
                  <a:gd name="T62" fmla="*/ 123 w 151"/>
                  <a:gd name="T63" fmla="*/ 60 h 169"/>
                  <a:gd name="T64" fmla="*/ 126 w 151"/>
                  <a:gd name="T65" fmla="*/ 100 h 169"/>
                  <a:gd name="T66" fmla="*/ 123 w 151"/>
                  <a:gd name="T67" fmla="*/ 117 h 169"/>
                  <a:gd name="T68" fmla="*/ 117 w 151"/>
                  <a:gd name="T69" fmla="*/ 130 h 169"/>
                  <a:gd name="T70" fmla="*/ 109 w 151"/>
                  <a:gd name="T71" fmla="*/ 138 h 169"/>
                  <a:gd name="T72" fmla="*/ 102 w 151"/>
                  <a:gd name="T73" fmla="*/ 144 h 169"/>
                  <a:gd name="T74" fmla="*/ 86 w 151"/>
                  <a:gd name="T75" fmla="*/ 148 h 169"/>
                  <a:gd name="T76" fmla="*/ 54 w 151"/>
                  <a:gd name="T77" fmla="*/ 148 h 169"/>
                  <a:gd name="T78" fmla="*/ 42 w 151"/>
                  <a:gd name="T79" fmla="*/ 142 h 169"/>
                  <a:gd name="T80" fmla="*/ 34 w 151"/>
                  <a:gd name="T81" fmla="*/ 134 h 169"/>
                  <a:gd name="T82" fmla="*/ 29 w 151"/>
                  <a:gd name="T83" fmla="*/ 123 h 169"/>
                  <a:gd name="T84" fmla="*/ 25 w 151"/>
                  <a:gd name="T85" fmla="*/ 111 h 169"/>
                  <a:gd name="T86" fmla="*/ 21 w 151"/>
                  <a:gd name="T87" fmla="*/ 69 h 169"/>
                  <a:gd name="T88" fmla="*/ 25 w 151"/>
                  <a:gd name="T89" fmla="*/ 54 h 169"/>
                  <a:gd name="T90" fmla="*/ 29 w 151"/>
                  <a:gd name="T91" fmla="*/ 44 h 169"/>
                  <a:gd name="T92" fmla="*/ 36 w 151"/>
                  <a:gd name="T93" fmla="*/ 33 h 169"/>
                  <a:gd name="T94" fmla="*/ 48 w 151"/>
                  <a:gd name="T95" fmla="*/ 27 h 169"/>
                  <a:gd name="T96" fmla="*/ 63 w 151"/>
                  <a:gd name="T97" fmla="*/ 21 h 169"/>
                  <a:gd name="T98" fmla="*/ 123 w 151"/>
                  <a:gd name="T99" fmla="*/ 16 h 169"/>
                  <a:gd name="T100" fmla="*/ 113 w 151"/>
                  <a:gd name="T101" fmla="*/ 10 h 169"/>
                  <a:gd name="T102" fmla="*/ 103 w 151"/>
                  <a:gd name="T103" fmla="*/ 6 h 169"/>
                  <a:gd name="T104" fmla="*/ 88 w 151"/>
                  <a:gd name="T105" fmla="*/ 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1" h="169">
                    <a:moveTo>
                      <a:pt x="61" y="0"/>
                    </a:moveTo>
                    <a:lnTo>
                      <a:pt x="61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3" y="140"/>
                    </a:lnTo>
                    <a:lnTo>
                      <a:pt x="15" y="144"/>
                    </a:lnTo>
                    <a:lnTo>
                      <a:pt x="17" y="144"/>
                    </a:lnTo>
                    <a:lnTo>
                      <a:pt x="17" y="148"/>
                    </a:lnTo>
                    <a:lnTo>
                      <a:pt x="19" y="148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7"/>
                    </a:lnTo>
                    <a:lnTo>
                      <a:pt x="34" y="157"/>
                    </a:lnTo>
                    <a:lnTo>
                      <a:pt x="36" y="161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4" y="163"/>
                    </a:lnTo>
                    <a:lnTo>
                      <a:pt x="44" y="165"/>
                    </a:lnTo>
                    <a:lnTo>
                      <a:pt x="48" y="165"/>
                    </a:lnTo>
                    <a:lnTo>
                      <a:pt x="48" y="167"/>
                    </a:lnTo>
                    <a:lnTo>
                      <a:pt x="54" y="167"/>
                    </a:lnTo>
                    <a:lnTo>
                      <a:pt x="54" y="169"/>
                    </a:lnTo>
                    <a:lnTo>
                      <a:pt x="96" y="169"/>
                    </a:lnTo>
                    <a:lnTo>
                      <a:pt x="96" y="167"/>
                    </a:lnTo>
                    <a:lnTo>
                      <a:pt x="103" y="167"/>
                    </a:lnTo>
                    <a:lnTo>
                      <a:pt x="103" y="165"/>
                    </a:lnTo>
                    <a:lnTo>
                      <a:pt x="107" y="165"/>
                    </a:lnTo>
                    <a:lnTo>
                      <a:pt x="107" y="163"/>
                    </a:lnTo>
                    <a:lnTo>
                      <a:pt x="111" y="163"/>
                    </a:lnTo>
                    <a:lnTo>
                      <a:pt x="111" y="161"/>
                    </a:lnTo>
                    <a:lnTo>
                      <a:pt x="115" y="159"/>
                    </a:lnTo>
                    <a:lnTo>
                      <a:pt x="119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30" y="149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34" y="144"/>
                    </a:lnTo>
                    <a:lnTo>
                      <a:pt x="138" y="142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1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111"/>
                    </a:lnTo>
                    <a:lnTo>
                      <a:pt x="149" y="104"/>
                    </a:lnTo>
                    <a:lnTo>
                      <a:pt x="151" y="104"/>
                    </a:lnTo>
                    <a:lnTo>
                      <a:pt x="151" y="67"/>
                    </a:lnTo>
                    <a:lnTo>
                      <a:pt x="149" y="67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7" y="50"/>
                    </a:lnTo>
                    <a:lnTo>
                      <a:pt x="146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2" y="39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100" y="23"/>
                    </a:lnTo>
                    <a:lnTo>
                      <a:pt x="102" y="27"/>
                    </a:lnTo>
                    <a:lnTo>
                      <a:pt x="105" y="27"/>
                    </a:lnTo>
                    <a:lnTo>
                      <a:pt x="107" y="31"/>
                    </a:lnTo>
                    <a:lnTo>
                      <a:pt x="109" y="31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5" y="39"/>
                    </a:lnTo>
                    <a:lnTo>
                      <a:pt x="117" y="42"/>
                    </a:lnTo>
                    <a:lnTo>
                      <a:pt x="119" y="46"/>
                    </a:lnTo>
                    <a:lnTo>
                      <a:pt x="121" y="50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3" y="60"/>
                    </a:lnTo>
                    <a:lnTo>
                      <a:pt x="125" y="60"/>
                    </a:lnTo>
                    <a:lnTo>
                      <a:pt x="125" y="69"/>
                    </a:lnTo>
                    <a:lnTo>
                      <a:pt x="126" y="69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5" y="111"/>
                    </a:lnTo>
                    <a:lnTo>
                      <a:pt x="123" y="111"/>
                    </a:lnTo>
                    <a:lnTo>
                      <a:pt x="123" y="117"/>
                    </a:lnTo>
                    <a:lnTo>
                      <a:pt x="121" y="117"/>
                    </a:lnTo>
                    <a:lnTo>
                      <a:pt x="121" y="123"/>
                    </a:lnTo>
                    <a:lnTo>
                      <a:pt x="117" y="125"/>
                    </a:lnTo>
                    <a:lnTo>
                      <a:pt x="117" y="130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09" y="136"/>
                    </a:lnTo>
                    <a:lnTo>
                      <a:pt x="109" y="138"/>
                    </a:lnTo>
                    <a:lnTo>
                      <a:pt x="105" y="140"/>
                    </a:lnTo>
                    <a:lnTo>
                      <a:pt x="105" y="142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98" y="146"/>
                    </a:lnTo>
                    <a:lnTo>
                      <a:pt x="94" y="146"/>
                    </a:lnTo>
                    <a:lnTo>
                      <a:pt x="94" y="148"/>
                    </a:lnTo>
                    <a:lnTo>
                      <a:pt x="86" y="148"/>
                    </a:lnTo>
                    <a:lnTo>
                      <a:pt x="86" y="149"/>
                    </a:lnTo>
                    <a:lnTo>
                      <a:pt x="63" y="149"/>
                    </a:lnTo>
                    <a:lnTo>
                      <a:pt x="63" y="148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0" y="146"/>
                    </a:lnTo>
                    <a:lnTo>
                      <a:pt x="48" y="142"/>
                    </a:lnTo>
                    <a:lnTo>
                      <a:pt x="42" y="142"/>
                    </a:lnTo>
                    <a:lnTo>
                      <a:pt x="40" y="138"/>
                    </a:lnTo>
                    <a:lnTo>
                      <a:pt x="38" y="138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3"/>
                    </a:lnTo>
                    <a:lnTo>
                      <a:pt x="27" y="123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3" y="100"/>
                    </a:lnTo>
                    <a:lnTo>
                      <a:pt x="21" y="100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29" y="44"/>
                    </a:lnTo>
                    <a:lnTo>
                      <a:pt x="33" y="42"/>
                    </a:lnTo>
                    <a:lnTo>
                      <a:pt x="33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52" y="23"/>
                    </a:lnTo>
                    <a:lnTo>
                      <a:pt x="56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126" y="19"/>
                    </a:lnTo>
                    <a:lnTo>
                      <a:pt x="125" y="16"/>
                    </a:lnTo>
                    <a:lnTo>
                      <a:pt x="123" y="16"/>
                    </a:lnTo>
                    <a:lnTo>
                      <a:pt x="121" y="12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96" y="4"/>
                    </a:lnTo>
                    <a:lnTo>
                      <a:pt x="9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5606211" y="4151395"/>
                <a:ext cx="84137" cy="104775"/>
              </a:xfrm>
              <a:custGeom>
                <a:avLst/>
                <a:gdLst>
                  <a:gd name="T0" fmla="*/ 63 w 105"/>
                  <a:gd name="T1" fmla="*/ 0 h 132"/>
                  <a:gd name="T2" fmla="*/ 71 w 105"/>
                  <a:gd name="T3" fmla="*/ 2 h 132"/>
                  <a:gd name="T4" fmla="*/ 75 w 105"/>
                  <a:gd name="T5" fmla="*/ 4 h 132"/>
                  <a:gd name="T6" fmla="*/ 81 w 105"/>
                  <a:gd name="T7" fmla="*/ 8 h 132"/>
                  <a:gd name="T8" fmla="*/ 94 w 105"/>
                  <a:gd name="T9" fmla="*/ 20 h 132"/>
                  <a:gd name="T10" fmla="*/ 96 w 105"/>
                  <a:gd name="T11" fmla="*/ 25 h 132"/>
                  <a:gd name="T12" fmla="*/ 100 w 105"/>
                  <a:gd name="T13" fmla="*/ 31 h 132"/>
                  <a:gd name="T14" fmla="*/ 102 w 105"/>
                  <a:gd name="T15" fmla="*/ 37 h 132"/>
                  <a:gd name="T16" fmla="*/ 104 w 105"/>
                  <a:gd name="T17" fmla="*/ 43 h 132"/>
                  <a:gd name="T18" fmla="*/ 105 w 105"/>
                  <a:gd name="T19" fmla="*/ 52 h 132"/>
                  <a:gd name="T20" fmla="*/ 104 w 105"/>
                  <a:gd name="T21" fmla="*/ 85 h 132"/>
                  <a:gd name="T22" fmla="*/ 102 w 105"/>
                  <a:gd name="T23" fmla="*/ 94 h 132"/>
                  <a:gd name="T24" fmla="*/ 100 w 105"/>
                  <a:gd name="T25" fmla="*/ 100 h 132"/>
                  <a:gd name="T26" fmla="*/ 96 w 105"/>
                  <a:gd name="T27" fmla="*/ 108 h 132"/>
                  <a:gd name="T28" fmla="*/ 82 w 105"/>
                  <a:gd name="T29" fmla="*/ 125 h 132"/>
                  <a:gd name="T30" fmla="*/ 79 w 105"/>
                  <a:gd name="T31" fmla="*/ 127 h 132"/>
                  <a:gd name="T32" fmla="*/ 73 w 105"/>
                  <a:gd name="T33" fmla="*/ 129 h 132"/>
                  <a:gd name="T34" fmla="*/ 65 w 105"/>
                  <a:gd name="T35" fmla="*/ 131 h 132"/>
                  <a:gd name="T36" fmla="*/ 44 w 105"/>
                  <a:gd name="T37" fmla="*/ 132 h 132"/>
                  <a:gd name="T38" fmla="*/ 36 w 105"/>
                  <a:gd name="T39" fmla="*/ 131 h 132"/>
                  <a:gd name="T40" fmla="*/ 31 w 105"/>
                  <a:gd name="T41" fmla="*/ 129 h 132"/>
                  <a:gd name="T42" fmla="*/ 23 w 105"/>
                  <a:gd name="T43" fmla="*/ 125 h 132"/>
                  <a:gd name="T44" fmla="*/ 12 w 105"/>
                  <a:gd name="T45" fmla="*/ 111 h 132"/>
                  <a:gd name="T46" fmla="*/ 6 w 105"/>
                  <a:gd name="T47" fmla="*/ 104 h 132"/>
                  <a:gd name="T48" fmla="*/ 4 w 105"/>
                  <a:gd name="T49" fmla="*/ 98 h 132"/>
                  <a:gd name="T50" fmla="*/ 2 w 105"/>
                  <a:gd name="T51" fmla="*/ 92 h 132"/>
                  <a:gd name="T52" fmla="*/ 0 w 105"/>
                  <a:gd name="T53" fmla="*/ 81 h 132"/>
                  <a:gd name="T54" fmla="*/ 2 w 105"/>
                  <a:gd name="T55" fmla="*/ 48 h 132"/>
                  <a:gd name="T56" fmla="*/ 4 w 105"/>
                  <a:gd name="T57" fmla="*/ 39 h 132"/>
                  <a:gd name="T58" fmla="*/ 6 w 105"/>
                  <a:gd name="T59" fmla="*/ 33 h 132"/>
                  <a:gd name="T60" fmla="*/ 8 w 105"/>
                  <a:gd name="T61" fmla="*/ 27 h 132"/>
                  <a:gd name="T62" fmla="*/ 12 w 105"/>
                  <a:gd name="T63" fmla="*/ 20 h 132"/>
                  <a:gd name="T64" fmla="*/ 27 w 105"/>
                  <a:gd name="T65" fmla="*/ 8 h 132"/>
                  <a:gd name="T66" fmla="*/ 33 w 105"/>
                  <a:gd name="T67" fmla="*/ 4 h 132"/>
                  <a:gd name="T68" fmla="*/ 42 w 105"/>
                  <a:gd name="T69" fmla="*/ 2 h 132"/>
                  <a:gd name="T70" fmla="*/ 54 w 105"/>
                  <a:gd name="T7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32">
                    <a:moveTo>
                      <a:pt x="54" y="0"/>
                    </a:moveTo>
                    <a:lnTo>
                      <a:pt x="63" y="0"/>
                    </a:lnTo>
                    <a:lnTo>
                      <a:pt x="65" y="2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9" y="6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94" y="20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7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102" y="37"/>
                    </a:lnTo>
                    <a:lnTo>
                      <a:pt x="102" y="39"/>
                    </a:lnTo>
                    <a:lnTo>
                      <a:pt x="104" y="43"/>
                    </a:lnTo>
                    <a:lnTo>
                      <a:pt x="104" y="48"/>
                    </a:lnTo>
                    <a:lnTo>
                      <a:pt x="105" y="52"/>
                    </a:lnTo>
                    <a:lnTo>
                      <a:pt x="105" y="81"/>
                    </a:lnTo>
                    <a:lnTo>
                      <a:pt x="104" y="85"/>
                    </a:lnTo>
                    <a:lnTo>
                      <a:pt x="104" y="92"/>
                    </a:lnTo>
                    <a:lnTo>
                      <a:pt x="102" y="94"/>
                    </a:lnTo>
                    <a:lnTo>
                      <a:pt x="102" y="98"/>
                    </a:lnTo>
                    <a:lnTo>
                      <a:pt x="100" y="100"/>
                    </a:lnTo>
                    <a:lnTo>
                      <a:pt x="100" y="104"/>
                    </a:lnTo>
                    <a:lnTo>
                      <a:pt x="96" y="108"/>
                    </a:lnTo>
                    <a:lnTo>
                      <a:pt x="96" y="111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79" y="127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1" y="131"/>
                    </a:lnTo>
                    <a:lnTo>
                      <a:pt x="65" y="131"/>
                    </a:lnTo>
                    <a:lnTo>
                      <a:pt x="63" y="132"/>
                    </a:lnTo>
                    <a:lnTo>
                      <a:pt x="44" y="132"/>
                    </a:lnTo>
                    <a:lnTo>
                      <a:pt x="42" y="131"/>
                    </a:lnTo>
                    <a:lnTo>
                      <a:pt x="36" y="131"/>
                    </a:lnTo>
                    <a:lnTo>
                      <a:pt x="33" y="129"/>
                    </a:lnTo>
                    <a:lnTo>
                      <a:pt x="31" y="129"/>
                    </a:lnTo>
                    <a:lnTo>
                      <a:pt x="27" y="125"/>
                    </a:lnTo>
                    <a:lnTo>
                      <a:pt x="23" y="125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0" y="108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2" y="92"/>
                    </a:lnTo>
                    <a:lnTo>
                      <a:pt x="2" y="85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2" y="43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5590336" y="4137107"/>
                <a:ext cx="119062" cy="133350"/>
              </a:xfrm>
              <a:custGeom>
                <a:avLst/>
                <a:gdLst>
                  <a:gd name="T0" fmla="*/ 61 w 151"/>
                  <a:gd name="T1" fmla="*/ 0 h 169"/>
                  <a:gd name="T2" fmla="*/ 54 w 151"/>
                  <a:gd name="T3" fmla="*/ 2 h 169"/>
                  <a:gd name="T4" fmla="*/ 48 w 151"/>
                  <a:gd name="T5" fmla="*/ 4 h 169"/>
                  <a:gd name="T6" fmla="*/ 40 w 151"/>
                  <a:gd name="T7" fmla="*/ 8 h 169"/>
                  <a:gd name="T8" fmla="*/ 34 w 151"/>
                  <a:gd name="T9" fmla="*/ 10 h 169"/>
                  <a:gd name="T10" fmla="*/ 23 w 151"/>
                  <a:gd name="T11" fmla="*/ 19 h 169"/>
                  <a:gd name="T12" fmla="*/ 17 w 151"/>
                  <a:gd name="T13" fmla="*/ 25 h 169"/>
                  <a:gd name="T14" fmla="*/ 13 w 151"/>
                  <a:gd name="T15" fmla="*/ 31 h 169"/>
                  <a:gd name="T16" fmla="*/ 10 w 151"/>
                  <a:gd name="T17" fmla="*/ 37 h 169"/>
                  <a:gd name="T18" fmla="*/ 6 w 151"/>
                  <a:gd name="T19" fmla="*/ 44 h 169"/>
                  <a:gd name="T20" fmla="*/ 4 w 151"/>
                  <a:gd name="T21" fmla="*/ 52 h 169"/>
                  <a:gd name="T22" fmla="*/ 2 w 151"/>
                  <a:gd name="T23" fmla="*/ 60 h 169"/>
                  <a:gd name="T24" fmla="*/ 0 w 151"/>
                  <a:gd name="T25" fmla="*/ 69 h 169"/>
                  <a:gd name="T26" fmla="*/ 2 w 151"/>
                  <a:gd name="T27" fmla="*/ 104 h 169"/>
                  <a:gd name="T28" fmla="*/ 4 w 151"/>
                  <a:gd name="T29" fmla="*/ 111 h 169"/>
                  <a:gd name="T30" fmla="*/ 6 w 151"/>
                  <a:gd name="T31" fmla="*/ 121 h 169"/>
                  <a:gd name="T32" fmla="*/ 8 w 151"/>
                  <a:gd name="T33" fmla="*/ 128 h 169"/>
                  <a:gd name="T34" fmla="*/ 12 w 151"/>
                  <a:gd name="T35" fmla="*/ 134 h 169"/>
                  <a:gd name="T36" fmla="*/ 15 w 151"/>
                  <a:gd name="T37" fmla="*/ 142 h 169"/>
                  <a:gd name="T38" fmla="*/ 19 w 151"/>
                  <a:gd name="T39" fmla="*/ 148 h 169"/>
                  <a:gd name="T40" fmla="*/ 25 w 151"/>
                  <a:gd name="T41" fmla="*/ 151 h 169"/>
                  <a:gd name="T42" fmla="*/ 31 w 151"/>
                  <a:gd name="T43" fmla="*/ 155 h 169"/>
                  <a:gd name="T44" fmla="*/ 36 w 151"/>
                  <a:gd name="T45" fmla="*/ 159 h 169"/>
                  <a:gd name="T46" fmla="*/ 44 w 151"/>
                  <a:gd name="T47" fmla="*/ 163 h 169"/>
                  <a:gd name="T48" fmla="*/ 50 w 151"/>
                  <a:gd name="T49" fmla="*/ 165 h 169"/>
                  <a:gd name="T50" fmla="*/ 57 w 151"/>
                  <a:gd name="T51" fmla="*/ 167 h 169"/>
                  <a:gd name="T52" fmla="*/ 88 w 151"/>
                  <a:gd name="T53" fmla="*/ 169 h 169"/>
                  <a:gd name="T54" fmla="*/ 96 w 151"/>
                  <a:gd name="T55" fmla="*/ 167 h 169"/>
                  <a:gd name="T56" fmla="*/ 103 w 151"/>
                  <a:gd name="T57" fmla="*/ 165 h 169"/>
                  <a:gd name="T58" fmla="*/ 111 w 151"/>
                  <a:gd name="T59" fmla="*/ 161 h 169"/>
                  <a:gd name="T60" fmla="*/ 117 w 151"/>
                  <a:gd name="T61" fmla="*/ 157 h 169"/>
                  <a:gd name="T62" fmla="*/ 123 w 151"/>
                  <a:gd name="T63" fmla="*/ 153 h 169"/>
                  <a:gd name="T64" fmla="*/ 136 w 151"/>
                  <a:gd name="T65" fmla="*/ 142 h 169"/>
                  <a:gd name="T66" fmla="*/ 140 w 151"/>
                  <a:gd name="T67" fmla="*/ 134 h 169"/>
                  <a:gd name="T68" fmla="*/ 144 w 151"/>
                  <a:gd name="T69" fmla="*/ 128 h 169"/>
                  <a:gd name="T70" fmla="*/ 146 w 151"/>
                  <a:gd name="T71" fmla="*/ 121 h 169"/>
                  <a:gd name="T72" fmla="*/ 147 w 151"/>
                  <a:gd name="T73" fmla="*/ 111 h 169"/>
                  <a:gd name="T74" fmla="*/ 149 w 151"/>
                  <a:gd name="T75" fmla="*/ 104 h 169"/>
                  <a:gd name="T76" fmla="*/ 151 w 151"/>
                  <a:gd name="T77" fmla="*/ 69 h 169"/>
                  <a:gd name="T78" fmla="*/ 149 w 151"/>
                  <a:gd name="T79" fmla="*/ 60 h 169"/>
                  <a:gd name="T80" fmla="*/ 147 w 151"/>
                  <a:gd name="T81" fmla="*/ 52 h 169"/>
                  <a:gd name="T82" fmla="*/ 146 w 151"/>
                  <a:gd name="T83" fmla="*/ 44 h 169"/>
                  <a:gd name="T84" fmla="*/ 142 w 151"/>
                  <a:gd name="T85" fmla="*/ 37 h 169"/>
                  <a:gd name="T86" fmla="*/ 138 w 151"/>
                  <a:gd name="T87" fmla="*/ 31 h 169"/>
                  <a:gd name="T88" fmla="*/ 121 w 151"/>
                  <a:gd name="T89" fmla="*/ 12 h 169"/>
                  <a:gd name="T90" fmla="*/ 113 w 151"/>
                  <a:gd name="T91" fmla="*/ 8 h 169"/>
                  <a:gd name="T92" fmla="*/ 107 w 151"/>
                  <a:gd name="T93" fmla="*/ 6 h 169"/>
                  <a:gd name="T94" fmla="*/ 100 w 151"/>
                  <a:gd name="T95" fmla="*/ 4 h 169"/>
                  <a:gd name="T96" fmla="*/ 92 w 151"/>
                  <a:gd name="T97" fmla="*/ 2 h 169"/>
                  <a:gd name="T98" fmla="*/ 75 w 151"/>
                  <a:gd name="T9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" h="169">
                    <a:moveTo>
                      <a:pt x="75" y="0"/>
                    </a:moveTo>
                    <a:lnTo>
                      <a:pt x="61" y="0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4" y="10"/>
                    </a:lnTo>
                    <a:lnTo>
                      <a:pt x="31" y="12"/>
                    </a:lnTo>
                    <a:lnTo>
                      <a:pt x="23" y="19"/>
                    </a:lnTo>
                    <a:lnTo>
                      <a:pt x="19" y="21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8" y="40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2" y="60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2" y="107"/>
                    </a:lnTo>
                    <a:lnTo>
                      <a:pt x="4" y="111"/>
                    </a:lnTo>
                    <a:lnTo>
                      <a:pt x="4" y="117"/>
                    </a:lnTo>
                    <a:lnTo>
                      <a:pt x="6" y="121"/>
                    </a:lnTo>
                    <a:lnTo>
                      <a:pt x="6" y="125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2" y="134"/>
                    </a:lnTo>
                    <a:lnTo>
                      <a:pt x="13" y="138"/>
                    </a:lnTo>
                    <a:lnTo>
                      <a:pt x="15" y="142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5"/>
                    </a:lnTo>
                    <a:lnTo>
                      <a:pt x="34" y="157"/>
                    </a:lnTo>
                    <a:lnTo>
                      <a:pt x="36" y="159"/>
                    </a:lnTo>
                    <a:lnTo>
                      <a:pt x="40" y="161"/>
                    </a:lnTo>
                    <a:lnTo>
                      <a:pt x="44" y="163"/>
                    </a:lnTo>
                    <a:lnTo>
                      <a:pt x="48" y="165"/>
                    </a:lnTo>
                    <a:lnTo>
                      <a:pt x="50" y="165"/>
                    </a:lnTo>
                    <a:lnTo>
                      <a:pt x="54" y="167"/>
                    </a:lnTo>
                    <a:lnTo>
                      <a:pt x="57" y="167"/>
                    </a:lnTo>
                    <a:lnTo>
                      <a:pt x="61" y="169"/>
                    </a:lnTo>
                    <a:lnTo>
                      <a:pt x="88" y="169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3" y="165"/>
                    </a:lnTo>
                    <a:lnTo>
                      <a:pt x="107" y="163"/>
                    </a:lnTo>
                    <a:lnTo>
                      <a:pt x="111" y="161"/>
                    </a:lnTo>
                    <a:lnTo>
                      <a:pt x="113" y="159"/>
                    </a:lnTo>
                    <a:lnTo>
                      <a:pt x="117" y="157"/>
                    </a:lnTo>
                    <a:lnTo>
                      <a:pt x="121" y="155"/>
                    </a:lnTo>
                    <a:lnTo>
                      <a:pt x="123" y="153"/>
                    </a:lnTo>
                    <a:lnTo>
                      <a:pt x="126" y="151"/>
                    </a:lnTo>
                    <a:lnTo>
                      <a:pt x="136" y="142"/>
                    </a:lnTo>
                    <a:lnTo>
                      <a:pt x="138" y="138"/>
                    </a:lnTo>
                    <a:lnTo>
                      <a:pt x="140" y="134"/>
                    </a:lnTo>
                    <a:lnTo>
                      <a:pt x="142" y="130"/>
                    </a:lnTo>
                    <a:lnTo>
                      <a:pt x="144" y="128"/>
                    </a:lnTo>
                    <a:lnTo>
                      <a:pt x="146" y="125"/>
                    </a:lnTo>
                    <a:lnTo>
                      <a:pt x="146" y="121"/>
                    </a:lnTo>
                    <a:lnTo>
                      <a:pt x="147" y="117"/>
                    </a:lnTo>
                    <a:lnTo>
                      <a:pt x="147" y="111"/>
                    </a:lnTo>
                    <a:lnTo>
                      <a:pt x="149" y="107"/>
                    </a:lnTo>
                    <a:lnTo>
                      <a:pt x="149" y="104"/>
                    </a:lnTo>
                    <a:lnTo>
                      <a:pt x="151" y="100"/>
                    </a:lnTo>
                    <a:lnTo>
                      <a:pt x="151" y="69"/>
                    </a:lnTo>
                    <a:lnTo>
                      <a:pt x="149" y="65"/>
                    </a:lnTo>
                    <a:lnTo>
                      <a:pt x="149" y="60"/>
                    </a:lnTo>
                    <a:lnTo>
                      <a:pt x="147" y="56"/>
                    </a:lnTo>
                    <a:lnTo>
                      <a:pt x="147" y="52"/>
                    </a:lnTo>
                    <a:lnTo>
                      <a:pt x="146" y="48"/>
                    </a:lnTo>
                    <a:lnTo>
                      <a:pt x="146" y="44"/>
                    </a:lnTo>
                    <a:lnTo>
                      <a:pt x="144" y="40"/>
                    </a:lnTo>
                    <a:lnTo>
                      <a:pt x="142" y="37"/>
                    </a:lnTo>
                    <a:lnTo>
                      <a:pt x="140" y="33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21" y="12"/>
                    </a:lnTo>
                    <a:lnTo>
                      <a:pt x="117" y="10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7" y="6"/>
                    </a:lnTo>
                    <a:lnTo>
                      <a:pt x="103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5723686" y="4143457"/>
                <a:ext cx="82550" cy="123825"/>
              </a:xfrm>
              <a:custGeom>
                <a:avLst/>
                <a:gdLst>
                  <a:gd name="T0" fmla="*/ 44 w 105"/>
                  <a:gd name="T1" fmla="*/ 90 h 157"/>
                  <a:gd name="T2" fmla="*/ 34 w 105"/>
                  <a:gd name="T3" fmla="*/ 94 h 157"/>
                  <a:gd name="T4" fmla="*/ 9 w 105"/>
                  <a:gd name="T5" fmla="*/ 117 h 157"/>
                  <a:gd name="T6" fmla="*/ 5 w 105"/>
                  <a:gd name="T7" fmla="*/ 124 h 157"/>
                  <a:gd name="T8" fmla="*/ 3 w 105"/>
                  <a:gd name="T9" fmla="*/ 134 h 157"/>
                  <a:gd name="T10" fmla="*/ 0 w 105"/>
                  <a:gd name="T11" fmla="*/ 145 h 157"/>
                  <a:gd name="T12" fmla="*/ 105 w 105"/>
                  <a:gd name="T13" fmla="*/ 136 h 157"/>
                  <a:gd name="T14" fmla="*/ 23 w 105"/>
                  <a:gd name="T15" fmla="*/ 132 h 157"/>
                  <a:gd name="T16" fmla="*/ 28 w 105"/>
                  <a:gd name="T17" fmla="*/ 122 h 157"/>
                  <a:gd name="T18" fmla="*/ 32 w 105"/>
                  <a:gd name="T19" fmla="*/ 120 h 157"/>
                  <a:gd name="T20" fmla="*/ 40 w 105"/>
                  <a:gd name="T21" fmla="*/ 113 h 157"/>
                  <a:gd name="T22" fmla="*/ 44 w 105"/>
                  <a:gd name="T23" fmla="*/ 111 h 157"/>
                  <a:gd name="T24" fmla="*/ 51 w 105"/>
                  <a:gd name="T25" fmla="*/ 105 h 157"/>
                  <a:gd name="T26" fmla="*/ 57 w 105"/>
                  <a:gd name="T27" fmla="*/ 103 h 157"/>
                  <a:gd name="T28" fmla="*/ 76 w 105"/>
                  <a:gd name="T29" fmla="*/ 94 h 157"/>
                  <a:gd name="T30" fmla="*/ 82 w 105"/>
                  <a:gd name="T31" fmla="*/ 92 h 157"/>
                  <a:gd name="T32" fmla="*/ 91 w 105"/>
                  <a:gd name="T33" fmla="*/ 82 h 157"/>
                  <a:gd name="T34" fmla="*/ 97 w 105"/>
                  <a:gd name="T35" fmla="*/ 76 h 157"/>
                  <a:gd name="T36" fmla="*/ 99 w 105"/>
                  <a:gd name="T37" fmla="*/ 69 h 157"/>
                  <a:gd name="T38" fmla="*/ 105 w 105"/>
                  <a:gd name="T39" fmla="*/ 55 h 157"/>
                  <a:gd name="T40" fmla="*/ 103 w 105"/>
                  <a:gd name="T41" fmla="*/ 29 h 157"/>
                  <a:gd name="T42" fmla="*/ 99 w 105"/>
                  <a:gd name="T43" fmla="*/ 23 h 157"/>
                  <a:gd name="T44" fmla="*/ 95 w 105"/>
                  <a:gd name="T45" fmla="*/ 15 h 157"/>
                  <a:gd name="T46" fmla="*/ 86 w 105"/>
                  <a:gd name="T47" fmla="*/ 9 h 157"/>
                  <a:gd name="T48" fmla="*/ 78 w 105"/>
                  <a:gd name="T49" fmla="*/ 4 h 157"/>
                  <a:gd name="T50" fmla="*/ 68 w 105"/>
                  <a:gd name="T51" fmla="*/ 2 h 157"/>
                  <a:gd name="T52" fmla="*/ 42 w 105"/>
                  <a:gd name="T53" fmla="*/ 2 h 157"/>
                  <a:gd name="T54" fmla="*/ 30 w 105"/>
                  <a:gd name="T55" fmla="*/ 4 h 157"/>
                  <a:gd name="T56" fmla="*/ 21 w 105"/>
                  <a:gd name="T57" fmla="*/ 11 h 157"/>
                  <a:gd name="T58" fmla="*/ 13 w 105"/>
                  <a:gd name="T59" fmla="*/ 19 h 157"/>
                  <a:gd name="T60" fmla="*/ 7 w 105"/>
                  <a:gd name="T61" fmla="*/ 29 h 157"/>
                  <a:gd name="T62" fmla="*/ 5 w 105"/>
                  <a:gd name="T63" fmla="*/ 38 h 157"/>
                  <a:gd name="T64" fmla="*/ 23 w 105"/>
                  <a:gd name="T65" fmla="*/ 55 h 157"/>
                  <a:gd name="T66" fmla="*/ 24 w 105"/>
                  <a:gd name="T67" fmla="*/ 40 h 157"/>
                  <a:gd name="T68" fmla="*/ 30 w 105"/>
                  <a:gd name="T69" fmla="*/ 31 h 157"/>
                  <a:gd name="T70" fmla="*/ 32 w 105"/>
                  <a:gd name="T71" fmla="*/ 27 h 157"/>
                  <a:gd name="T72" fmla="*/ 40 w 105"/>
                  <a:gd name="T73" fmla="*/ 23 h 157"/>
                  <a:gd name="T74" fmla="*/ 47 w 105"/>
                  <a:gd name="T75" fmla="*/ 19 h 157"/>
                  <a:gd name="T76" fmla="*/ 70 w 105"/>
                  <a:gd name="T77" fmla="*/ 21 h 157"/>
                  <a:gd name="T78" fmla="*/ 82 w 105"/>
                  <a:gd name="T79" fmla="*/ 31 h 157"/>
                  <a:gd name="T80" fmla="*/ 84 w 105"/>
                  <a:gd name="T81" fmla="*/ 36 h 157"/>
                  <a:gd name="T82" fmla="*/ 84 w 105"/>
                  <a:gd name="T83" fmla="*/ 53 h 157"/>
                  <a:gd name="T84" fmla="*/ 82 w 105"/>
                  <a:gd name="T85" fmla="*/ 61 h 157"/>
                  <a:gd name="T86" fmla="*/ 76 w 105"/>
                  <a:gd name="T87" fmla="*/ 67 h 157"/>
                  <a:gd name="T88" fmla="*/ 68 w 105"/>
                  <a:gd name="T89" fmla="*/ 75 h 157"/>
                  <a:gd name="T90" fmla="*/ 61 w 105"/>
                  <a:gd name="T91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157">
                    <a:moveTo>
                      <a:pt x="49" y="86"/>
                    </a:moveTo>
                    <a:lnTo>
                      <a:pt x="46" y="88"/>
                    </a:lnTo>
                    <a:lnTo>
                      <a:pt x="44" y="90"/>
                    </a:lnTo>
                    <a:lnTo>
                      <a:pt x="40" y="92"/>
                    </a:lnTo>
                    <a:lnTo>
                      <a:pt x="38" y="92"/>
                    </a:lnTo>
                    <a:lnTo>
                      <a:pt x="34" y="94"/>
                    </a:lnTo>
                    <a:lnTo>
                      <a:pt x="30" y="97"/>
                    </a:lnTo>
                    <a:lnTo>
                      <a:pt x="26" y="99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7" y="122"/>
                    </a:lnTo>
                    <a:lnTo>
                      <a:pt x="5" y="124"/>
                    </a:lnTo>
                    <a:lnTo>
                      <a:pt x="5" y="126"/>
                    </a:lnTo>
                    <a:lnTo>
                      <a:pt x="3" y="128"/>
                    </a:lnTo>
                    <a:lnTo>
                      <a:pt x="3" y="134"/>
                    </a:lnTo>
                    <a:lnTo>
                      <a:pt x="1" y="136"/>
                    </a:lnTo>
                    <a:lnTo>
                      <a:pt x="1" y="141"/>
                    </a:lnTo>
                    <a:lnTo>
                      <a:pt x="0" y="145"/>
                    </a:lnTo>
                    <a:lnTo>
                      <a:pt x="0" y="157"/>
                    </a:lnTo>
                    <a:lnTo>
                      <a:pt x="105" y="157"/>
                    </a:lnTo>
                    <a:lnTo>
                      <a:pt x="105" y="136"/>
                    </a:lnTo>
                    <a:lnTo>
                      <a:pt x="21" y="136"/>
                    </a:lnTo>
                    <a:lnTo>
                      <a:pt x="21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8" y="124"/>
                    </a:lnTo>
                    <a:lnTo>
                      <a:pt x="28" y="122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40" y="113"/>
                    </a:lnTo>
                    <a:lnTo>
                      <a:pt x="42" y="113"/>
                    </a:lnTo>
                    <a:lnTo>
                      <a:pt x="42" y="111"/>
                    </a:lnTo>
                    <a:lnTo>
                      <a:pt x="44" y="111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51" y="105"/>
                    </a:lnTo>
                    <a:lnTo>
                      <a:pt x="53" y="105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59" y="101"/>
                    </a:lnTo>
                    <a:lnTo>
                      <a:pt x="74" y="96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80" y="92"/>
                    </a:lnTo>
                    <a:lnTo>
                      <a:pt x="82" y="92"/>
                    </a:lnTo>
                    <a:lnTo>
                      <a:pt x="90" y="84"/>
                    </a:lnTo>
                    <a:lnTo>
                      <a:pt x="91" y="84"/>
                    </a:lnTo>
                    <a:lnTo>
                      <a:pt x="91" y="82"/>
                    </a:lnTo>
                    <a:lnTo>
                      <a:pt x="95" y="78"/>
                    </a:lnTo>
                    <a:lnTo>
                      <a:pt x="95" y="76"/>
                    </a:lnTo>
                    <a:lnTo>
                      <a:pt x="97" y="76"/>
                    </a:lnTo>
                    <a:lnTo>
                      <a:pt x="97" y="75"/>
                    </a:lnTo>
                    <a:lnTo>
                      <a:pt x="99" y="73"/>
                    </a:lnTo>
                    <a:lnTo>
                      <a:pt x="99" y="69"/>
                    </a:lnTo>
                    <a:lnTo>
                      <a:pt x="103" y="65"/>
                    </a:lnTo>
                    <a:lnTo>
                      <a:pt x="103" y="57"/>
                    </a:lnTo>
                    <a:lnTo>
                      <a:pt x="105" y="55"/>
                    </a:lnTo>
                    <a:lnTo>
                      <a:pt x="105" y="36"/>
                    </a:lnTo>
                    <a:lnTo>
                      <a:pt x="103" y="34"/>
                    </a:lnTo>
                    <a:lnTo>
                      <a:pt x="103" y="29"/>
                    </a:lnTo>
                    <a:lnTo>
                      <a:pt x="101" y="27"/>
                    </a:lnTo>
                    <a:lnTo>
                      <a:pt x="101" y="25"/>
                    </a:lnTo>
                    <a:lnTo>
                      <a:pt x="99" y="23"/>
                    </a:lnTo>
                    <a:lnTo>
                      <a:pt x="99" y="21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68" y="2"/>
                    </a:lnTo>
                    <a:lnTo>
                      <a:pt x="67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5" y="38"/>
                    </a:lnTo>
                    <a:lnTo>
                      <a:pt x="3" y="42"/>
                    </a:lnTo>
                    <a:lnTo>
                      <a:pt x="3" y="55"/>
                    </a:lnTo>
                    <a:lnTo>
                      <a:pt x="23" y="55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4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6" y="21"/>
                    </a:lnTo>
                    <a:lnTo>
                      <a:pt x="47" y="19"/>
                    </a:lnTo>
                    <a:lnTo>
                      <a:pt x="63" y="19"/>
                    </a:lnTo>
                    <a:lnTo>
                      <a:pt x="65" y="21"/>
                    </a:lnTo>
                    <a:lnTo>
                      <a:pt x="70" y="21"/>
                    </a:lnTo>
                    <a:lnTo>
                      <a:pt x="72" y="23"/>
                    </a:lnTo>
                    <a:lnTo>
                      <a:pt x="76" y="25"/>
                    </a:lnTo>
                    <a:lnTo>
                      <a:pt x="82" y="31"/>
                    </a:lnTo>
                    <a:lnTo>
                      <a:pt x="82" y="32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6" y="40"/>
                    </a:lnTo>
                    <a:lnTo>
                      <a:pt x="86" y="53"/>
                    </a:lnTo>
                    <a:lnTo>
                      <a:pt x="84" y="53"/>
                    </a:lnTo>
                    <a:lnTo>
                      <a:pt x="84" y="59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78" y="65"/>
                    </a:lnTo>
                    <a:lnTo>
                      <a:pt x="78" y="67"/>
                    </a:lnTo>
                    <a:lnTo>
                      <a:pt x="76" y="67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49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1573961" y="3352882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1575548" y="4308557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7044486" y="3803732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7118305" y="3946607"/>
              <a:ext cx="23812" cy="174625"/>
            </a:xfrm>
            <a:custGeom>
              <a:avLst/>
              <a:gdLst>
                <a:gd name="T0" fmla="*/ 31 w 31"/>
                <a:gd name="T1" fmla="*/ 16 h 220"/>
                <a:gd name="T2" fmla="*/ 29 w 31"/>
                <a:gd name="T3" fmla="*/ 12 h 220"/>
                <a:gd name="T4" fmla="*/ 29 w 31"/>
                <a:gd name="T5" fmla="*/ 8 h 220"/>
                <a:gd name="T6" fmla="*/ 23 w 31"/>
                <a:gd name="T7" fmla="*/ 2 h 220"/>
                <a:gd name="T8" fmla="*/ 19 w 31"/>
                <a:gd name="T9" fmla="*/ 0 h 220"/>
                <a:gd name="T10" fmla="*/ 12 w 31"/>
                <a:gd name="T11" fmla="*/ 0 h 220"/>
                <a:gd name="T12" fmla="*/ 8 w 31"/>
                <a:gd name="T13" fmla="*/ 2 h 220"/>
                <a:gd name="T14" fmla="*/ 4 w 31"/>
                <a:gd name="T15" fmla="*/ 4 h 220"/>
                <a:gd name="T16" fmla="*/ 2 w 31"/>
                <a:gd name="T17" fmla="*/ 8 h 220"/>
                <a:gd name="T18" fmla="*/ 0 w 31"/>
                <a:gd name="T19" fmla="*/ 12 h 220"/>
                <a:gd name="T20" fmla="*/ 0 w 31"/>
                <a:gd name="T21" fmla="*/ 209 h 220"/>
                <a:gd name="T22" fmla="*/ 2 w 31"/>
                <a:gd name="T23" fmla="*/ 213 h 220"/>
                <a:gd name="T24" fmla="*/ 8 w 31"/>
                <a:gd name="T25" fmla="*/ 218 h 220"/>
                <a:gd name="T26" fmla="*/ 12 w 31"/>
                <a:gd name="T27" fmla="*/ 218 h 220"/>
                <a:gd name="T28" fmla="*/ 16 w 31"/>
                <a:gd name="T29" fmla="*/ 220 h 220"/>
                <a:gd name="T30" fmla="*/ 19 w 31"/>
                <a:gd name="T31" fmla="*/ 218 h 220"/>
                <a:gd name="T32" fmla="*/ 23 w 31"/>
                <a:gd name="T33" fmla="*/ 218 h 220"/>
                <a:gd name="T34" fmla="*/ 25 w 31"/>
                <a:gd name="T35" fmla="*/ 215 h 220"/>
                <a:gd name="T36" fmla="*/ 29 w 31"/>
                <a:gd name="T37" fmla="*/ 213 h 220"/>
                <a:gd name="T38" fmla="*/ 29 w 31"/>
                <a:gd name="T39" fmla="*/ 209 h 220"/>
                <a:gd name="T40" fmla="*/ 31 w 31"/>
                <a:gd name="T41" fmla="*/ 205 h 220"/>
                <a:gd name="T42" fmla="*/ 31 w 31"/>
                <a:gd name="T43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220">
                  <a:moveTo>
                    <a:pt x="31" y="16"/>
                  </a:move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5"/>
                  </a:lnTo>
                  <a:lnTo>
                    <a:pt x="29" y="213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6930185" y="3554412"/>
              <a:ext cx="423863" cy="422275"/>
            </a:xfrm>
            <a:custGeom>
              <a:avLst/>
              <a:gdLst>
                <a:gd name="T0" fmla="*/ 6 w 535"/>
                <a:gd name="T1" fmla="*/ 320 h 534"/>
                <a:gd name="T2" fmla="*/ 21 w 535"/>
                <a:gd name="T3" fmla="*/ 369 h 534"/>
                <a:gd name="T4" fmla="*/ 46 w 535"/>
                <a:gd name="T5" fmla="*/ 413 h 534"/>
                <a:gd name="T6" fmla="*/ 89 w 535"/>
                <a:gd name="T7" fmla="*/ 463 h 534"/>
                <a:gd name="T8" fmla="*/ 140 w 535"/>
                <a:gd name="T9" fmla="*/ 499 h 534"/>
                <a:gd name="T10" fmla="*/ 202 w 535"/>
                <a:gd name="T11" fmla="*/ 524 h 534"/>
                <a:gd name="T12" fmla="*/ 253 w 535"/>
                <a:gd name="T13" fmla="*/ 532 h 534"/>
                <a:gd name="T14" fmla="*/ 293 w 535"/>
                <a:gd name="T15" fmla="*/ 532 h 534"/>
                <a:gd name="T16" fmla="*/ 347 w 535"/>
                <a:gd name="T17" fmla="*/ 521 h 534"/>
                <a:gd name="T18" fmla="*/ 393 w 535"/>
                <a:gd name="T19" fmla="*/ 499 h 534"/>
                <a:gd name="T20" fmla="*/ 437 w 535"/>
                <a:gd name="T21" fmla="*/ 471 h 534"/>
                <a:gd name="T22" fmla="*/ 472 w 535"/>
                <a:gd name="T23" fmla="*/ 434 h 534"/>
                <a:gd name="T24" fmla="*/ 500 w 535"/>
                <a:gd name="T25" fmla="*/ 392 h 534"/>
                <a:gd name="T26" fmla="*/ 521 w 535"/>
                <a:gd name="T27" fmla="*/ 345 h 534"/>
                <a:gd name="T28" fmla="*/ 533 w 535"/>
                <a:gd name="T29" fmla="*/ 293 h 534"/>
                <a:gd name="T30" fmla="*/ 533 w 535"/>
                <a:gd name="T31" fmla="*/ 251 h 534"/>
                <a:gd name="T32" fmla="*/ 525 w 535"/>
                <a:gd name="T33" fmla="*/ 199 h 534"/>
                <a:gd name="T34" fmla="*/ 500 w 535"/>
                <a:gd name="T35" fmla="*/ 140 h 534"/>
                <a:gd name="T36" fmla="*/ 472 w 535"/>
                <a:gd name="T37" fmla="*/ 98 h 534"/>
                <a:gd name="T38" fmla="*/ 437 w 535"/>
                <a:gd name="T39" fmla="*/ 61 h 534"/>
                <a:gd name="T40" fmla="*/ 382 w 535"/>
                <a:gd name="T41" fmla="*/ 25 h 534"/>
                <a:gd name="T42" fmla="*/ 334 w 535"/>
                <a:gd name="T43" fmla="*/ 8 h 534"/>
                <a:gd name="T44" fmla="*/ 240 w 535"/>
                <a:gd name="T45" fmla="*/ 0 h 534"/>
                <a:gd name="T46" fmla="*/ 188 w 535"/>
                <a:gd name="T47" fmla="*/ 12 h 534"/>
                <a:gd name="T48" fmla="*/ 129 w 535"/>
                <a:gd name="T49" fmla="*/ 39 h 534"/>
                <a:gd name="T50" fmla="*/ 89 w 535"/>
                <a:gd name="T51" fmla="*/ 69 h 534"/>
                <a:gd name="T52" fmla="*/ 39 w 535"/>
                <a:gd name="T53" fmla="*/ 128 h 534"/>
                <a:gd name="T54" fmla="*/ 16 w 535"/>
                <a:gd name="T55" fmla="*/ 174 h 534"/>
                <a:gd name="T56" fmla="*/ 2 w 535"/>
                <a:gd name="T57" fmla="*/ 226 h 534"/>
                <a:gd name="T58" fmla="*/ 31 w 535"/>
                <a:gd name="T59" fmla="*/ 266 h 534"/>
                <a:gd name="T60" fmla="*/ 35 w 535"/>
                <a:gd name="T61" fmla="*/ 218 h 534"/>
                <a:gd name="T62" fmla="*/ 48 w 535"/>
                <a:gd name="T63" fmla="*/ 174 h 534"/>
                <a:gd name="T64" fmla="*/ 71 w 535"/>
                <a:gd name="T65" fmla="*/ 134 h 534"/>
                <a:gd name="T66" fmla="*/ 110 w 535"/>
                <a:gd name="T67" fmla="*/ 92 h 534"/>
                <a:gd name="T68" fmla="*/ 146 w 535"/>
                <a:gd name="T69" fmla="*/ 65 h 534"/>
                <a:gd name="T70" fmla="*/ 198 w 535"/>
                <a:gd name="T71" fmla="*/ 40 h 534"/>
                <a:gd name="T72" fmla="*/ 244 w 535"/>
                <a:gd name="T73" fmla="*/ 31 h 534"/>
                <a:gd name="T74" fmla="*/ 326 w 535"/>
                <a:gd name="T75" fmla="*/ 39 h 534"/>
                <a:gd name="T76" fmla="*/ 368 w 535"/>
                <a:gd name="T77" fmla="*/ 54 h 534"/>
                <a:gd name="T78" fmla="*/ 416 w 535"/>
                <a:gd name="T79" fmla="*/ 84 h 534"/>
                <a:gd name="T80" fmla="*/ 456 w 535"/>
                <a:gd name="T81" fmla="*/ 126 h 534"/>
                <a:gd name="T82" fmla="*/ 479 w 535"/>
                <a:gd name="T83" fmla="*/ 165 h 534"/>
                <a:gd name="T84" fmla="*/ 498 w 535"/>
                <a:gd name="T85" fmla="*/ 218 h 534"/>
                <a:gd name="T86" fmla="*/ 504 w 535"/>
                <a:gd name="T87" fmla="*/ 266 h 534"/>
                <a:gd name="T88" fmla="*/ 500 w 535"/>
                <a:gd name="T89" fmla="*/ 301 h 534"/>
                <a:gd name="T90" fmla="*/ 489 w 535"/>
                <a:gd name="T91" fmla="*/ 346 h 534"/>
                <a:gd name="T92" fmla="*/ 470 w 535"/>
                <a:gd name="T93" fmla="*/ 387 h 534"/>
                <a:gd name="T94" fmla="*/ 441 w 535"/>
                <a:gd name="T95" fmla="*/ 425 h 534"/>
                <a:gd name="T96" fmla="*/ 399 w 535"/>
                <a:gd name="T97" fmla="*/ 461 h 534"/>
                <a:gd name="T98" fmla="*/ 359 w 535"/>
                <a:gd name="T99" fmla="*/ 484 h 534"/>
                <a:gd name="T100" fmla="*/ 314 w 535"/>
                <a:gd name="T101" fmla="*/ 498 h 534"/>
                <a:gd name="T102" fmla="*/ 267 w 535"/>
                <a:gd name="T103" fmla="*/ 503 h 534"/>
                <a:gd name="T104" fmla="*/ 232 w 535"/>
                <a:gd name="T105" fmla="*/ 499 h 534"/>
                <a:gd name="T106" fmla="*/ 177 w 535"/>
                <a:gd name="T107" fmla="*/ 484 h 534"/>
                <a:gd name="T108" fmla="*/ 127 w 535"/>
                <a:gd name="T109" fmla="*/ 455 h 534"/>
                <a:gd name="T110" fmla="*/ 92 w 535"/>
                <a:gd name="T111" fmla="*/ 423 h 534"/>
                <a:gd name="T112" fmla="*/ 66 w 535"/>
                <a:gd name="T113" fmla="*/ 387 h 534"/>
                <a:gd name="T114" fmla="*/ 44 w 535"/>
                <a:gd name="T115" fmla="*/ 346 h 534"/>
                <a:gd name="T116" fmla="*/ 33 w 535"/>
                <a:gd name="T117" fmla="*/ 30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5" h="534">
                  <a:moveTo>
                    <a:pt x="0" y="266"/>
                  </a:moveTo>
                  <a:lnTo>
                    <a:pt x="0" y="280"/>
                  </a:lnTo>
                  <a:lnTo>
                    <a:pt x="2" y="306"/>
                  </a:lnTo>
                  <a:lnTo>
                    <a:pt x="6" y="320"/>
                  </a:lnTo>
                  <a:lnTo>
                    <a:pt x="8" y="331"/>
                  </a:lnTo>
                  <a:lnTo>
                    <a:pt x="12" y="345"/>
                  </a:lnTo>
                  <a:lnTo>
                    <a:pt x="16" y="356"/>
                  </a:lnTo>
                  <a:lnTo>
                    <a:pt x="21" y="369"/>
                  </a:lnTo>
                  <a:lnTo>
                    <a:pt x="25" y="381"/>
                  </a:lnTo>
                  <a:lnTo>
                    <a:pt x="33" y="392"/>
                  </a:lnTo>
                  <a:lnTo>
                    <a:pt x="39" y="404"/>
                  </a:lnTo>
                  <a:lnTo>
                    <a:pt x="46" y="413"/>
                  </a:lnTo>
                  <a:lnTo>
                    <a:pt x="54" y="425"/>
                  </a:lnTo>
                  <a:lnTo>
                    <a:pt x="62" y="434"/>
                  </a:lnTo>
                  <a:lnTo>
                    <a:pt x="69" y="444"/>
                  </a:lnTo>
                  <a:lnTo>
                    <a:pt x="89" y="463"/>
                  </a:lnTo>
                  <a:lnTo>
                    <a:pt x="98" y="471"/>
                  </a:lnTo>
                  <a:lnTo>
                    <a:pt x="108" y="480"/>
                  </a:lnTo>
                  <a:lnTo>
                    <a:pt x="119" y="488"/>
                  </a:lnTo>
                  <a:lnTo>
                    <a:pt x="140" y="499"/>
                  </a:lnTo>
                  <a:lnTo>
                    <a:pt x="152" y="507"/>
                  </a:lnTo>
                  <a:lnTo>
                    <a:pt x="165" y="513"/>
                  </a:lnTo>
                  <a:lnTo>
                    <a:pt x="188" y="521"/>
                  </a:lnTo>
                  <a:lnTo>
                    <a:pt x="202" y="524"/>
                  </a:lnTo>
                  <a:lnTo>
                    <a:pt x="213" y="528"/>
                  </a:lnTo>
                  <a:lnTo>
                    <a:pt x="226" y="530"/>
                  </a:lnTo>
                  <a:lnTo>
                    <a:pt x="240" y="532"/>
                  </a:lnTo>
                  <a:lnTo>
                    <a:pt x="253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82" y="532"/>
                  </a:lnTo>
                  <a:lnTo>
                    <a:pt x="293" y="532"/>
                  </a:lnTo>
                  <a:lnTo>
                    <a:pt x="307" y="530"/>
                  </a:lnTo>
                  <a:lnTo>
                    <a:pt x="320" y="528"/>
                  </a:lnTo>
                  <a:lnTo>
                    <a:pt x="334" y="524"/>
                  </a:lnTo>
                  <a:lnTo>
                    <a:pt x="347" y="521"/>
                  </a:lnTo>
                  <a:lnTo>
                    <a:pt x="359" y="517"/>
                  </a:lnTo>
                  <a:lnTo>
                    <a:pt x="370" y="511"/>
                  </a:lnTo>
                  <a:lnTo>
                    <a:pt x="382" y="507"/>
                  </a:lnTo>
                  <a:lnTo>
                    <a:pt x="393" y="499"/>
                  </a:lnTo>
                  <a:lnTo>
                    <a:pt x="405" y="494"/>
                  </a:lnTo>
                  <a:lnTo>
                    <a:pt x="416" y="488"/>
                  </a:lnTo>
                  <a:lnTo>
                    <a:pt x="426" y="480"/>
                  </a:lnTo>
                  <a:lnTo>
                    <a:pt x="437" y="471"/>
                  </a:lnTo>
                  <a:lnTo>
                    <a:pt x="447" y="463"/>
                  </a:lnTo>
                  <a:lnTo>
                    <a:pt x="454" y="454"/>
                  </a:lnTo>
                  <a:lnTo>
                    <a:pt x="464" y="444"/>
                  </a:lnTo>
                  <a:lnTo>
                    <a:pt x="472" y="434"/>
                  </a:lnTo>
                  <a:lnTo>
                    <a:pt x="481" y="425"/>
                  </a:lnTo>
                  <a:lnTo>
                    <a:pt x="487" y="413"/>
                  </a:lnTo>
                  <a:lnTo>
                    <a:pt x="495" y="404"/>
                  </a:lnTo>
                  <a:lnTo>
                    <a:pt x="500" y="392"/>
                  </a:lnTo>
                  <a:lnTo>
                    <a:pt x="508" y="381"/>
                  </a:lnTo>
                  <a:lnTo>
                    <a:pt x="512" y="369"/>
                  </a:lnTo>
                  <a:lnTo>
                    <a:pt x="517" y="356"/>
                  </a:lnTo>
                  <a:lnTo>
                    <a:pt x="521" y="345"/>
                  </a:lnTo>
                  <a:lnTo>
                    <a:pt x="525" y="331"/>
                  </a:lnTo>
                  <a:lnTo>
                    <a:pt x="529" y="320"/>
                  </a:lnTo>
                  <a:lnTo>
                    <a:pt x="531" y="306"/>
                  </a:lnTo>
                  <a:lnTo>
                    <a:pt x="533" y="293"/>
                  </a:lnTo>
                  <a:lnTo>
                    <a:pt x="533" y="280"/>
                  </a:lnTo>
                  <a:lnTo>
                    <a:pt x="535" y="266"/>
                  </a:lnTo>
                  <a:lnTo>
                    <a:pt x="535" y="264"/>
                  </a:lnTo>
                  <a:lnTo>
                    <a:pt x="533" y="251"/>
                  </a:lnTo>
                  <a:lnTo>
                    <a:pt x="533" y="239"/>
                  </a:lnTo>
                  <a:lnTo>
                    <a:pt x="531" y="226"/>
                  </a:lnTo>
                  <a:lnTo>
                    <a:pt x="529" y="213"/>
                  </a:lnTo>
                  <a:lnTo>
                    <a:pt x="525" y="199"/>
                  </a:lnTo>
                  <a:lnTo>
                    <a:pt x="521" y="188"/>
                  </a:lnTo>
                  <a:lnTo>
                    <a:pt x="512" y="163"/>
                  </a:lnTo>
                  <a:lnTo>
                    <a:pt x="508" y="151"/>
                  </a:lnTo>
                  <a:lnTo>
                    <a:pt x="500" y="140"/>
                  </a:lnTo>
                  <a:lnTo>
                    <a:pt x="495" y="128"/>
                  </a:lnTo>
                  <a:lnTo>
                    <a:pt x="487" y="117"/>
                  </a:lnTo>
                  <a:lnTo>
                    <a:pt x="479" y="107"/>
                  </a:lnTo>
                  <a:lnTo>
                    <a:pt x="472" y="98"/>
                  </a:lnTo>
                  <a:lnTo>
                    <a:pt x="464" y="88"/>
                  </a:lnTo>
                  <a:lnTo>
                    <a:pt x="454" y="79"/>
                  </a:lnTo>
                  <a:lnTo>
                    <a:pt x="447" y="69"/>
                  </a:lnTo>
                  <a:lnTo>
                    <a:pt x="437" y="61"/>
                  </a:lnTo>
                  <a:lnTo>
                    <a:pt x="426" y="52"/>
                  </a:lnTo>
                  <a:lnTo>
                    <a:pt x="405" y="39"/>
                  </a:lnTo>
                  <a:lnTo>
                    <a:pt x="393" y="33"/>
                  </a:lnTo>
                  <a:lnTo>
                    <a:pt x="382" y="25"/>
                  </a:lnTo>
                  <a:lnTo>
                    <a:pt x="370" y="21"/>
                  </a:lnTo>
                  <a:lnTo>
                    <a:pt x="359" y="16"/>
                  </a:lnTo>
                  <a:lnTo>
                    <a:pt x="345" y="12"/>
                  </a:lnTo>
                  <a:lnTo>
                    <a:pt x="334" y="8"/>
                  </a:lnTo>
                  <a:lnTo>
                    <a:pt x="320" y="6"/>
                  </a:lnTo>
                  <a:lnTo>
                    <a:pt x="307" y="2"/>
                  </a:lnTo>
                  <a:lnTo>
                    <a:pt x="282" y="0"/>
                  </a:lnTo>
                  <a:lnTo>
                    <a:pt x="240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2" y="8"/>
                  </a:lnTo>
                  <a:lnTo>
                    <a:pt x="188" y="12"/>
                  </a:lnTo>
                  <a:lnTo>
                    <a:pt x="177" y="16"/>
                  </a:lnTo>
                  <a:lnTo>
                    <a:pt x="152" y="25"/>
                  </a:lnTo>
                  <a:lnTo>
                    <a:pt x="140" y="33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2"/>
                  </a:lnTo>
                  <a:lnTo>
                    <a:pt x="98" y="61"/>
                  </a:lnTo>
                  <a:lnTo>
                    <a:pt x="89" y="69"/>
                  </a:lnTo>
                  <a:lnTo>
                    <a:pt x="69" y="88"/>
                  </a:lnTo>
                  <a:lnTo>
                    <a:pt x="62" y="98"/>
                  </a:lnTo>
                  <a:lnTo>
                    <a:pt x="46" y="117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5" y="151"/>
                  </a:lnTo>
                  <a:lnTo>
                    <a:pt x="21" y="163"/>
                  </a:lnTo>
                  <a:lnTo>
                    <a:pt x="16" y="174"/>
                  </a:lnTo>
                  <a:lnTo>
                    <a:pt x="12" y="188"/>
                  </a:lnTo>
                  <a:lnTo>
                    <a:pt x="8" y="199"/>
                  </a:lnTo>
                  <a:lnTo>
                    <a:pt x="6" y="213"/>
                  </a:lnTo>
                  <a:lnTo>
                    <a:pt x="2" y="226"/>
                  </a:lnTo>
                  <a:lnTo>
                    <a:pt x="0" y="25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53"/>
                  </a:lnTo>
                  <a:lnTo>
                    <a:pt x="33" y="230"/>
                  </a:lnTo>
                  <a:lnTo>
                    <a:pt x="35" y="218"/>
                  </a:lnTo>
                  <a:lnTo>
                    <a:pt x="39" y="207"/>
                  </a:lnTo>
                  <a:lnTo>
                    <a:pt x="41" y="195"/>
                  </a:lnTo>
                  <a:lnTo>
                    <a:pt x="44" y="186"/>
                  </a:lnTo>
                  <a:lnTo>
                    <a:pt x="48" y="174"/>
                  </a:lnTo>
                  <a:lnTo>
                    <a:pt x="54" y="165"/>
                  </a:lnTo>
                  <a:lnTo>
                    <a:pt x="60" y="155"/>
                  </a:lnTo>
                  <a:lnTo>
                    <a:pt x="66" y="144"/>
                  </a:lnTo>
                  <a:lnTo>
                    <a:pt x="71" y="134"/>
                  </a:lnTo>
                  <a:lnTo>
                    <a:pt x="85" y="117"/>
                  </a:lnTo>
                  <a:lnTo>
                    <a:pt x="92" y="109"/>
                  </a:lnTo>
                  <a:lnTo>
                    <a:pt x="100" y="100"/>
                  </a:lnTo>
                  <a:lnTo>
                    <a:pt x="110" y="92"/>
                  </a:lnTo>
                  <a:lnTo>
                    <a:pt x="117" y="84"/>
                  </a:lnTo>
                  <a:lnTo>
                    <a:pt x="127" y="77"/>
                  </a:lnTo>
                  <a:lnTo>
                    <a:pt x="134" y="71"/>
                  </a:lnTo>
                  <a:lnTo>
                    <a:pt x="146" y="65"/>
                  </a:lnTo>
                  <a:lnTo>
                    <a:pt x="156" y="60"/>
                  </a:lnTo>
                  <a:lnTo>
                    <a:pt x="165" y="54"/>
                  </a:lnTo>
                  <a:lnTo>
                    <a:pt x="186" y="44"/>
                  </a:lnTo>
                  <a:lnTo>
                    <a:pt x="198" y="40"/>
                  </a:lnTo>
                  <a:lnTo>
                    <a:pt x="209" y="39"/>
                  </a:lnTo>
                  <a:lnTo>
                    <a:pt x="221" y="35"/>
                  </a:lnTo>
                  <a:lnTo>
                    <a:pt x="232" y="33"/>
                  </a:lnTo>
                  <a:lnTo>
                    <a:pt x="244" y="31"/>
                  </a:lnTo>
                  <a:lnTo>
                    <a:pt x="280" y="31"/>
                  </a:lnTo>
                  <a:lnTo>
                    <a:pt x="303" y="33"/>
                  </a:lnTo>
                  <a:lnTo>
                    <a:pt x="314" y="35"/>
                  </a:lnTo>
                  <a:lnTo>
                    <a:pt x="326" y="39"/>
                  </a:lnTo>
                  <a:lnTo>
                    <a:pt x="337" y="40"/>
                  </a:lnTo>
                  <a:lnTo>
                    <a:pt x="347" y="44"/>
                  </a:lnTo>
                  <a:lnTo>
                    <a:pt x="359" y="48"/>
                  </a:lnTo>
                  <a:lnTo>
                    <a:pt x="368" y="54"/>
                  </a:lnTo>
                  <a:lnTo>
                    <a:pt x="378" y="60"/>
                  </a:lnTo>
                  <a:lnTo>
                    <a:pt x="389" y="65"/>
                  </a:lnTo>
                  <a:lnTo>
                    <a:pt x="408" y="77"/>
                  </a:lnTo>
                  <a:lnTo>
                    <a:pt x="416" y="84"/>
                  </a:lnTo>
                  <a:lnTo>
                    <a:pt x="426" y="92"/>
                  </a:lnTo>
                  <a:lnTo>
                    <a:pt x="441" y="107"/>
                  </a:lnTo>
                  <a:lnTo>
                    <a:pt x="449" y="117"/>
                  </a:lnTo>
                  <a:lnTo>
                    <a:pt x="456" y="126"/>
                  </a:lnTo>
                  <a:lnTo>
                    <a:pt x="462" y="134"/>
                  </a:lnTo>
                  <a:lnTo>
                    <a:pt x="470" y="144"/>
                  </a:lnTo>
                  <a:lnTo>
                    <a:pt x="473" y="153"/>
                  </a:lnTo>
                  <a:lnTo>
                    <a:pt x="479" y="165"/>
                  </a:lnTo>
                  <a:lnTo>
                    <a:pt x="485" y="174"/>
                  </a:lnTo>
                  <a:lnTo>
                    <a:pt x="493" y="197"/>
                  </a:lnTo>
                  <a:lnTo>
                    <a:pt x="496" y="207"/>
                  </a:lnTo>
                  <a:lnTo>
                    <a:pt x="498" y="218"/>
                  </a:lnTo>
                  <a:lnTo>
                    <a:pt x="500" y="230"/>
                  </a:lnTo>
                  <a:lnTo>
                    <a:pt x="502" y="241"/>
                  </a:lnTo>
                  <a:lnTo>
                    <a:pt x="502" y="253"/>
                  </a:lnTo>
                  <a:lnTo>
                    <a:pt x="504" y="266"/>
                  </a:lnTo>
                  <a:lnTo>
                    <a:pt x="504" y="264"/>
                  </a:lnTo>
                  <a:lnTo>
                    <a:pt x="502" y="278"/>
                  </a:lnTo>
                  <a:lnTo>
                    <a:pt x="502" y="289"/>
                  </a:lnTo>
                  <a:lnTo>
                    <a:pt x="500" y="301"/>
                  </a:lnTo>
                  <a:lnTo>
                    <a:pt x="498" y="312"/>
                  </a:lnTo>
                  <a:lnTo>
                    <a:pt x="496" y="324"/>
                  </a:lnTo>
                  <a:lnTo>
                    <a:pt x="493" y="335"/>
                  </a:lnTo>
                  <a:lnTo>
                    <a:pt x="489" y="346"/>
                  </a:lnTo>
                  <a:lnTo>
                    <a:pt x="485" y="356"/>
                  </a:lnTo>
                  <a:lnTo>
                    <a:pt x="479" y="367"/>
                  </a:lnTo>
                  <a:lnTo>
                    <a:pt x="473" y="377"/>
                  </a:lnTo>
                  <a:lnTo>
                    <a:pt x="470" y="387"/>
                  </a:lnTo>
                  <a:lnTo>
                    <a:pt x="462" y="396"/>
                  </a:lnTo>
                  <a:lnTo>
                    <a:pt x="456" y="406"/>
                  </a:lnTo>
                  <a:lnTo>
                    <a:pt x="449" y="415"/>
                  </a:lnTo>
                  <a:lnTo>
                    <a:pt x="441" y="425"/>
                  </a:lnTo>
                  <a:lnTo>
                    <a:pt x="426" y="440"/>
                  </a:lnTo>
                  <a:lnTo>
                    <a:pt x="416" y="448"/>
                  </a:lnTo>
                  <a:lnTo>
                    <a:pt x="408" y="455"/>
                  </a:lnTo>
                  <a:lnTo>
                    <a:pt x="399" y="461"/>
                  </a:lnTo>
                  <a:lnTo>
                    <a:pt x="389" y="467"/>
                  </a:lnTo>
                  <a:lnTo>
                    <a:pt x="378" y="473"/>
                  </a:lnTo>
                  <a:lnTo>
                    <a:pt x="368" y="478"/>
                  </a:lnTo>
                  <a:lnTo>
                    <a:pt x="359" y="484"/>
                  </a:lnTo>
                  <a:lnTo>
                    <a:pt x="347" y="488"/>
                  </a:lnTo>
                  <a:lnTo>
                    <a:pt x="337" y="492"/>
                  </a:lnTo>
                  <a:lnTo>
                    <a:pt x="326" y="496"/>
                  </a:lnTo>
                  <a:lnTo>
                    <a:pt x="314" y="498"/>
                  </a:lnTo>
                  <a:lnTo>
                    <a:pt x="303" y="499"/>
                  </a:lnTo>
                  <a:lnTo>
                    <a:pt x="292" y="501"/>
                  </a:lnTo>
                  <a:lnTo>
                    <a:pt x="280" y="501"/>
                  </a:lnTo>
                  <a:lnTo>
                    <a:pt x="267" y="503"/>
                  </a:lnTo>
                  <a:lnTo>
                    <a:pt x="269" y="503"/>
                  </a:lnTo>
                  <a:lnTo>
                    <a:pt x="255" y="501"/>
                  </a:lnTo>
                  <a:lnTo>
                    <a:pt x="244" y="501"/>
                  </a:lnTo>
                  <a:lnTo>
                    <a:pt x="232" y="499"/>
                  </a:lnTo>
                  <a:lnTo>
                    <a:pt x="221" y="498"/>
                  </a:lnTo>
                  <a:lnTo>
                    <a:pt x="209" y="496"/>
                  </a:lnTo>
                  <a:lnTo>
                    <a:pt x="198" y="492"/>
                  </a:lnTo>
                  <a:lnTo>
                    <a:pt x="177" y="484"/>
                  </a:lnTo>
                  <a:lnTo>
                    <a:pt x="165" y="478"/>
                  </a:lnTo>
                  <a:lnTo>
                    <a:pt x="156" y="473"/>
                  </a:lnTo>
                  <a:lnTo>
                    <a:pt x="134" y="461"/>
                  </a:lnTo>
                  <a:lnTo>
                    <a:pt x="127" y="455"/>
                  </a:lnTo>
                  <a:lnTo>
                    <a:pt x="117" y="448"/>
                  </a:lnTo>
                  <a:lnTo>
                    <a:pt x="110" y="440"/>
                  </a:lnTo>
                  <a:lnTo>
                    <a:pt x="100" y="433"/>
                  </a:lnTo>
                  <a:lnTo>
                    <a:pt x="92" y="423"/>
                  </a:lnTo>
                  <a:lnTo>
                    <a:pt x="85" y="415"/>
                  </a:lnTo>
                  <a:lnTo>
                    <a:pt x="79" y="406"/>
                  </a:lnTo>
                  <a:lnTo>
                    <a:pt x="71" y="396"/>
                  </a:lnTo>
                  <a:lnTo>
                    <a:pt x="66" y="387"/>
                  </a:lnTo>
                  <a:lnTo>
                    <a:pt x="60" y="377"/>
                  </a:lnTo>
                  <a:lnTo>
                    <a:pt x="54" y="367"/>
                  </a:lnTo>
                  <a:lnTo>
                    <a:pt x="48" y="356"/>
                  </a:lnTo>
                  <a:lnTo>
                    <a:pt x="44" y="346"/>
                  </a:lnTo>
                  <a:lnTo>
                    <a:pt x="41" y="335"/>
                  </a:lnTo>
                  <a:lnTo>
                    <a:pt x="39" y="324"/>
                  </a:lnTo>
                  <a:lnTo>
                    <a:pt x="35" y="312"/>
                  </a:lnTo>
                  <a:lnTo>
                    <a:pt x="33" y="301"/>
                  </a:lnTo>
                  <a:lnTo>
                    <a:pt x="31" y="278"/>
                  </a:lnTo>
                  <a:lnTo>
                    <a:pt x="31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7019086" y="3700544"/>
              <a:ext cx="222250" cy="133350"/>
              <a:chOff x="7011148" y="4453020"/>
              <a:chExt cx="222250" cy="133350"/>
            </a:xfrm>
          </p:grpSpPr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7011148" y="4456195"/>
                <a:ext cx="88900" cy="127000"/>
              </a:xfrm>
              <a:custGeom>
                <a:avLst/>
                <a:gdLst>
                  <a:gd name="T0" fmla="*/ 0 w 113"/>
                  <a:gd name="T1" fmla="*/ 0 h 161"/>
                  <a:gd name="T2" fmla="*/ 0 w 113"/>
                  <a:gd name="T3" fmla="*/ 161 h 161"/>
                  <a:gd name="T4" fmla="*/ 21 w 113"/>
                  <a:gd name="T5" fmla="*/ 161 h 161"/>
                  <a:gd name="T6" fmla="*/ 21 w 113"/>
                  <a:gd name="T7" fmla="*/ 88 h 161"/>
                  <a:gd name="T8" fmla="*/ 99 w 113"/>
                  <a:gd name="T9" fmla="*/ 88 h 161"/>
                  <a:gd name="T10" fmla="*/ 99 w 113"/>
                  <a:gd name="T11" fmla="*/ 69 h 161"/>
                  <a:gd name="T12" fmla="*/ 21 w 113"/>
                  <a:gd name="T13" fmla="*/ 69 h 161"/>
                  <a:gd name="T14" fmla="*/ 21 w 113"/>
                  <a:gd name="T15" fmla="*/ 19 h 161"/>
                  <a:gd name="T16" fmla="*/ 113 w 113"/>
                  <a:gd name="T17" fmla="*/ 19 h 161"/>
                  <a:gd name="T18" fmla="*/ 113 w 113"/>
                  <a:gd name="T19" fmla="*/ 0 h 161"/>
                  <a:gd name="T20" fmla="*/ 0 w 113"/>
                  <a:gd name="T2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61">
                    <a:moveTo>
                      <a:pt x="0" y="0"/>
                    </a:moveTo>
                    <a:lnTo>
                      <a:pt x="0" y="161"/>
                    </a:lnTo>
                    <a:lnTo>
                      <a:pt x="21" y="161"/>
                    </a:lnTo>
                    <a:lnTo>
                      <a:pt x="21" y="88"/>
                    </a:lnTo>
                    <a:lnTo>
                      <a:pt x="99" y="88"/>
                    </a:lnTo>
                    <a:lnTo>
                      <a:pt x="99" y="69"/>
                    </a:lnTo>
                    <a:lnTo>
                      <a:pt x="21" y="69"/>
                    </a:lnTo>
                    <a:lnTo>
                      <a:pt x="21" y="19"/>
                    </a:lnTo>
                    <a:lnTo>
                      <a:pt x="113" y="19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2"/>
              <p:cNvSpPr>
                <a:spLocks/>
              </p:cNvSpPr>
              <p:nvPr/>
            </p:nvSpPr>
            <p:spPr bwMode="auto">
              <a:xfrm>
                <a:off x="7112748" y="4453020"/>
                <a:ext cx="120650" cy="133350"/>
              </a:xfrm>
              <a:custGeom>
                <a:avLst/>
                <a:gdLst>
                  <a:gd name="T0" fmla="*/ 54 w 151"/>
                  <a:gd name="T1" fmla="*/ 4 h 168"/>
                  <a:gd name="T2" fmla="*/ 44 w 151"/>
                  <a:gd name="T3" fmla="*/ 8 h 168"/>
                  <a:gd name="T4" fmla="*/ 29 w 151"/>
                  <a:gd name="T5" fmla="*/ 13 h 168"/>
                  <a:gd name="T6" fmla="*/ 21 w 151"/>
                  <a:gd name="T7" fmla="*/ 21 h 168"/>
                  <a:gd name="T8" fmla="*/ 13 w 151"/>
                  <a:gd name="T9" fmla="*/ 33 h 168"/>
                  <a:gd name="T10" fmla="*/ 8 w 151"/>
                  <a:gd name="T11" fmla="*/ 42 h 168"/>
                  <a:gd name="T12" fmla="*/ 4 w 151"/>
                  <a:gd name="T13" fmla="*/ 57 h 168"/>
                  <a:gd name="T14" fmla="*/ 0 w 151"/>
                  <a:gd name="T15" fmla="*/ 103 h 168"/>
                  <a:gd name="T16" fmla="*/ 4 w 151"/>
                  <a:gd name="T17" fmla="*/ 121 h 168"/>
                  <a:gd name="T18" fmla="*/ 10 w 151"/>
                  <a:gd name="T19" fmla="*/ 132 h 168"/>
                  <a:gd name="T20" fmla="*/ 17 w 151"/>
                  <a:gd name="T21" fmla="*/ 144 h 168"/>
                  <a:gd name="T22" fmla="*/ 23 w 151"/>
                  <a:gd name="T23" fmla="*/ 149 h 168"/>
                  <a:gd name="T24" fmla="*/ 34 w 151"/>
                  <a:gd name="T25" fmla="*/ 157 h 168"/>
                  <a:gd name="T26" fmla="*/ 44 w 151"/>
                  <a:gd name="T27" fmla="*/ 163 h 168"/>
                  <a:gd name="T28" fmla="*/ 54 w 151"/>
                  <a:gd name="T29" fmla="*/ 166 h 168"/>
                  <a:gd name="T30" fmla="*/ 103 w 151"/>
                  <a:gd name="T31" fmla="*/ 166 h 168"/>
                  <a:gd name="T32" fmla="*/ 111 w 151"/>
                  <a:gd name="T33" fmla="*/ 163 h 168"/>
                  <a:gd name="T34" fmla="*/ 123 w 151"/>
                  <a:gd name="T35" fmla="*/ 155 h 168"/>
                  <a:gd name="T36" fmla="*/ 130 w 151"/>
                  <a:gd name="T37" fmla="*/ 149 h 168"/>
                  <a:gd name="T38" fmla="*/ 138 w 151"/>
                  <a:gd name="T39" fmla="*/ 142 h 168"/>
                  <a:gd name="T40" fmla="*/ 142 w 151"/>
                  <a:gd name="T41" fmla="*/ 134 h 168"/>
                  <a:gd name="T42" fmla="*/ 147 w 151"/>
                  <a:gd name="T43" fmla="*/ 121 h 168"/>
                  <a:gd name="T44" fmla="*/ 151 w 151"/>
                  <a:gd name="T45" fmla="*/ 103 h 168"/>
                  <a:gd name="T46" fmla="*/ 147 w 151"/>
                  <a:gd name="T47" fmla="*/ 57 h 168"/>
                  <a:gd name="T48" fmla="*/ 144 w 151"/>
                  <a:gd name="T49" fmla="*/ 42 h 168"/>
                  <a:gd name="T50" fmla="*/ 140 w 151"/>
                  <a:gd name="T51" fmla="*/ 35 h 168"/>
                  <a:gd name="T52" fmla="*/ 132 w 151"/>
                  <a:gd name="T53" fmla="*/ 23 h 168"/>
                  <a:gd name="T54" fmla="*/ 86 w 151"/>
                  <a:gd name="T55" fmla="*/ 21 h 168"/>
                  <a:gd name="T56" fmla="*/ 101 w 151"/>
                  <a:gd name="T57" fmla="*/ 27 h 168"/>
                  <a:gd name="T58" fmla="*/ 113 w 151"/>
                  <a:gd name="T59" fmla="*/ 35 h 168"/>
                  <a:gd name="T60" fmla="*/ 119 w 151"/>
                  <a:gd name="T61" fmla="*/ 42 h 168"/>
                  <a:gd name="T62" fmla="*/ 124 w 151"/>
                  <a:gd name="T63" fmla="*/ 54 h 168"/>
                  <a:gd name="T64" fmla="*/ 128 w 151"/>
                  <a:gd name="T65" fmla="*/ 69 h 168"/>
                  <a:gd name="T66" fmla="*/ 124 w 151"/>
                  <a:gd name="T67" fmla="*/ 111 h 168"/>
                  <a:gd name="T68" fmla="*/ 119 w 151"/>
                  <a:gd name="T69" fmla="*/ 124 h 168"/>
                  <a:gd name="T70" fmla="*/ 113 w 151"/>
                  <a:gd name="T71" fmla="*/ 134 h 168"/>
                  <a:gd name="T72" fmla="*/ 105 w 151"/>
                  <a:gd name="T73" fmla="*/ 142 h 168"/>
                  <a:gd name="T74" fmla="*/ 94 w 151"/>
                  <a:gd name="T75" fmla="*/ 147 h 168"/>
                  <a:gd name="T76" fmla="*/ 63 w 151"/>
                  <a:gd name="T77" fmla="*/ 147 h 168"/>
                  <a:gd name="T78" fmla="*/ 48 w 151"/>
                  <a:gd name="T79" fmla="*/ 142 h 168"/>
                  <a:gd name="T80" fmla="*/ 38 w 151"/>
                  <a:gd name="T81" fmla="*/ 134 h 168"/>
                  <a:gd name="T82" fmla="*/ 33 w 151"/>
                  <a:gd name="T83" fmla="*/ 124 h 168"/>
                  <a:gd name="T84" fmla="*/ 27 w 151"/>
                  <a:gd name="T85" fmla="*/ 117 h 168"/>
                  <a:gd name="T86" fmla="*/ 23 w 151"/>
                  <a:gd name="T87" fmla="*/ 100 h 168"/>
                  <a:gd name="T88" fmla="*/ 27 w 151"/>
                  <a:gd name="T89" fmla="*/ 59 h 168"/>
                  <a:gd name="T90" fmla="*/ 31 w 151"/>
                  <a:gd name="T91" fmla="*/ 48 h 168"/>
                  <a:gd name="T92" fmla="*/ 34 w 151"/>
                  <a:gd name="T93" fmla="*/ 40 h 168"/>
                  <a:gd name="T94" fmla="*/ 42 w 151"/>
                  <a:gd name="T95" fmla="*/ 31 h 168"/>
                  <a:gd name="T96" fmla="*/ 50 w 151"/>
                  <a:gd name="T97" fmla="*/ 23 h 168"/>
                  <a:gd name="T98" fmla="*/ 63 w 151"/>
                  <a:gd name="T99" fmla="*/ 19 h 168"/>
                  <a:gd name="T100" fmla="*/ 121 w 151"/>
                  <a:gd name="T101" fmla="*/ 12 h 168"/>
                  <a:gd name="T102" fmla="*/ 113 w 151"/>
                  <a:gd name="T103" fmla="*/ 8 h 168"/>
                  <a:gd name="T104" fmla="*/ 103 w 151"/>
                  <a:gd name="T105" fmla="*/ 4 h 168"/>
                  <a:gd name="T106" fmla="*/ 88 w 151"/>
                  <a:gd name="T10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68">
                    <a:moveTo>
                      <a:pt x="61" y="0"/>
                    </a:moveTo>
                    <a:lnTo>
                      <a:pt x="61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3" y="12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0" y="132"/>
                    </a:lnTo>
                    <a:lnTo>
                      <a:pt x="11" y="136"/>
                    </a:lnTo>
                    <a:lnTo>
                      <a:pt x="13" y="140"/>
                    </a:lnTo>
                    <a:lnTo>
                      <a:pt x="15" y="144"/>
                    </a:lnTo>
                    <a:lnTo>
                      <a:pt x="17" y="144"/>
                    </a:lnTo>
                    <a:lnTo>
                      <a:pt x="17" y="147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1" y="157"/>
                    </a:lnTo>
                    <a:lnTo>
                      <a:pt x="34" y="157"/>
                    </a:lnTo>
                    <a:lnTo>
                      <a:pt x="36" y="161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4" y="163"/>
                    </a:lnTo>
                    <a:lnTo>
                      <a:pt x="44" y="165"/>
                    </a:lnTo>
                    <a:lnTo>
                      <a:pt x="48" y="165"/>
                    </a:lnTo>
                    <a:lnTo>
                      <a:pt x="48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103" y="166"/>
                    </a:lnTo>
                    <a:lnTo>
                      <a:pt x="103" y="165"/>
                    </a:lnTo>
                    <a:lnTo>
                      <a:pt x="107" y="165"/>
                    </a:lnTo>
                    <a:lnTo>
                      <a:pt x="107" y="163"/>
                    </a:lnTo>
                    <a:lnTo>
                      <a:pt x="111" y="163"/>
                    </a:lnTo>
                    <a:lnTo>
                      <a:pt x="111" y="161"/>
                    </a:lnTo>
                    <a:lnTo>
                      <a:pt x="115" y="159"/>
                    </a:lnTo>
                    <a:lnTo>
                      <a:pt x="119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30" y="149"/>
                    </a:lnTo>
                    <a:lnTo>
                      <a:pt x="130" y="147"/>
                    </a:lnTo>
                    <a:lnTo>
                      <a:pt x="134" y="145"/>
                    </a:lnTo>
                    <a:lnTo>
                      <a:pt x="134" y="144"/>
                    </a:lnTo>
                    <a:lnTo>
                      <a:pt x="138" y="142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6" y="128"/>
                    </a:lnTo>
                    <a:lnTo>
                      <a:pt x="146" y="121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111"/>
                    </a:lnTo>
                    <a:lnTo>
                      <a:pt x="149" y="103"/>
                    </a:lnTo>
                    <a:lnTo>
                      <a:pt x="151" y="103"/>
                    </a:lnTo>
                    <a:lnTo>
                      <a:pt x="151" y="67"/>
                    </a:lnTo>
                    <a:lnTo>
                      <a:pt x="149" y="67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50"/>
                    </a:lnTo>
                    <a:lnTo>
                      <a:pt x="146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100" y="23"/>
                    </a:lnTo>
                    <a:lnTo>
                      <a:pt x="101" y="27"/>
                    </a:lnTo>
                    <a:lnTo>
                      <a:pt x="107" y="27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3" y="35"/>
                    </a:lnTo>
                    <a:lnTo>
                      <a:pt x="115" y="35"/>
                    </a:lnTo>
                    <a:lnTo>
                      <a:pt x="117" y="38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21" y="46"/>
                    </a:lnTo>
                    <a:lnTo>
                      <a:pt x="123" y="50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6" y="5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11"/>
                    </a:lnTo>
                    <a:lnTo>
                      <a:pt x="124" y="111"/>
                    </a:lnTo>
                    <a:lnTo>
                      <a:pt x="124" y="117"/>
                    </a:lnTo>
                    <a:lnTo>
                      <a:pt x="123" y="117"/>
                    </a:lnTo>
                    <a:lnTo>
                      <a:pt x="123" y="123"/>
                    </a:lnTo>
                    <a:lnTo>
                      <a:pt x="119" y="124"/>
                    </a:lnTo>
                    <a:lnTo>
                      <a:pt x="119" y="126"/>
                    </a:lnTo>
                    <a:lnTo>
                      <a:pt x="117" y="126"/>
                    </a:lnTo>
                    <a:lnTo>
                      <a:pt x="117" y="132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5" y="142"/>
                    </a:lnTo>
                    <a:lnTo>
                      <a:pt x="101" y="142"/>
                    </a:lnTo>
                    <a:lnTo>
                      <a:pt x="101" y="144"/>
                    </a:lnTo>
                    <a:lnTo>
                      <a:pt x="98" y="145"/>
                    </a:lnTo>
                    <a:lnTo>
                      <a:pt x="94" y="147"/>
                    </a:lnTo>
                    <a:lnTo>
                      <a:pt x="86" y="147"/>
                    </a:lnTo>
                    <a:lnTo>
                      <a:pt x="86" y="149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0" y="145"/>
                    </a:lnTo>
                    <a:lnTo>
                      <a:pt x="48" y="142"/>
                    </a:lnTo>
                    <a:lnTo>
                      <a:pt x="44" y="142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8" y="134"/>
                    </a:lnTo>
                    <a:lnTo>
                      <a:pt x="36" y="134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3" y="124"/>
                    </a:lnTo>
                    <a:lnTo>
                      <a:pt x="31" y="124"/>
                    </a:lnTo>
                    <a:lnTo>
                      <a:pt x="29" y="121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6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6" y="27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6" y="23"/>
                    </a:lnTo>
                    <a:lnTo>
                      <a:pt x="56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126" y="19"/>
                    </a:lnTo>
                    <a:lnTo>
                      <a:pt x="124" y="15"/>
                    </a:lnTo>
                    <a:lnTo>
                      <a:pt x="123" y="15"/>
                    </a:lnTo>
                    <a:lnTo>
                      <a:pt x="121" y="12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96" y="4"/>
                    </a:lnTo>
                    <a:lnTo>
                      <a:pt x="9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7130211" y="4467307"/>
                <a:ext cx="84137" cy="104775"/>
              </a:xfrm>
              <a:custGeom>
                <a:avLst/>
                <a:gdLst>
                  <a:gd name="T0" fmla="*/ 61 w 105"/>
                  <a:gd name="T1" fmla="*/ 0 h 132"/>
                  <a:gd name="T2" fmla="*/ 69 w 105"/>
                  <a:gd name="T3" fmla="*/ 2 h 132"/>
                  <a:gd name="T4" fmla="*/ 75 w 105"/>
                  <a:gd name="T5" fmla="*/ 4 h 132"/>
                  <a:gd name="T6" fmla="*/ 82 w 105"/>
                  <a:gd name="T7" fmla="*/ 8 h 132"/>
                  <a:gd name="T8" fmla="*/ 94 w 105"/>
                  <a:gd name="T9" fmla="*/ 23 h 132"/>
                  <a:gd name="T10" fmla="*/ 100 w 105"/>
                  <a:gd name="T11" fmla="*/ 31 h 132"/>
                  <a:gd name="T12" fmla="*/ 101 w 105"/>
                  <a:gd name="T13" fmla="*/ 37 h 132"/>
                  <a:gd name="T14" fmla="*/ 103 w 105"/>
                  <a:gd name="T15" fmla="*/ 42 h 132"/>
                  <a:gd name="T16" fmla="*/ 105 w 105"/>
                  <a:gd name="T17" fmla="*/ 52 h 132"/>
                  <a:gd name="T18" fmla="*/ 103 w 105"/>
                  <a:gd name="T19" fmla="*/ 84 h 132"/>
                  <a:gd name="T20" fmla="*/ 101 w 105"/>
                  <a:gd name="T21" fmla="*/ 94 h 132"/>
                  <a:gd name="T22" fmla="*/ 100 w 105"/>
                  <a:gd name="T23" fmla="*/ 100 h 132"/>
                  <a:gd name="T24" fmla="*/ 96 w 105"/>
                  <a:gd name="T25" fmla="*/ 107 h 132"/>
                  <a:gd name="T26" fmla="*/ 94 w 105"/>
                  <a:gd name="T27" fmla="*/ 113 h 132"/>
                  <a:gd name="T28" fmla="*/ 78 w 105"/>
                  <a:gd name="T29" fmla="*/ 125 h 132"/>
                  <a:gd name="T30" fmla="*/ 73 w 105"/>
                  <a:gd name="T31" fmla="*/ 128 h 132"/>
                  <a:gd name="T32" fmla="*/ 63 w 105"/>
                  <a:gd name="T33" fmla="*/ 130 h 132"/>
                  <a:gd name="T34" fmla="*/ 42 w 105"/>
                  <a:gd name="T35" fmla="*/ 132 h 132"/>
                  <a:gd name="T36" fmla="*/ 34 w 105"/>
                  <a:gd name="T37" fmla="*/ 130 h 132"/>
                  <a:gd name="T38" fmla="*/ 31 w 105"/>
                  <a:gd name="T39" fmla="*/ 128 h 132"/>
                  <a:gd name="T40" fmla="*/ 25 w 105"/>
                  <a:gd name="T41" fmla="*/ 125 h 132"/>
                  <a:gd name="T42" fmla="*/ 10 w 105"/>
                  <a:gd name="T43" fmla="*/ 111 h 132"/>
                  <a:gd name="T44" fmla="*/ 6 w 105"/>
                  <a:gd name="T45" fmla="*/ 104 h 132"/>
                  <a:gd name="T46" fmla="*/ 4 w 105"/>
                  <a:gd name="T47" fmla="*/ 98 h 132"/>
                  <a:gd name="T48" fmla="*/ 2 w 105"/>
                  <a:gd name="T49" fmla="*/ 92 h 132"/>
                  <a:gd name="T50" fmla="*/ 0 w 105"/>
                  <a:gd name="T51" fmla="*/ 81 h 132"/>
                  <a:gd name="T52" fmla="*/ 2 w 105"/>
                  <a:gd name="T53" fmla="*/ 48 h 132"/>
                  <a:gd name="T54" fmla="*/ 4 w 105"/>
                  <a:gd name="T55" fmla="*/ 39 h 132"/>
                  <a:gd name="T56" fmla="*/ 6 w 105"/>
                  <a:gd name="T57" fmla="*/ 33 h 132"/>
                  <a:gd name="T58" fmla="*/ 8 w 105"/>
                  <a:gd name="T59" fmla="*/ 27 h 132"/>
                  <a:gd name="T60" fmla="*/ 10 w 105"/>
                  <a:gd name="T61" fmla="*/ 23 h 132"/>
                  <a:gd name="T62" fmla="*/ 23 w 105"/>
                  <a:gd name="T63" fmla="*/ 8 h 132"/>
                  <a:gd name="T64" fmla="*/ 27 w 105"/>
                  <a:gd name="T65" fmla="*/ 6 h 132"/>
                  <a:gd name="T66" fmla="*/ 33 w 105"/>
                  <a:gd name="T67" fmla="*/ 4 h 132"/>
                  <a:gd name="T68" fmla="*/ 40 w 105"/>
                  <a:gd name="T69" fmla="*/ 2 h 132"/>
                  <a:gd name="T70" fmla="*/ 52 w 105"/>
                  <a:gd name="T7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32">
                    <a:moveTo>
                      <a:pt x="52" y="0"/>
                    </a:moveTo>
                    <a:lnTo>
                      <a:pt x="61" y="0"/>
                    </a:lnTo>
                    <a:lnTo>
                      <a:pt x="63" y="2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94" y="19"/>
                    </a:lnTo>
                    <a:lnTo>
                      <a:pt x="94" y="23"/>
                    </a:lnTo>
                    <a:lnTo>
                      <a:pt x="98" y="27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5" y="52"/>
                    </a:lnTo>
                    <a:lnTo>
                      <a:pt x="105" y="81"/>
                    </a:lnTo>
                    <a:lnTo>
                      <a:pt x="103" y="84"/>
                    </a:lnTo>
                    <a:lnTo>
                      <a:pt x="103" y="92"/>
                    </a:lnTo>
                    <a:lnTo>
                      <a:pt x="101" y="94"/>
                    </a:lnTo>
                    <a:lnTo>
                      <a:pt x="101" y="98"/>
                    </a:lnTo>
                    <a:lnTo>
                      <a:pt x="100" y="100"/>
                    </a:lnTo>
                    <a:lnTo>
                      <a:pt x="100" y="104"/>
                    </a:lnTo>
                    <a:lnTo>
                      <a:pt x="96" y="107"/>
                    </a:lnTo>
                    <a:lnTo>
                      <a:pt x="94" y="111"/>
                    </a:lnTo>
                    <a:lnTo>
                      <a:pt x="94" y="113"/>
                    </a:lnTo>
                    <a:lnTo>
                      <a:pt x="82" y="125"/>
                    </a:lnTo>
                    <a:lnTo>
                      <a:pt x="78" y="125"/>
                    </a:lnTo>
                    <a:lnTo>
                      <a:pt x="75" y="128"/>
                    </a:lnTo>
                    <a:lnTo>
                      <a:pt x="73" y="128"/>
                    </a:lnTo>
                    <a:lnTo>
                      <a:pt x="69" y="130"/>
                    </a:lnTo>
                    <a:lnTo>
                      <a:pt x="63" y="130"/>
                    </a:lnTo>
                    <a:lnTo>
                      <a:pt x="61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4" y="130"/>
                    </a:lnTo>
                    <a:lnTo>
                      <a:pt x="33" y="128"/>
                    </a:lnTo>
                    <a:lnTo>
                      <a:pt x="31" y="128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2" y="92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1" y="19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7112748" y="4453020"/>
                <a:ext cx="120650" cy="133350"/>
              </a:xfrm>
              <a:custGeom>
                <a:avLst/>
                <a:gdLst>
                  <a:gd name="T0" fmla="*/ 61 w 151"/>
                  <a:gd name="T1" fmla="*/ 0 h 168"/>
                  <a:gd name="T2" fmla="*/ 54 w 151"/>
                  <a:gd name="T3" fmla="*/ 2 h 168"/>
                  <a:gd name="T4" fmla="*/ 48 w 151"/>
                  <a:gd name="T5" fmla="*/ 4 h 168"/>
                  <a:gd name="T6" fmla="*/ 40 w 151"/>
                  <a:gd name="T7" fmla="*/ 8 h 168"/>
                  <a:gd name="T8" fmla="*/ 34 w 151"/>
                  <a:gd name="T9" fmla="*/ 10 h 168"/>
                  <a:gd name="T10" fmla="*/ 23 w 151"/>
                  <a:gd name="T11" fmla="*/ 19 h 168"/>
                  <a:gd name="T12" fmla="*/ 17 w 151"/>
                  <a:gd name="T13" fmla="*/ 25 h 168"/>
                  <a:gd name="T14" fmla="*/ 13 w 151"/>
                  <a:gd name="T15" fmla="*/ 31 h 168"/>
                  <a:gd name="T16" fmla="*/ 10 w 151"/>
                  <a:gd name="T17" fmla="*/ 36 h 168"/>
                  <a:gd name="T18" fmla="*/ 6 w 151"/>
                  <a:gd name="T19" fmla="*/ 44 h 168"/>
                  <a:gd name="T20" fmla="*/ 4 w 151"/>
                  <a:gd name="T21" fmla="*/ 52 h 168"/>
                  <a:gd name="T22" fmla="*/ 2 w 151"/>
                  <a:gd name="T23" fmla="*/ 59 h 168"/>
                  <a:gd name="T24" fmla="*/ 0 w 151"/>
                  <a:gd name="T25" fmla="*/ 69 h 168"/>
                  <a:gd name="T26" fmla="*/ 2 w 151"/>
                  <a:gd name="T27" fmla="*/ 103 h 168"/>
                  <a:gd name="T28" fmla="*/ 4 w 151"/>
                  <a:gd name="T29" fmla="*/ 111 h 168"/>
                  <a:gd name="T30" fmla="*/ 6 w 151"/>
                  <a:gd name="T31" fmla="*/ 121 h 168"/>
                  <a:gd name="T32" fmla="*/ 8 w 151"/>
                  <a:gd name="T33" fmla="*/ 128 h 168"/>
                  <a:gd name="T34" fmla="*/ 11 w 151"/>
                  <a:gd name="T35" fmla="*/ 134 h 168"/>
                  <a:gd name="T36" fmla="*/ 15 w 151"/>
                  <a:gd name="T37" fmla="*/ 142 h 168"/>
                  <a:gd name="T38" fmla="*/ 19 w 151"/>
                  <a:gd name="T39" fmla="*/ 147 h 168"/>
                  <a:gd name="T40" fmla="*/ 25 w 151"/>
                  <a:gd name="T41" fmla="*/ 151 h 168"/>
                  <a:gd name="T42" fmla="*/ 31 w 151"/>
                  <a:gd name="T43" fmla="*/ 155 h 168"/>
                  <a:gd name="T44" fmla="*/ 36 w 151"/>
                  <a:gd name="T45" fmla="*/ 159 h 168"/>
                  <a:gd name="T46" fmla="*/ 44 w 151"/>
                  <a:gd name="T47" fmla="*/ 163 h 168"/>
                  <a:gd name="T48" fmla="*/ 50 w 151"/>
                  <a:gd name="T49" fmla="*/ 165 h 168"/>
                  <a:gd name="T50" fmla="*/ 57 w 151"/>
                  <a:gd name="T51" fmla="*/ 166 h 168"/>
                  <a:gd name="T52" fmla="*/ 88 w 151"/>
                  <a:gd name="T53" fmla="*/ 168 h 168"/>
                  <a:gd name="T54" fmla="*/ 96 w 151"/>
                  <a:gd name="T55" fmla="*/ 166 h 168"/>
                  <a:gd name="T56" fmla="*/ 103 w 151"/>
                  <a:gd name="T57" fmla="*/ 165 h 168"/>
                  <a:gd name="T58" fmla="*/ 111 w 151"/>
                  <a:gd name="T59" fmla="*/ 161 h 168"/>
                  <a:gd name="T60" fmla="*/ 117 w 151"/>
                  <a:gd name="T61" fmla="*/ 157 h 168"/>
                  <a:gd name="T62" fmla="*/ 123 w 151"/>
                  <a:gd name="T63" fmla="*/ 153 h 168"/>
                  <a:gd name="T64" fmla="*/ 136 w 151"/>
                  <a:gd name="T65" fmla="*/ 142 h 168"/>
                  <a:gd name="T66" fmla="*/ 140 w 151"/>
                  <a:gd name="T67" fmla="*/ 134 h 168"/>
                  <a:gd name="T68" fmla="*/ 144 w 151"/>
                  <a:gd name="T69" fmla="*/ 128 h 168"/>
                  <a:gd name="T70" fmla="*/ 146 w 151"/>
                  <a:gd name="T71" fmla="*/ 121 h 168"/>
                  <a:gd name="T72" fmla="*/ 147 w 151"/>
                  <a:gd name="T73" fmla="*/ 111 h 168"/>
                  <a:gd name="T74" fmla="*/ 149 w 151"/>
                  <a:gd name="T75" fmla="*/ 103 h 168"/>
                  <a:gd name="T76" fmla="*/ 151 w 151"/>
                  <a:gd name="T77" fmla="*/ 69 h 168"/>
                  <a:gd name="T78" fmla="*/ 149 w 151"/>
                  <a:gd name="T79" fmla="*/ 59 h 168"/>
                  <a:gd name="T80" fmla="*/ 147 w 151"/>
                  <a:gd name="T81" fmla="*/ 52 h 168"/>
                  <a:gd name="T82" fmla="*/ 146 w 151"/>
                  <a:gd name="T83" fmla="*/ 44 h 168"/>
                  <a:gd name="T84" fmla="*/ 142 w 151"/>
                  <a:gd name="T85" fmla="*/ 36 h 168"/>
                  <a:gd name="T86" fmla="*/ 138 w 151"/>
                  <a:gd name="T87" fmla="*/ 31 h 168"/>
                  <a:gd name="T88" fmla="*/ 121 w 151"/>
                  <a:gd name="T89" fmla="*/ 12 h 168"/>
                  <a:gd name="T90" fmla="*/ 113 w 151"/>
                  <a:gd name="T91" fmla="*/ 8 h 168"/>
                  <a:gd name="T92" fmla="*/ 107 w 151"/>
                  <a:gd name="T93" fmla="*/ 6 h 168"/>
                  <a:gd name="T94" fmla="*/ 100 w 151"/>
                  <a:gd name="T95" fmla="*/ 4 h 168"/>
                  <a:gd name="T96" fmla="*/ 92 w 151"/>
                  <a:gd name="T97" fmla="*/ 2 h 168"/>
                  <a:gd name="T98" fmla="*/ 75 w 151"/>
                  <a:gd name="T9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" h="168">
                    <a:moveTo>
                      <a:pt x="75" y="0"/>
                    </a:moveTo>
                    <a:lnTo>
                      <a:pt x="61" y="0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4" y="10"/>
                    </a:lnTo>
                    <a:lnTo>
                      <a:pt x="31" y="12"/>
                    </a:lnTo>
                    <a:lnTo>
                      <a:pt x="23" y="19"/>
                    </a:lnTo>
                    <a:lnTo>
                      <a:pt x="19" y="21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8" y="40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2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100"/>
                    </a:lnTo>
                    <a:lnTo>
                      <a:pt x="2" y="103"/>
                    </a:lnTo>
                    <a:lnTo>
                      <a:pt x="2" y="107"/>
                    </a:lnTo>
                    <a:lnTo>
                      <a:pt x="4" y="111"/>
                    </a:lnTo>
                    <a:lnTo>
                      <a:pt x="4" y="117"/>
                    </a:lnTo>
                    <a:lnTo>
                      <a:pt x="6" y="121"/>
                    </a:lnTo>
                    <a:lnTo>
                      <a:pt x="6" y="124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3" y="138"/>
                    </a:lnTo>
                    <a:lnTo>
                      <a:pt x="15" y="142"/>
                    </a:lnTo>
                    <a:lnTo>
                      <a:pt x="17" y="144"/>
                    </a:lnTo>
                    <a:lnTo>
                      <a:pt x="19" y="147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9" y="153"/>
                    </a:lnTo>
                    <a:lnTo>
                      <a:pt x="31" y="155"/>
                    </a:lnTo>
                    <a:lnTo>
                      <a:pt x="34" y="157"/>
                    </a:lnTo>
                    <a:lnTo>
                      <a:pt x="36" y="159"/>
                    </a:lnTo>
                    <a:lnTo>
                      <a:pt x="40" y="161"/>
                    </a:lnTo>
                    <a:lnTo>
                      <a:pt x="44" y="163"/>
                    </a:lnTo>
                    <a:lnTo>
                      <a:pt x="48" y="165"/>
                    </a:lnTo>
                    <a:lnTo>
                      <a:pt x="50" y="165"/>
                    </a:lnTo>
                    <a:lnTo>
                      <a:pt x="54" y="166"/>
                    </a:lnTo>
                    <a:lnTo>
                      <a:pt x="57" y="166"/>
                    </a:lnTo>
                    <a:lnTo>
                      <a:pt x="61" y="168"/>
                    </a:lnTo>
                    <a:lnTo>
                      <a:pt x="88" y="168"/>
                    </a:lnTo>
                    <a:lnTo>
                      <a:pt x="92" y="166"/>
                    </a:lnTo>
                    <a:lnTo>
                      <a:pt x="96" y="166"/>
                    </a:lnTo>
                    <a:lnTo>
                      <a:pt x="100" y="165"/>
                    </a:lnTo>
                    <a:lnTo>
                      <a:pt x="103" y="165"/>
                    </a:lnTo>
                    <a:lnTo>
                      <a:pt x="107" y="163"/>
                    </a:lnTo>
                    <a:lnTo>
                      <a:pt x="111" y="161"/>
                    </a:lnTo>
                    <a:lnTo>
                      <a:pt x="113" y="159"/>
                    </a:lnTo>
                    <a:lnTo>
                      <a:pt x="117" y="157"/>
                    </a:lnTo>
                    <a:lnTo>
                      <a:pt x="121" y="155"/>
                    </a:lnTo>
                    <a:lnTo>
                      <a:pt x="123" y="153"/>
                    </a:lnTo>
                    <a:lnTo>
                      <a:pt x="126" y="151"/>
                    </a:lnTo>
                    <a:lnTo>
                      <a:pt x="136" y="142"/>
                    </a:lnTo>
                    <a:lnTo>
                      <a:pt x="138" y="138"/>
                    </a:lnTo>
                    <a:lnTo>
                      <a:pt x="140" y="134"/>
                    </a:lnTo>
                    <a:lnTo>
                      <a:pt x="142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6" y="121"/>
                    </a:lnTo>
                    <a:lnTo>
                      <a:pt x="147" y="117"/>
                    </a:lnTo>
                    <a:lnTo>
                      <a:pt x="147" y="111"/>
                    </a:lnTo>
                    <a:lnTo>
                      <a:pt x="149" y="107"/>
                    </a:lnTo>
                    <a:lnTo>
                      <a:pt x="149" y="103"/>
                    </a:lnTo>
                    <a:lnTo>
                      <a:pt x="151" y="100"/>
                    </a:lnTo>
                    <a:lnTo>
                      <a:pt x="151" y="69"/>
                    </a:lnTo>
                    <a:lnTo>
                      <a:pt x="149" y="65"/>
                    </a:lnTo>
                    <a:lnTo>
                      <a:pt x="149" y="59"/>
                    </a:lnTo>
                    <a:lnTo>
                      <a:pt x="147" y="56"/>
                    </a:lnTo>
                    <a:lnTo>
                      <a:pt x="147" y="52"/>
                    </a:lnTo>
                    <a:lnTo>
                      <a:pt x="146" y="48"/>
                    </a:lnTo>
                    <a:lnTo>
                      <a:pt x="146" y="44"/>
                    </a:lnTo>
                    <a:lnTo>
                      <a:pt x="144" y="40"/>
                    </a:lnTo>
                    <a:lnTo>
                      <a:pt x="142" y="36"/>
                    </a:lnTo>
                    <a:lnTo>
                      <a:pt x="140" y="33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21" y="12"/>
                    </a:lnTo>
                    <a:lnTo>
                      <a:pt x="117" y="10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7" y="6"/>
                    </a:lnTo>
                    <a:lnTo>
                      <a:pt x="103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" name="Text Box 135"/>
            <p:cNvSpPr txBox="1">
              <a:spLocks noChangeArrowheads="1"/>
            </p:cNvSpPr>
            <p:nvPr/>
          </p:nvSpPr>
          <p:spPr bwMode="auto">
            <a:xfrm>
              <a:off x="3343231" y="5220194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FG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4317161" y="5215020"/>
              <a:ext cx="0" cy="5079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195638" y="5722938"/>
              <a:ext cx="1123110" cy="8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D6053C2-E4F4-6A40-A589-18118C915B2C}"/>
                </a:ext>
              </a:extLst>
            </p:cNvPr>
            <p:cNvSpPr txBox="1"/>
            <p:nvPr/>
          </p:nvSpPr>
          <p:spPr>
            <a:xfrm>
              <a:off x="6327212" y="925878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C3725DE-D927-B546-BF9E-91F8349B596A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45" y="1046902"/>
              <a:ext cx="1975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DAD3680-993D-5E4E-9509-983C6FEDF5AB}"/>
                </a:ext>
              </a:extLst>
            </p:cNvPr>
            <p:cNvCxnSpPr>
              <a:cxnSpLocks/>
            </p:cNvCxnSpPr>
            <p:nvPr/>
          </p:nvCxnSpPr>
          <p:spPr>
            <a:xfrm>
              <a:off x="6611098" y="3272820"/>
              <a:ext cx="0" cy="2769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C6098A3-6E10-244A-AF0F-9A0149DE1B39}"/>
                </a:ext>
              </a:extLst>
            </p:cNvPr>
            <p:cNvSpPr txBox="1"/>
            <p:nvPr/>
          </p:nvSpPr>
          <p:spPr>
            <a:xfrm>
              <a:off x="6264601" y="1302756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PID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4C1D102-6F33-9F45-9ABA-AB6382BD59CC}"/>
                </a:ext>
              </a:extLst>
            </p:cNvPr>
            <p:cNvSpPr txBox="1"/>
            <p:nvPr/>
          </p:nvSpPr>
          <p:spPr>
            <a:xfrm>
              <a:off x="6587286" y="1307282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5 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4CC9E44-9D05-6C40-AD46-A433A87028F8}"/>
                </a:ext>
              </a:extLst>
            </p:cNvPr>
            <p:cNvSpPr txBox="1"/>
            <p:nvPr/>
          </p:nvSpPr>
          <p:spPr>
            <a:xfrm>
              <a:off x="6327213" y="932203"/>
              <a:ext cx="652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Tubeskin 1 Max Temp Controller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4EEF4D3-038A-9846-86F8-97E58BABE67A}"/>
                </a:ext>
              </a:extLst>
            </p:cNvPr>
            <p:cNvSpPr txBox="1"/>
            <p:nvPr/>
          </p:nvSpPr>
          <p:spPr>
            <a:xfrm>
              <a:off x="6325489" y="1696759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455D31D2-5A70-7746-AD40-6B95120B8C93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45" y="1849520"/>
              <a:ext cx="1975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116F381-30EF-664F-BE1A-A66F59A25825}"/>
                </a:ext>
              </a:extLst>
            </p:cNvPr>
            <p:cNvSpPr txBox="1"/>
            <p:nvPr/>
          </p:nvSpPr>
          <p:spPr>
            <a:xfrm>
              <a:off x="6262878" y="2073637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PID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F373E12-FE2F-B345-B674-C77667492E0A}"/>
                </a:ext>
              </a:extLst>
            </p:cNvPr>
            <p:cNvSpPr txBox="1"/>
            <p:nvPr/>
          </p:nvSpPr>
          <p:spPr>
            <a:xfrm>
              <a:off x="6585563" y="2078163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5 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D6A168D7-290B-044A-89B4-ECA94B27B460}"/>
                </a:ext>
              </a:extLst>
            </p:cNvPr>
            <p:cNvSpPr txBox="1"/>
            <p:nvPr/>
          </p:nvSpPr>
          <p:spPr>
            <a:xfrm>
              <a:off x="6325489" y="2481325"/>
              <a:ext cx="568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B3C53658-6913-8B43-9350-860CFB1B6170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45" y="2609072"/>
              <a:ext cx="1975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F861B8A-516D-B441-833C-4F264724353E}"/>
                </a:ext>
              </a:extLst>
            </p:cNvPr>
            <p:cNvSpPr txBox="1"/>
            <p:nvPr/>
          </p:nvSpPr>
          <p:spPr>
            <a:xfrm>
              <a:off x="6262878" y="2858203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PID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B17D081-4F59-7046-BFC8-F67C46DF1CCD}"/>
                </a:ext>
              </a:extLst>
            </p:cNvPr>
            <p:cNvSpPr txBox="1"/>
            <p:nvPr/>
          </p:nvSpPr>
          <p:spPr>
            <a:xfrm>
              <a:off x="6585563" y="2862729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5 S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9365692-053E-2345-A56D-6B3D65270BD9}"/>
                </a:ext>
              </a:extLst>
            </p:cNvPr>
            <p:cNvSpPr txBox="1"/>
            <p:nvPr/>
          </p:nvSpPr>
          <p:spPr>
            <a:xfrm>
              <a:off x="6325490" y="2487650"/>
              <a:ext cx="652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Outlet Temp Controller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BE4A211C-D3A4-B043-A329-D3AB8AF191BE}"/>
                </a:ext>
              </a:extLst>
            </p:cNvPr>
            <p:cNvCxnSpPr>
              <a:cxnSpLocks/>
            </p:cNvCxnSpPr>
            <p:nvPr/>
          </p:nvCxnSpPr>
          <p:spPr>
            <a:xfrm>
              <a:off x="3849641" y="1360667"/>
              <a:ext cx="24758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C62E405A-8E62-4C46-8FC0-206254656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44148" y="2129667"/>
              <a:ext cx="198134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94B151C1-4440-D040-B63B-25FAB47E8A17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45" y="2858203"/>
              <a:ext cx="1975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855BF54-8D2F-1446-BB30-01807CD03FB3}"/>
                </a:ext>
              </a:extLst>
            </p:cNvPr>
            <p:cNvCxnSpPr>
              <a:cxnSpLocks/>
            </p:cNvCxnSpPr>
            <p:nvPr/>
          </p:nvCxnSpPr>
          <p:spPr>
            <a:xfrm>
              <a:off x="3802810" y="1360667"/>
              <a:ext cx="0" cy="17112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8CDC5D5-8C1F-D24A-A31A-1BCCD8062C00}"/>
                </a:ext>
              </a:extLst>
            </p:cNvPr>
            <p:cNvCxnSpPr>
              <a:cxnSpLocks/>
            </p:cNvCxnSpPr>
            <p:nvPr/>
          </p:nvCxnSpPr>
          <p:spPr>
            <a:xfrm>
              <a:off x="4319029" y="2129667"/>
              <a:ext cx="0" cy="187409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74CA31F-AF99-2943-A301-7F4800713FBC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45" y="2858203"/>
              <a:ext cx="0" cy="43632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DEE2C902-F160-9B40-982B-B3F683606B47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45" y="3272820"/>
              <a:ext cx="510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6C9EFCA3-507B-6B40-941A-79AF343A1712}"/>
                </a:ext>
              </a:extLst>
            </p:cNvPr>
            <p:cNvCxnSpPr>
              <a:cxnSpLocks/>
            </p:cNvCxnSpPr>
            <p:nvPr/>
          </p:nvCxnSpPr>
          <p:spPr>
            <a:xfrm>
              <a:off x="6905355" y="1209202"/>
              <a:ext cx="8334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22CB5A1-9CFB-1B44-AB9F-CEC675BDB309}"/>
                </a:ext>
              </a:extLst>
            </p:cNvPr>
            <p:cNvCxnSpPr>
              <a:cxnSpLocks/>
              <a:endCxn id="96" idx="1"/>
            </p:cNvCxnSpPr>
            <p:nvPr/>
          </p:nvCxnSpPr>
          <p:spPr>
            <a:xfrm flipV="1">
              <a:off x="6905355" y="1972543"/>
              <a:ext cx="833427" cy="75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7BC386DE-E4D3-9D49-B651-971A718C6983}"/>
                </a:ext>
              </a:extLst>
            </p:cNvPr>
            <p:cNvCxnSpPr>
              <a:cxnSpLocks/>
            </p:cNvCxnSpPr>
            <p:nvPr/>
          </p:nvCxnSpPr>
          <p:spPr>
            <a:xfrm>
              <a:off x="6905355" y="2764649"/>
              <a:ext cx="8334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0218940-9F34-7543-9C08-AC7E635A5CBD}"/>
                </a:ext>
              </a:extLst>
            </p:cNvPr>
            <p:cNvSpPr txBox="1"/>
            <p:nvPr/>
          </p:nvSpPr>
          <p:spPr>
            <a:xfrm>
              <a:off x="6329877" y="1708790"/>
              <a:ext cx="652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Tubeskin 2 Max Temp Controller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50A4828-4573-EE4B-9BCC-E40BCB1FB0BF}"/>
                </a:ext>
              </a:extLst>
            </p:cNvPr>
            <p:cNvSpPr txBox="1"/>
            <p:nvPr/>
          </p:nvSpPr>
          <p:spPr>
            <a:xfrm>
              <a:off x="5401154" y="1123115"/>
              <a:ext cx="6719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TS1.PV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A77DE47-0087-3E4A-83B0-0CD85DAE82B7}"/>
                </a:ext>
              </a:extLst>
            </p:cNvPr>
            <p:cNvSpPr txBox="1"/>
            <p:nvPr/>
          </p:nvSpPr>
          <p:spPr>
            <a:xfrm>
              <a:off x="5360137" y="904379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TS1.MAX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A8A5F6F3-251D-7C41-9171-1A3C8CFA5E5D}"/>
                </a:ext>
              </a:extLst>
            </p:cNvPr>
            <p:cNvSpPr txBox="1"/>
            <p:nvPr/>
          </p:nvSpPr>
          <p:spPr>
            <a:xfrm>
              <a:off x="5403793" y="1713866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TS2.MAX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5745A36-73BA-4446-A9BC-B9A352A05F4A}"/>
                </a:ext>
              </a:extLst>
            </p:cNvPr>
            <p:cNvSpPr txBox="1"/>
            <p:nvPr/>
          </p:nvSpPr>
          <p:spPr>
            <a:xfrm>
              <a:off x="5458155" y="1901606"/>
              <a:ext cx="6719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TS2.PV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69F2743F-8BF6-C741-9345-C40AC34AE04B}"/>
                </a:ext>
              </a:extLst>
            </p:cNvPr>
            <p:cNvSpPr txBox="1"/>
            <p:nvPr/>
          </p:nvSpPr>
          <p:spPr>
            <a:xfrm>
              <a:off x="5520085" y="2472933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TO.SP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F83DFCA-5EBB-A545-953B-0D86AC77A199}"/>
                </a:ext>
              </a:extLst>
            </p:cNvPr>
            <p:cNvSpPr txBox="1"/>
            <p:nvPr/>
          </p:nvSpPr>
          <p:spPr>
            <a:xfrm>
              <a:off x="5530539" y="2725490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TO.PV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5824979-574A-0947-A1F6-CDFDBBF71D9E}"/>
                </a:ext>
              </a:extLst>
            </p:cNvPr>
            <p:cNvSpPr/>
            <p:nvPr/>
          </p:nvSpPr>
          <p:spPr>
            <a:xfrm>
              <a:off x="7738782" y="925878"/>
              <a:ext cx="786653" cy="209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41515DF-06E7-0E4C-B6EB-296D9250F887}"/>
                </a:ext>
              </a:extLst>
            </p:cNvPr>
            <p:cNvSpPr txBox="1"/>
            <p:nvPr/>
          </p:nvSpPr>
          <p:spPr>
            <a:xfrm>
              <a:off x="7702368" y="2860156"/>
              <a:ext cx="375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LSEL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54956F51-065B-1D4C-84A4-04551AF5DDE5}"/>
                </a:ext>
              </a:extLst>
            </p:cNvPr>
            <p:cNvSpPr txBox="1"/>
            <p:nvPr/>
          </p:nvSpPr>
          <p:spPr>
            <a:xfrm>
              <a:off x="8262516" y="2858203"/>
              <a:ext cx="3928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5 S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CD06D0A1-C3C3-D346-8DBC-892F8A170B7B}"/>
                </a:ext>
              </a:extLst>
            </p:cNvPr>
            <p:cNvSpPr txBox="1"/>
            <p:nvPr/>
          </p:nvSpPr>
          <p:spPr>
            <a:xfrm>
              <a:off x="7841829" y="932203"/>
              <a:ext cx="652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Tubeskin Max Temp</a:t>
              </a:r>
            </a:p>
            <a:p>
              <a:r>
                <a:rPr lang="en-US" sz="600" dirty="0"/>
                <a:t>Constraint Controller</a:t>
              </a:r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E6F14E2-60A9-2B4F-BACB-E5FAC24A507C}"/>
                </a:ext>
              </a:extLst>
            </p:cNvPr>
            <p:cNvCxnSpPr>
              <a:cxnSpLocks/>
              <a:endCxn id="138" idx="3"/>
            </p:cNvCxnSpPr>
            <p:nvPr/>
          </p:nvCxnSpPr>
          <p:spPr>
            <a:xfrm flipH="1">
              <a:off x="3773443" y="5372594"/>
              <a:ext cx="4358665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5ACBE8A-C30F-E84A-92FC-D432775F4EEC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>
              <a:off x="8132109" y="3019208"/>
              <a:ext cx="7752" cy="2327772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58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0584"/>
            <a:ext cx="8229600" cy="564568"/>
          </a:xfrm>
        </p:spPr>
        <p:txBody>
          <a:bodyPr/>
          <a:lstStyle/>
          <a:p>
            <a:r>
              <a:rPr lang="en-US" sz="2400" dirty="0"/>
              <a:t>4.3 Limitations of the Fired Heater PID Control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5E697-BB15-C6F1-4851-752D2498FA9C}"/>
              </a:ext>
            </a:extLst>
          </p:cNvPr>
          <p:cNvSpPr txBox="1"/>
          <p:nvPr/>
        </p:nvSpPr>
        <p:spPr>
          <a:xfrm>
            <a:off x="2204550" y="1574801"/>
            <a:ext cx="787925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Total Flow controller and the Outlet Temperature controller will interact – changing the setpoint of one controller causes a disturbance to the other control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clear way to enforce the control priorities – i.e. if the tubeskin temperature for pass one violates its limit, the control will decrease the fuel gas flow, giving up on the outlet temperature setpoint instead of the total flow setpoint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difficult to decide how to deal with pass inlet temperature variations in a feedforward manner.</a:t>
            </a:r>
          </a:p>
        </p:txBody>
      </p:sp>
    </p:spTree>
    <p:extLst>
      <p:ext uri="{BB962C8B-B14F-4D97-AF65-F5344CB8AC3E}">
        <p14:creationId xmlns:p14="http://schemas.microsoft.com/office/powerpoint/2010/main" val="335480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1195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r>
              <a:rPr lang="en-US" sz="2400" dirty="0"/>
              <a:t>5.1 Fired Heater </a:t>
            </a:r>
            <a:r>
              <a:rPr lang="en-US" sz="2400" dirty="0">
                <a:solidFill>
                  <a:schemeClr val="tx1"/>
                </a:solidFill>
              </a:rPr>
              <a:t>Model</a:t>
            </a:r>
            <a:r>
              <a:rPr lang="en-US" sz="2400" dirty="0"/>
              <a:t> Inputs/Outputs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78933" y="4724401"/>
            <a:ext cx="689168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dirty="0">
                <a:latin typeface="Arial" charset="0"/>
              </a:rPr>
              <a:t>Multiple Input / Multiple Output (MIMO)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693298" y="2063577"/>
            <a:ext cx="2070100" cy="2203624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3977338" y="2424732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3997974" y="2791445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3994724" y="3158157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4005912" y="3514741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6815787" y="2403301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6811024" y="2770014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6806262" y="3136726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6801499" y="3503439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3323287" y="2247725"/>
            <a:ext cx="72072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FC1.SP</a:t>
            </a:r>
            <a:endParaRPr lang="en-US" sz="1200" baseline="-25000" dirty="0"/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3462567" y="3377422"/>
            <a:ext cx="404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TI1</a:t>
            </a:r>
            <a:endParaRPr lang="en-US" sz="1200" baseline="-25000" dirty="0"/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7632011" y="2242964"/>
            <a:ext cx="394789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TO</a:t>
            </a:r>
            <a:endParaRPr lang="en-US" sz="1200" baseline="-25000" dirty="0"/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640156" y="2584277"/>
            <a:ext cx="397546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FO</a:t>
            </a:r>
            <a:endParaRPr lang="en-US" sz="1200" baseline="-25000" dirty="0"/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>
            <a:off x="7632011" y="2985852"/>
            <a:ext cx="1321517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DT = TO1 – TO2</a:t>
            </a:r>
            <a:endParaRPr lang="en-US" sz="1200" baseline="-25000" dirty="0"/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7625543" y="3366222"/>
            <a:ext cx="464872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TS1</a:t>
            </a:r>
            <a:endParaRPr lang="en-US" sz="1200" baseline="-25000" dirty="0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4655198" y="2403301"/>
            <a:ext cx="2108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>
            <a:off x="4693299" y="2416001"/>
            <a:ext cx="2092325" cy="355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37"/>
          <p:cNvSpPr>
            <a:spLocks noChangeShapeType="1"/>
          </p:cNvSpPr>
          <p:nvPr/>
        </p:nvSpPr>
        <p:spPr bwMode="auto">
          <a:xfrm>
            <a:off x="4701236" y="2416002"/>
            <a:ext cx="2108200" cy="720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>
            <a:off x="4709173" y="2416001"/>
            <a:ext cx="2114550" cy="10874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5861" y="141724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</a:t>
            </a:r>
          </a:p>
          <a:p>
            <a:r>
              <a:rPr lang="en-US" dirty="0"/>
              <a:t>Inputs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13943" y="1417245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</a:t>
            </a:r>
          </a:p>
          <a:p>
            <a:r>
              <a:rPr lang="en-US" dirty="0"/>
              <a:t>outputs</a:t>
            </a: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3316627" y="2639044"/>
            <a:ext cx="721353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FC2.SP</a:t>
            </a:r>
            <a:endParaRPr lang="en-US" sz="1200" baseline="-25000" dirty="0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3341968" y="2999407"/>
            <a:ext cx="646011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FG.SP</a:t>
            </a:r>
            <a:endParaRPr lang="en-US" sz="1200" baseline="-25000" dirty="0"/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3997973" y="391975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3461819" y="3782536"/>
            <a:ext cx="405561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TI2</a:t>
            </a:r>
            <a:endParaRPr lang="en-US" sz="12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19750" y="2256535"/>
            <a:ext cx="1518364" cy="945577"/>
            <a:chOff x="195750" y="2256534"/>
            <a:chExt cx="1518364" cy="945577"/>
          </a:xfrm>
        </p:grpSpPr>
        <p:sp>
          <p:nvSpPr>
            <p:cNvPr id="2" name="TextBox 1"/>
            <p:cNvSpPr txBox="1"/>
            <p:nvPr/>
          </p:nvSpPr>
          <p:spPr>
            <a:xfrm>
              <a:off x="195750" y="2256534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MVs</a:t>
              </a:r>
            </a:p>
            <a:p>
              <a:r>
                <a:rPr lang="en-US" dirty="0"/>
                <a:t>(Manipulated</a:t>
              </a:r>
            </a:p>
            <a:p>
              <a:r>
                <a:rPr lang="en-US" dirty="0"/>
                <a:t>Variables)</a:t>
              </a:r>
            </a:p>
          </p:txBody>
        </p:sp>
        <p:sp>
          <p:nvSpPr>
            <p:cNvPr id="4" name="Left Brace 3"/>
            <p:cNvSpPr/>
            <p:nvPr/>
          </p:nvSpPr>
          <p:spPr>
            <a:xfrm>
              <a:off x="1664517" y="2385044"/>
              <a:ext cx="45719" cy="817067"/>
            </a:xfrm>
            <a:prstGeom prst="leftBrac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19751" y="3273841"/>
            <a:ext cx="1514485" cy="923330"/>
            <a:chOff x="195750" y="3273841"/>
            <a:chExt cx="1514485" cy="923330"/>
          </a:xfrm>
        </p:grpSpPr>
        <p:sp>
          <p:nvSpPr>
            <p:cNvPr id="77" name="TextBox 76"/>
            <p:cNvSpPr txBox="1"/>
            <p:nvPr/>
          </p:nvSpPr>
          <p:spPr>
            <a:xfrm>
              <a:off x="195750" y="3273841"/>
              <a:ext cx="14927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DVs</a:t>
              </a:r>
            </a:p>
            <a:p>
              <a:r>
                <a:rPr lang="en-US" dirty="0"/>
                <a:t>(Disturbance</a:t>
              </a:r>
            </a:p>
            <a:p>
              <a:r>
                <a:rPr lang="en-US" dirty="0"/>
                <a:t>Variables)</a:t>
              </a:r>
            </a:p>
          </p:txBody>
        </p:sp>
        <p:sp>
          <p:nvSpPr>
            <p:cNvPr id="83" name="Left Brace 82"/>
            <p:cNvSpPr/>
            <p:nvPr/>
          </p:nvSpPr>
          <p:spPr>
            <a:xfrm>
              <a:off x="1664516" y="3314556"/>
              <a:ext cx="45719" cy="817067"/>
            </a:xfrm>
            <a:prstGeom prst="leftBrac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Line 17"/>
          <p:cNvSpPr>
            <a:spLocks noChangeShapeType="1"/>
          </p:cNvSpPr>
          <p:nvPr/>
        </p:nvSpPr>
        <p:spPr bwMode="auto">
          <a:xfrm>
            <a:off x="6823724" y="3906865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7640157" y="3795649"/>
            <a:ext cx="464873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dirty="0"/>
              <a:t>TS2</a:t>
            </a:r>
            <a:endParaRPr lang="en-US" sz="1200" baseline="-25000" dirty="0"/>
          </a:p>
        </p:txBody>
      </p:sp>
      <p:grpSp>
        <p:nvGrpSpPr>
          <p:cNvPr id="8" name="Group 7"/>
          <p:cNvGrpSpPr/>
          <p:nvPr/>
        </p:nvGrpSpPr>
        <p:grpSpPr>
          <a:xfrm>
            <a:off x="8953527" y="2256534"/>
            <a:ext cx="1526810" cy="1676332"/>
            <a:chOff x="7429527" y="2256534"/>
            <a:chExt cx="1526810" cy="1676332"/>
          </a:xfrm>
        </p:grpSpPr>
        <p:sp>
          <p:nvSpPr>
            <p:cNvPr id="78" name="TextBox 77"/>
            <p:cNvSpPr txBox="1"/>
            <p:nvPr/>
          </p:nvSpPr>
          <p:spPr>
            <a:xfrm>
              <a:off x="7643157" y="2633035"/>
              <a:ext cx="13131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CVs</a:t>
              </a:r>
            </a:p>
            <a:p>
              <a:r>
                <a:rPr lang="en-US" dirty="0"/>
                <a:t>(Controlled</a:t>
              </a:r>
            </a:p>
            <a:p>
              <a:r>
                <a:rPr lang="en-US" dirty="0"/>
                <a:t>Variables)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429527" y="2256534"/>
              <a:ext cx="114273" cy="1676332"/>
            </a:xfrm>
            <a:prstGeom prst="rightBrac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Line 33"/>
          <p:cNvSpPr>
            <a:spLocks noChangeShapeType="1"/>
          </p:cNvSpPr>
          <p:nvPr/>
        </p:nvSpPr>
        <p:spPr bwMode="auto">
          <a:xfrm flipV="1">
            <a:off x="4695216" y="2424733"/>
            <a:ext cx="2068182" cy="37951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flipV="1">
            <a:off x="4709174" y="2770014"/>
            <a:ext cx="2054225" cy="2576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33"/>
          <p:cNvSpPr>
            <a:spLocks noChangeShapeType="1"/>
          </p:cNvSpPr>
          <p:nvPr/>
        </p:nvSpPr>
        <p:spPr bwMode="auto">
          <a:xfrm>
            <a:off x="4709173" y="2804244"/>
            <a:ext cx="2047246" cy="29045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>
            <a:off x="4693299" y="2804245"/>
            <a:ext cx="2063121" cy="110262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33"/>
          <p:cNvSpPr>
            <a:spLocks noChangeShapeType="1"/>
          </p:cNvSpPr>
          <p:nvPr/>
        </p:nvSpPr>
        <p:spPr bwMode="auto">
          <a:xfrm flipV="1">
            <a:off x="4650845" y="2416002"/>
            <a:ext cx="2134779" cy="727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>
            <a:off x="4693299" y="3165390"/>
            <a:ext cx="2063121" cy="33804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33"/>
          <p:cNvSpPr>
            <a:spLocks noChangeShapeType="1"/>
          </p:cNvSpPr>
          <p:nvPr/>
        </p:nvSpPr>
        <p:spPr bwMode="auto">
          <a:xfrm>
            <a:off x="4701237" y="3179865"/>
            <a:ext cx="2055183" cy="7270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 flipV="1">
            <a:off x="4688943" y="2424733"/>
            <a:ext cx="2067476" cy="109000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33"/>
          <p:cNvSpPr>
            <a:spLocks noChangeShapeType="1"/>
          </p:cNvSpPr>
          <p:nvPr/>
        </p:nvSpPr>
        <p:spPr bwMode="auto">
          <a:xfrm flipV="1">
            <a:off x="4709174" y="3122135"/>
            <a:ext cx="2054225" cy="39260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33"/>
          <p:cNvSpPr>
            <a:spLocks noChangeShapeType="1"/>
          </p:cNvSpPr>
          <p:nvPr/>
        </p:nvSpPr>
        <p:spPr bwMode="auto">
          <a:xfrm flipV="1">
            <a:off x="4701237" y="3514741"/>
            <a:ext cx="2084388" cy="1431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 flipV="1">
            <a:off x="4704048" y="2424732"/>
            <a:ext cx="2059351" cy="150217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 flipV="1">
            <a:off x="4693298" y="3122134"/>
            <a:ext cx="2063122" cy="80477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 flipV="1">
            <a:off x="4693298" y="3906864"/>
            <a:ext cx="2063122" cy="260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9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922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17" y="114832"/>
            <a:ext cx="8229600" cy="1143000"/>
          </a:xfrm>
        </p:spPr>
        <p:txBody>
          <a:bodyPr/>
          <a:lstStyle/>
          <a:p>
            <a:r>
              <a:rPr lang="en-US" sz="2400" dirty="0"/>
              <a:t>5.2 Fired Heater </a:t>
            </a:r>
            <a:r>
              <a:rPr lang="en-US" sz="2400" dirty="0">
                <a:solidFill>
                  <a:schemeClr val="tx1"/>
                </a:solidFill>
              </a:rPr>
              <a:t>Step Test</a:t>
            </a: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2854325" y="1135064"/>
            <a:ext cx="6483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2542423" y="1390735"/>
            <a:ext cx="6483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23" y="1135064"/>
            <a:ext cx="2234258" cy="22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23" y="3294553"/>
            <a:ext cx="6169316" cy="358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23" y="1135064"/>
            <a:ext cx="2234258" cy="22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3" name="Group 172"/>
          <p:cNvGrpSpPr/>
          <p:nvPr/>
        </p:nvGrpSpPr>
        <p:grpSpPr>
          <a:xfrm>
            <a:off x="1966595" y="1931956"/>
            <a:ext cx="431800" cy="423862"/>
            <a:chOff x="4502057" y="5364245"/>
            <a:chExt cx="431800" cy="423862"/>
          </a:xfrm>
        </p:grpSpPr>
        <p:sp>
          <p:nvSpPr>
            <p:cNvPr id="180" name="Freeform 50"/>
            <p:cNvSpPr>
              <a:spLocks/>
            </p:cNvSpPr>
            <p:nvPr/>
          </p:nvSpPr>
          <p:spPr bwMode="auto">
            <a:xfrm>
              <a:off x="4502057" y="5364245"/>
              <a:ext cx="423863" cy="423862"/>
            </a:xfrm>
            <a:custGeom>
              <a:avLst/>
              <a:gdLst>
                <a:gd name="T0" fmla="*/ 5 w 534"/>
                <a:gd name="T1" fmla="*/ 319 h 533"/>
                <a:gd name="T2" fmla="*/ 21 w 534"/>
                <a:gd name="T3" fmla="*/ 369 h 533"/>
                <a:gd name="T4" fmla="*/ 46 w 534"/>
                <a:gd name="T5" fmla="*/ 415 h 533"/>
                <a:gd name="T6" fmla="*/ 88 w 534"/>
                <a:gd name="T7" fmla="*/ 463 h 533"/>
                <a:gd name="T8" fmla="*/ 130 w 534"/>
                <a:gd name="T9" fmla="*/ 493 h 533"/>
                <a:gd name="T10" fmla="*/ 201 w 534"/>
                <a:gd name="T11" fmla="*/ 524 h 533"/>
                <a:gd name="T12" fmla="*/ 252 w 534"/>
                <a:gd name="T13" fmla="*/ 531 h 533"/>
                <a:gd name="T14" fmla="*/ 293 w 534"/>
                <a:gd name="T15" fmla="*/ 531 h 533"/>
                <a:gd name="T16" fmla="*/ 346 w 534"/>
                <a:gd name="T17" fmla="*/ 520 h 533"/>
                <a:gd name="T18" fmla="*/ 404 w 534"/>
                <a:gd name="T19" fmla="*/ 493 h 533"/>
                <a:gd name="T20" fmla="*/ 446 w 534"/>
                <a:gd name="T21" fmla="*/ 463 h 533"/>
                <a:gd name="T22" fmla="*/ 486 w 534"/>
                <a:gd name="T23" fmla="*/ 415 h 533"/>
                <a:gd name="T24" fmla="*/ 517 w 534"/>
                <a:gd name="T25" fmla="*/ 357 h 533"/>
                <a:gd name="T26" fmla="*/ 530 w 534"/>
                <a:gd name="T27" fmla="*/ 306 h 533"/>
                <a:gd name="T28" fmla="*/ 534 w 534"/>
                <a:gd name="T29" fmla="*/ 266 h 533"/>
                <a:gd name="T30" fmla="*/ 528 w 534"/>
                <a:gd name="T31" fmla="*/ 212 h 533"/>
                <a:gd name="T32" fmla="*/ 507 w 534"/>
                <a:gd name="T33" fmla="*/ 151 h 533"/>
                <a:gd name="T34" fmla="*/ 471 w 534"/>
                <a:gd name="T35" fmla="*/ 97 h 533"/>
                <a:gd name="T36" fmla="*/ 425 w 534"/>
                <a:gd name="T37" fmla="*/ 53 h 533"/>
                <a:gd name="T38" fmla="*/ 381 w 534"/>
                <a:gd name="T39" fmla="*/ 25 h 533"/>
                <a:gd name="T40" fmla="*/ 333 w 534"/>
                <a:gd name="T41" fmla="*/ 7 h 533"/>
                <a:gd name="T42" fmla="*/ 239 w 534"/>
                <a:gd name="T43" fmla="*/ 0 h 533"/>
                <a:gd name="T44" fmla="*/ 187 w 534"/>
                <a:gd name="T45" fmla="*/ 11 h 533"/>
                <a:gd name="T46" fmla="*/ 128 w 534"/>
                <a:gd name="T47" fmla="*/ 38 h 533"/>
                <a:gd name="T48" fmla="*/ 88 w 534"/>
                <a:gd name="T49" fmla="*/ 69 h 533"/>
                <a:gd name="T50" fmla="*/ 46 w 534"/>
                <a:gd name="T51" fmla="*/ 118 h 533"/>
                <a:gd name="T52" fmla="*/ 15 w 534"/>
                <a:gd name="T53" fmla="*/ 176 h 533"/>
                <a:gd name="T54" fmla="*/ 1 w 534"/>
                <a:gd name="T55" fmla="*/ 225 h 533"/>
                <a:gd name="T56" fmla="*/ 30 w 534"/>
                <a:gd name="T57" fmla="*/ 267 h 533"/>
                <a:gd name="T58" fmla="*/ 34 w 534"/>
                <a:gd name="T59" fmla="*/ 220 h 533"/>
                <a:gd name="T60" fmla="*/ 53 w 534"/>
                <a:gd name="T61" fmla="*/ 164 h 533"/>
                <a:gd name="T62" fmla="*/ 78 w 534"/>
                <a:gd name="T63" fmla="*/ 126 h 533"/>
                <a:gd name="T64" fmla="*/ 136 w 534"/>
                <a:gd name="T65" fmla="*/ 70 h 533"/>
                <a:gd name="T66" fmla="*/ 185 w 534"/>
                <a:gd name="T67" fmla="*/ 44 h 533"/>
                <a:gd name="T68" fmla="*/ 231 w 534"/>
                <a:gd name="T69" fmla="*/ 32 h 533"/>
                <a:gd name="T70" fmla="*/ 314 w 534"/>
                <a:gd name="T71" fmla="*/ 34 h 533"/>
                <a:gd name="T72" fmla="*/ 358 w 534"/>
                <a:gd name="T73" fmla="*/ 47 h 533"/>
                <a:gd name="T74" fmla="*/ 398 w 534"/>
                <a:gd name="T75" fmla="*/ 70 h 533"/>
                <a:gd name="T76" fmla="*/ 440 w 534"/>
                <a:gd name="T77" fmla="*/ 109 h 533"/>
                <a:gd name="T78" fmla="*/ 467 w 534"/>
                <a:gd name="T79" fmla="*/ 145 h 533"/>
                <a:gd name="T80" fmla="*/ 496 w 534"/>
                <a:gd name="T81" fmla="*/ 208 h 533"/>
                <a:gd name="T82" fmla="*/ 501 w 534"/>
                <a:gd name="T83" fmla="*/ 254 h 533"/>
                <a:gd name="T84" fmla="*/ 501 w 534"/>
                <a:gd name="T85" fmla="*/ 290 h 533"/>
                <a:gd name="T86" fmla="*/ 492 w 534"/>
                <a:gd name="T87" fmla="*/ 336 h 533"/>
                <a:gd name="T88" fmla="*/ 469 w 534"/>
                <a:gd name="T89" fmla="*/ 388 h 533"/>
                <a:gd name="T90" fmla="*/ 440 w 534"/>
                <a:gd name="T91" fmla="*/ 424 h 533"/>
                <a:gd name="T92" fmla="*/ 398 w 534"/>
                <a:gd name="T93" fmla="*/ 461 h 533"/>
                <a:gd name="T94" fmla="*/ 346 w 534"/>
                <a:gd name="T95" fmla="*/ 487 h 533"/>
                <a:gd name="T96" fmla="*/ 302 w 534"/>
                <a:gd name="T97" fmla="*/ 499 h 533"/>
                <a:gd name="T98" fmla="*/ 268 w 534"/>
                <a:gd name="T99" fmla="*/ 503 h 533"/>
                <a:gd name="T100" fmla="*/ 220 w 534"/>
                <a:gd name="T101" fmla="*/ 497 h 533"/>
                <a:gd name="T102" fmla="*/ 164 w 534"/>
                <a:gd name="T103" fmla="*/ 478 h 533"/>
                <a:gd name="T104" fmla="*/ 116 w 534"/>
                <a:gd name="T105" fmla="*/ 447 h 533"/>
                <a:gd name="T106" fmla="*/ 78 w 534"/>
                <a:gd name="T107" fmla="*/ 407 h 533"/>
                <a:gd name="T108" fmla="*/ 53 w 534"/>
                <a:gd name="T109" fmla="*/ 367 h 533"/>
                <a:gd name="T110" fmla="*/ 38 w 534"/>
                <a:gd name="T111" fmla="*/ 325 h 533"/>
                <a:gd name="T112" fmla="*/ 30 w 534"/>
                <a:gd name="T113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3">
                  <a:moveTo>
                    <a:pt x="0" y="267"/>
                  </a:moveTo>
                  <a:lnTo>
                    <a:pt x="0" y="281"/>
                  </a:lnTo>
                  <a:lnTo>
                    <a:pt x="1" y="306"/>
                  </a:lnTo>
                  <a:lnTo>
                    <a:pt x="5" y="319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5" y="357"/>
                  </a:lnTo>
                  <a:lnTo>
                    <a:pt x="21" y="369"/>
                  </a:lnTo>
                  <a:lnTo>
                    <a:pt x="24" y="380"/>
                  </a:lnTo>
                  <a:lnTo>
                    <a:pt x="32" y="392"/>
                  </a:lnTo>
                  <a:lnTo>
                    <a:pt x="38" y="403"/>
                  </a:lnTo>
                  <a:lnTo>
                    <a:pt x="46" y="415"/>
                  </a:lnTo>
                  <a:lnTo>
                    <a:pt x="53" y="424"/>
                  </a:lnTo>
                  <a:lnTo>
                    <a:pt x="61" y="434"/>
                  </a:lnTo>
                  <a:lnTo>
                    <a:pt x="68" y="445"/>
                  </a:lnTo>
                  <a:lnTo>
                    <a:pt x="88" y="463"/>
                  </a:lnTo>
                  <a:lnTo>
                    <a:pt x="97" y="470"/>
                  </a:lnTo>
                  <a:lnTo>
                    <a:pt x="107" y="480"/>
                  </a:lnTo>
                  <a:lnTo>
                    <a:pt x="118" y="487"/>
                  </a:lnTo>
                  <a:lnTo>
                    <a:pt x="130" y="493"/>
                  </a:lnTo>
                  <a:lnTo>
                    <a:pt x="151" y="507"/>
                  </a:lnTo>
                  <a:lnTo>
                    <a:pt x="164" y="512"/>
                  </a:lnTo>
                  <a:lnTo>
                    <a:pt x="187" y="520"/>
                  </a:lnTo>
                  <a:lnTo>
                    <a:pt x="201" y="524"/>
                  </a:lnTo>
                  <a:lnTo>
                    <a:pt x="212" y="528"/>
                  </a:lnTo>
                  <a:lnTo>
                    <a:pt x="226" y="529"/>
                  </a:lnTo>
                  <a:lnTo>
                    <a:pt x="239" y="531"/>
                  </a:lnTo>
                  <a:lnTo>
                    <a:pt x="252" y="531"/>
                  </a:lnTo>
                  <a:lnTo>
                    <a:pt x="266" y="533"/>
                  </a:lnTo>
                  <a:lnTo>
                    <a:pt x="268" y="533"/>
                  </a:lnTo>
                  <a:lnTo>
                    <a:pt x="281" y="531"/>
                  </a:lnTo>
                  <a:lnTo>
                    <a:pt x="293" y="531"/>
                  </a:lnTo>
                  <a:lnTo>
                    <a:pt x="306" y="529"/>
                  </a:lnTo>
                  <a:lnTo>
                    <a:pt x="319" y="528"/>
                  </a:lnTo>
                  <a:lnTo>
                    <a:pt x="333" y="524"/>
                  </a:lnTo>
                  <a:lnTo>
                    <a:pt x="346" y="520"/>
                  </a:lnTo>
                  <a:lnTo>
                    <a:pt x="358" y="516"/>
                  </a:lnTo>
                  <a:lnTo>
                    <a:pt x="369" y="510"/>
                  </a:lnTo>
                  <a:lnTo>
                    <a:pt x="381" y="507"/>
                  </a:lnTo>
                  <a:lnTo>
                    <a:pt x="404" y="493"/>
                  </a:lnTo>
                  <a:lnTo>
                    <a:pt x="415" y="485"/>
                  </a:lnTo>
                  <a:lnTo>
                    <a:pt x="425" y="480"/>
                  </a:lnTo>
                  <a:lnTo>
                    <a:pt x="434" y="470"/>
                  </a:lnTo>
                  <a:lnTo>
                    <a:pt x="446" y="463"/>
                  </a:lnTo>
                  <a:lnTo>
                    <a:pt x="463" y="445"/>
                  </a:lnTo>
                  <a:lnTo>
                    <a:pt x="471" y="434"/>
                  </a:lnTo>
                  <a:lnTo>
                    <a:pt x="480" y="424"/>
                  </a:lnTo>
                  <a:lnTo>
                    <a:pt x="486" y="415"/>
                  </a:lnTo>
                  <a:lnTo>
                    <a:pt x="494" y="403"/>
                  </a:lnTo>
                  <a:lnTo>
                    <a:pt x="507" y="380"/>
                  </a:lnTo>
                  <a:lnTo>
                    <a:pt x="511" y="369"/>
                  </a:lnTo>
                  <a:lnTo>
                    <a:pt x="517" y="357"/>
                  </a:lnTo>
                  <a:lnTo>
                    <a:pt x="520" y="346"/>
                  </a:lnTo>
                  <a:lnTo>
                    <a:pt x="524" y="332"/>
                  </a:lnTo>
                  <a:lnTo>
                    <a:pt x="528" y="319"/>
                  </a:lnTo>
                  <a:lnTo>
                    <a:pt x="530" y="306"/>
                  </a:lnTo>
                  <a:lnTo>
                    <a:pt x="532" y="292"/>
                  </a:lnTo>
                  <a:lnTo>
                    <a:pt x="532" y="281"/>
                  </a:lnTo>
                  <a:lnTo>
                    <a:pt x="534" y="267"/>
                  </a:lnTo>
                  <a:lnTo>
                    <a:pt x="534" y="266"/>
                  </a:lnTo>
                  <a:lnTo>
                    <a:pt x="532" y="252"/>
                  </a:lnTo>
                  <a:lnTo>
                    <a:pt x="532" y="239"/>
                  </a:lnTo>
                  <a:lnTo>
                    <a:pt x="530" y="225"/>
                  </a:lnTo>
                  <a:lnTo>
                    <a:pt x="528" y="212"/>
                  </a:lnTo>
                  <a:lnTo>
                    <a:pt x="524" y="201"/>
                  </a:lnTo>
                  <a:lnTo>
                    <a:pt x="520" y="187"/>
                  </a:lnTo>
                  <a:lnTo>
                    <a:pt x="513" y="164"/>
                  </a:lnTo>
                  <a:lnTo>
                    <a:pt x="507" y="151"/>
                  </a:lnTo>
                  <a:lnTo>
                    <a:pt x="494" y="130"/>
                  </a:lnTo>
                  <a:lnTo>
                    <a:pt x="488" y="118"/>
                  </a:lnTo>
                  <a:lnTo>
                    <a:pt x="480" y="107"/>
                  </a:lnTo>
                  <a:lnTo>
                    <a:pt x="471" y="97"/>
                  </a:lnTo>
                  <a:lnTo>
                    <a:pt x="463" y="88"/>
                  </a:lnTo>
                  <a:lnTo>
                    <a:pt x="446" y="69"/>
                  </a:lnTo>
                  <a:lnTo>
                    <a:pt x="434" y="61"/>
                  </a:lnTo>
                  <a:lnTo>
                    <a:pt x="425" y="53"/>
                  </a:lnTo>
                  <a:lnTo>
                    <a:pt x="415" y="46"/>
                  </a:lnTo>
                  <a:lnTo>
                    <a:pt x="404" y="38"/>
                  </a:lnTo>
                  <a:lnTo>
                    <a:pt x="392" y="32"/>
                  </a:lnTo>
                  <a:lnTo>
                    <a:pt x="381" y="25"/>
                  </a:lnTo>
                  <a:lnTo>
                    <a:pt x="369" y="21"/>
                  </a:lnTo>
                  <a:lnTo>
                    <a:pt x="358" y="15"/>
                  </a:lnTo>
                  <a:lnTo>
                    <a:pt x="344" y="11"/>
                  </a:lnTo>
                  <a:lnTo>
                    <a:pt x="333" y="7"/>
                  </a:lnTo>
                  <a:lnTo>
                    <a:pt x="319" y="5"/>
                  </a:lnTo>
                  <a:lnTo>
                    <a:pt x="306" y="2"/>
                  </a:lnTo>
                  <a:lnTo>
                    <a:pt x="281" y="0"/>
                  </a:lnTo>
                  <a:lnTo>
                    <a:pt x="239" y="0"/>
                  </a:lnTo>
                  <a:lnTo>
                    <a:pt x="226" y="2"/>
                  </a:lnTo>
                  <a:lnTo>
                    <a:pt x="212" y="5"/>
                  </a:lnTo>
                  <a:lnTo>
                    <a:pt x="201" y="7"/>
                  </a:lnTo>
                  <a:lnTo>
                    <a:pt x="187" y="11"/>
                  </a:lnTo>
                  <a:lnTo>
                    <a:pt x="176" y="15"/>
                  </a:lnTo>
                  <a:lnTo>
                    <a:pt x="151" y="25"/>
                  </a:lnTo>
                  <a:lnTo>
                    <a:pt x="139" y="32"/>
                  </a:lnTo>
                  <a:lnTo>
                    <a:pt x="128" y="38"/>
                  </a:lnTo>
                  <a:lnTo>
                    <a:pt x="118" y="46"/>
                  </a:lnTo>
                  <a:lnTo>
                    <a:pt x="107" y="53"/>
                  </a:lnTo>
                  <a:lnTo>
                    <a:pt x="97" y="61"/>
                  </a:lnTo>
                  <a:lnTo>
                    <a:pt x="88" y="69"/>
                  </a:lnTo>
                  <a:lnTo>
                    <a:pt x="68" y="88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4" y="151"/>
                  </a:lnTo>
                  <a:lnTo>
                    <a:pt x="15" y="176"/>
                  </a:lnTo>
                  <a:lnTo>
                    <a:pt x="11" y="187"/>
                  </a:lnTo>
                  <a:lnTo>
                    <a:pt x="7" y="201"/>
                  </a:lnTo>
                  <a:lnTo>
                    <a:pt x="5" y="212"/>
                  </a:lnTo>
                  <a:lnTo>
                    <a:pt x="1" y="225"/>
                  </a:lnTo>
                  <a:lnTo>
                    <a:pt x="0" y="239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0" y="243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44" y="185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0" y="135"/>
                  </a:lnTo>
                  <a:lnTo>
                    <a:pt x="78" y="126"/>
                  </a:lnTo>
                  <a:lnTo>
                    <a:pt x="84" y="116"/>
                  </a:lnTo>
                  <a:lnTo>
                    <a:pt x="116" y="84"/>
                  </a:lnTo>
                  <a:lnTo>
                    <a:pt x="126" y="78"/>
                  </a:lnTo>
                  <a:lnTo>
                    <a:pt x="136" y="70"/>
                  </a:lnTo>
                  <a:lnTo>
                    <a:pt x="145" y="65"/>
                  </a:lnTo>
                  <a:lnTo>
                    <a:pt x="155" y="59"/>
                  </a:lnTo>
                  <a:lnTo>
                    <a:pt x="164" y="53"/>
                  </a:lnTo>
                  <a:lnTo>
                    <a:pt x="185" y="44"/>
                  </a:lnTo>
                  <a:lnTo>
                    <a:pt x="197" y="40"/>
                  </a:lnTo>
                  <a:lnTo>
                    <a:pt x="208" y="38"/>
                  </a:lnTo>
                  <a:lnTo>
                    <a:pt x="220" y="34"/>
                  </a:lnTo>
                  <a:lnTo>
                    <a:pt x="231" y="32"/>
                  </a:lnTo>
                  <a:lnTo>
                    <a:pt x="243" y="30"/>
                  </a:lnTo>
                  <a:lnTo>
                    <a:pt x="279" y="30"/>
                  </a:lnTo>
                  <a:lnTo>
                    <a:pt x="302" y="32"/>
                  </a:lnTo>
                  <a:lnTo>
                    <a:pt x="314" y="34"/>
                  </a:lnTo>
                  <a:lnTo>
                    <a:pt x="325" y="38"/>
                  </a:lnTo>
                  <a:lnTo>
                    <a:pt x="337" y="40"/>
                  </a:lnTo>
                  <a:lnTo>
                    <a:pt x="346" y="44"/>
                  </a:lnTo>
                  <a:lnTo>
                    <a:pt x="358" y="47"/>
                  </a:lnTo>
                  <a:lnTo>
                    <a:pt x="367" y="53"/>
                  </a:lnTo>
                  <a:lnTo>
                    <a:pt x="377" y="59"/>
                  </a:lnTo>
                  <a:lnTo>
                    <a:pt x="388" y="65"/>
                  </a:lnTo>
                  <a:lnTo>
                    <a:pt x="398" y="70"/>
                  </a:lnTo>
                  <a:lnTo>
                    <a:pt x="407" y="78"/>
                  </a:lnTo>
                  <a:lnTo>
                    <a:pt x="415" y="84"/>
                  </a:lnTo>
                  <a:lnTo>
                    <a:pt x="425" y="91"/>
                  </a:lnTo>
                  <a:lnTo>
                    <a:pt x="440" y="109"/>
                  </a:lnTo>
                  <a:lnTo>
                    <a:pt x="448" y="116"/>
                  </a:lnTo>
                  <a:lnTo>
                    <a:pt x="455" y="126"/>
                  </a:lnTo>
                  <a:lnTo>
                    <a:pt x="461" y="135"/>
                  </a:lnTo>
                  <a:lnTo>
                    <a:pt x="467" y="145"/>
                  </a:lnTo>
                  <a:lnTo>
                    <a:pt x="478" y="164"/>
                  </a:lnTo>
                  <a:lnTo>
                    <a:pt x="484" y="176"/>
                  </a:lnTo>
                  <a:lnTo>
                    <a:pt x="492" y="197"/>
                  </a:lnTo>
                  <a:lnTo>
                    <a:pt x="496" y="208"/>
                  </a:lnTo>
                  <a:lnTo>
                    <a:pt x="497" y="220"/>
                  </a:lnTo>
                  <a:lnTo>
                    <a:pt x="499" y="231"/>
                  </a:lnTo>
                  <a:lnTo>
                    <a:pt x="501" y="243"/>
                  </a:lnTo>
                  <a:lnTo>
                    <a:pt x="501" y="254"/>
                  </a:lnTo>
                  <a:lnTo>
                    <a:pt x="503" y="267"/>
                  </a:lnTo>
                  <a:lnTo>
                    <a:pt x="503" y="266"/>
                  </a:lnTo>
                  <a:lnTo>
                    <a:pt x="501" y="279"/>
                  </a:lnTo>
                  <a:lnTo>
                    <a:pt x="501" y="290"/>
                  </a:lnTo>
                  <a:lnTo>
                    <a:pt x="499" y="302"/>
                  </a:lnTo>
                  <a:lnTo>
                    <a:pt x="497" y="313"/>
                  </a:lnTo>
                  <a:lnTo>
                    <a:pt x="496" y="325"/>
                  </a:lnTo>
                  <a:lnTo>
                    <a:pt x="492" y="336"/>
                  </a:lnTo>
                  <a:lnTo>
                    <a:pt x="488" y="346"/>
                  </a:lnTo>
                  <a:lnTo>
                    <a:pt x="484" y="357"/>
                  </a:lnTo>
                  <a:lnTo>
                    <a:pt x="478" y="367"/>
                  </a:lnTo>
                  <a:lnTo>
                    <a:pt x="469" y="388"/>
                  </a:lnTo>
                  <a:lnTo>
                    <a:pt x="461" y="398"/>
                  </a:lnTo>
                  <a:lnTo>
                    <a:pt x="455" y="407"/>
                  </a:lnTo>
                  <a:lnTo>
                    <a:pt x="448" y="415"/>
                  </a:lnTo>
                  <a:lnTo>
                    <a:pt x="440" y="424"/>
                  </a:lnTo>
                  <a:lnTo>
                    <a:pt x="425" y="440"/>
                  </a:lnTo>
                  <a:lnTo>
                    <a:pt x="415" y="447"/>
                  </a:lnTo>
                  <a:lnTo>
                    <a:pt x="407" y="455"/>
                  </a:lnTo>
                  <a:lnTo>
                    <a:pt x="398" y="461"/>
                  </a:lnTo>
                  <a:lnTo>
                    <a:pt x="388" y="468"/>
                  </a:lnTo>
                  <a:lnTo>
                    <a:pt x="367" y="478"/>
                  </a:lnTo>
                  <a:lnTo>
                    <a:pt x="358" y="484"/>
                  </a:lnTo>
                  <a:lnTo>
                    <a:pt x="346" y="487"/>
                  </a:lnTo>
                  <a:lnTo>
                    <a:pt x="337" y="491"/>
                  </a:lnTo>
                  <a:lnTo>
                    <a:pt x="325" y="495"/>
                  </a:lnTo>
                  <a:lnTo>
                    <a:pt x="314" y="497"/>
                  </a:lnTo>
                  <a:lnTo>
                    <a:pt x="302" y="499"/>
                  </a:lnTo>
                  <a:lnTo>
                    <a:pt x="291" y="501"/>
                  </a:lnTo>
                  <a:lnTo>
                    <a:pt x="279" y="501"/>
                  </a:lnTo>
                  <a:lnTo>
                    <a:pt x="266" y="503"/>
                  </a:lnTo>
                  <a:lnTo>
                    <a:pt x="268" y="503"/>
                  </a:lnTo>
                  <a:lnTo>
                    <a:pt x="254" y="501"/>
                  </a:lnTo>
                  <a:lnTo>
                    <a:pt x="243" y="501"/>
                  </a:lnTo>
                  <a:lnTo>
                    <a:pt x="231" y="499"/>
                  </a:lnTo>
                  <a:lnTo>
                    <a:pt x="220" y="497"/>
                  </a:lnTo>
                  <a:lnTo>
                    <a:pt x="208" y="495"/>
                  </a:lnTo>
                  <a:lnTo>
                    <a:pt x="197" y="491"/>
                  </a:lnTo>
                  <a:lnTo>
                    <a:pt x="176" y="484"/>
                  </a:lnTo>
                  <a:lnTo>
                    <a:pt x="164" y="478"/>
                  </a:lnTo>
                  <a:lnTo>
                    <a:pt x="145" y="466"/>
                  </a:lnTo>
                  <a:lnTo>
                    <a:pt x="136" y="461"/>
                  </a:lnTo>
                  <a:lnTo>
                    <a:pt x="126" y="455"/>
                  </a:lnTo>
                  <a:lnTo>
                    <a:pt x="116" y="447"/>
                  </a:lnTo>
                  <a:lnTo>
                    <a:pt x="109" y="440"/>
                  </a:lnTo>
                  <a:lnTo>
                    <a:pt x="91" y="424"/>
                  </a:lnTo>
                  <a:lnTo>
                    <a:pt x="84" y="415"/>
                  </a:lnTo>
                  <a:lnTo>
                    <a:pt x="78" y="407"/>
                  </a:lnTo>
                  <a:lnTo>
                    <a:pt x="70" y="398"/>
                  </a:lnTo>
                  <a:lnTo>
                    <a:pt x="65" y="388"/>
                  </a:lnTo>
                  <a:lnTo>
                    <a:pt x="59" y="376"/>
                  </a:lnTo>
                  <a:lnTo>
                    <a:pt x="53" y="367"/>
                  </a:lnTo>
                  <a:lnTo>
                    <a:pt x="47" y="357"/>
                  </a:lnTo>
                  <a:lnTo>
                    <a:pt x="44" y="346"/>
                  </a:lnTo>
                  <a:lnTo>
                    <a:pt x="40" y="336"/>
                  </a:lnTo>
                  <a:lnTo>
                    <a:pt x="38" y="325"/>
                  </a:lnTo>
                  <a:lnTo>
                    <a:pt x="34" y="313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 Box 135"/>
            <p:cNvSpPr txBox="1">
              <a:spLocks noChangeArrowheads="1"/>
            </p:cNvSpPr>
            <p:nvPr/>
          </p:nvSpPr>
          <p:spPr bwMode="auto">
            <a:xfrm>
              <a:off x="4503645" y="5422982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FG</a:t>
              </a: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2010167"/>
            <a:ext cx="510296" cy="4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173437" y="1850614"/>
            <a:ext cx="1232807" cy="72381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12" y="392430"/>
            <a:ext cx="8989670" cy="5860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sz="2400" dirty="0"/>
              <a:t>5.3 Fired Heater </a:t>
            </a:r>
            <a:r>
              <a:rPr lang="en-US" sz="2400" dirty="0">
                <a:solidFill>
                  <a:schemeClr val="tx1"/>
                </a:solidFill>
              </a:rPr>
              <a:t>Step 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237" y="555356"/>
            <a:ext cx="713508" cy="5510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53" y="921454"/>
            <a:ext cx="493940" cy="4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54" y="2027774"/>
            <a:ext cx="456743" cy="4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53" y="3082906"/>
            <a:ext cx="419108" cy="4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7" y="4245405"/>
            <a:ext cx="488857" cy="4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19" y="5355317"/>
            <a:ext cx="494575" cy="4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770051" y="626113"/>
            <a:ext cx="713508" cy="5510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76" y="921454"/>
            <a:ext cx="453932" cy="4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76" y="2027926"/>
            <a:ext cx="468408" cy="4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40" y="3129322"/>
            <a:ext cx="462744" cy="4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82" y="4264673"/>
            <a:ext cx="452302" cy="4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83" y="5377049"/>
            <a:ext cx="429509" cy="4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FB51D9-40D5-2B4F-BCBD-351E9A4CC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233" y="3883736"/>
            <a:ext cx="338044" cy="151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A17C8-C40C-444C-B054-25679B0D60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234" y="5006141"/>
            <a:ext cx="338044" cy="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272"/>
            <a:ext cx="8229600" cy="1143000"/>
          </a:xfrm>
        </p:spPr>
        <p:txBody>
          <a:bodyPr/>
          <a:lstStyle/>
          <a:p>
            <a:r>
              <a:rPr lang="en-US" sz="2400" dirty="0"/>
              <a:t>5.4 Fired Heater </a:t>
            </a:r>
            <a:r>
              <a:rPr lang="en-US" sz="2400" dirty="0">
                <a:solidFill>
                  <a:schemeClr val="tx1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(Step Response)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00" y="594709"/>
            <a:ext cx="8658300" cy="562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03" y="594710"/>
            <a:ext cx="493940" cy="4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50" y="594710"/>
            <a:ext cx="456743" cy="4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91" y="594710"/>
            <a:ext cx="419108" cy="4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15" y="606684"/>
            <a:ext cx="488857" cy="4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91" y="594709"/>
            <a:ext cx="494575" cy="4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74" y="4200255"/>
            <a:ext cx="452302" cy="4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01" y="5179970"/>
            <a:ext cx="429509" cy="4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61" y="3134684"/>
            <a:ext cx="462744" cy="4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68" y="1170273"/>
            <a:ext cx="453932" cy="4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68" y="2135082"/>
            <a:ext cx="468408" cy="4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A0520B-0C6E-574E-8EE5-662CFA6E1178}"/>
              </a:ext>
            </a:extLst>
          </p:cNvPr>
          <p:cNvGrpSpPr/>
          <p:nvPr/>
        </p:nvGrpSpPr>
        <p:grpSpPr>
          <a:xfrm>
            <a:off x="4173774" y="606684"/>
            <a:ext cx="3339836" cy="2353066"/>
            <a:chOff x="2795303" y="205456"/>
            <a:chExt cx="3339836" cy="2353066"/>
          </a:xfrm>
        </p:grpSpPr>
        <p:grpSp>
          <p:nvGrpSpPr>
            <p:cNvPr id="4" name="Group 3"/>
            <p:cNvGrpSpPr/>
            <p:nvPr/>
          </p:nvGrpSpPr>
          <p:grpSpPr>
            <a:xfrm>
              <a:off x="2795303" y="205456"/>
              <a:ext cx="3339836" cy="2353066"/>
              <a:chOff x="6687046" y="2296065"/>
              <a:chExt cx="3339836" cy="235306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687046" y="2296065"/>
                <a:ext cx="3339836" cy="23530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1194" y="2369255"/>
                <a:ext cx="3235953" cy="2279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28B0E1-8281-294E-BAF8-3C752134B2F2}"/>
                </a:ext>
              </a:extLst>
            </p:cNvPr>
            <p:cNvCxnSpPr/>
            <p:nvPr/>
          </p:nvCxnSpPr>
          <p:spPr>
            <a:xfrm>
              <a:off x="4862945" y="594709"/>
              <a:ext cx="0" cy="1450222"/>
            </a:xfrm>
            <a:prstGeom prst="straightConnector1">
              <a:avLst/>
            </a:prstGeom>
            <a:ln w="34925">
              <a:solidFill>
                <a:schemeClr val="tx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B7598C-AE79-E24D-99F5-48651907DD8F}"/>
                </a:ext>
              </a:extLst>
            </p:cNvPr>
            <p:cNvSpPr txBox="1"/>
            <p:nvPr/>
          </p:nvSpPr>
          <p:spPr>
            <a:xfrm>
              <a:off x="4875471" y="1079567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Gain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1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67" y="93729"/>
            <a:ext cx="8229600" cy="1143000"/>
          </a:xfrm>
        </p:spPr>
        <p:txBody>
          <a:bodyPr/>
          <a:lstStyle/>
          <a:p>
            <a:r>
              <a:rPr lang="en-US" sz="2400" dirty="0"/>
              <a:t>5.5 Fired Heater </a:t>
            </a:r>
            <a:r>
              <a:rPr lang="en-US" sz="2400" dirty="0">
                <a:solidFill>
                  <a:schemeClr val="tx1"/>
                </a:solidFill>
              </a:rPr>
              <a:t>MPC</a:t>
            </a:r>
            <a:r>
              <a:rPr lang="en-US" sz="2400" dirty="0"/>
              <a:t> Configuration</a:t>
            </a: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2839992" y="1135064"/>
            <a:ext cx="6483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2542423" y="1390735"/>
            <a:ext cx="6483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917236" y="1849521"/>
            <a:ext cx="1828800" cy="3195637"/>
          </a:xfrm>
          <a:custGeom>
            <a:avLst/>
            <a:gdLst>
              <a:gd name="T0" fmla="*/ 0 w 2304"/>
              <a:gd name="T1" fmla="*/ 4026 h 4026"/>
              <a:gd name="T2" fmla="*/ 0 w 2304"/>
              <a:gd name="T3" fmla="*/ 1725 h 4026"/>
              <a:gd name="T4" fmla="*/ 576 w 2304"/>
              <a:gd name="T5" fmla="*/ 1149 h 4026"/>
              <a:gd name="T6" fmla="*/ 576 w 2304"/>
              <a:gd name="T7" fmla="*/ 0 h 4026"/>
              <a:gd name="T8" fmla="*/ 1727 w 2304"/>
              <a:gd name="T9" fmla="*/ 0 h 4026"/>
              <a:gd name="T10" fmla="*/ 1727 w 2304"/>
              <a:gd name="T11" fmla="*/ 1149 h 4026"/>
              <a:gd name="T12" fmla="*/ 2304 w 2304"/>
              <a:gd name="T13" fmla="*/ 1725 h 4026"/>
              <a:gd name="T14" fmla="*/ 2304 w 2304"/>
              <a:gd name="T15" fmla="*/ 4026 h 4026"/>
              <a:gd name="T16" fmla="*/ 0 w 2304"/>
              <a:gd name="T17" fmla="*/ 4026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4" h="4026">
                <a:moveTo>
                  <a:pt x="0" y="4026"/>
                </a:moveTo>
                <a:lnTo>
                  <a:pt x="0" y="1725"/>
                </a:lnTo>
                <a:lnTo>
                  <a:pt x="576" y="1149"/>
                </a:lnTo>
                <a:lnTo>
                  <a:pt x="576" y="0"/>
                </a:lnTo>
                <a:lnTo>
                  <a:pt x="1727" y="0"/>
                </a:lnTo>
                <a:lnTo>
                  <a:pt x="1727" y="1149"/>
                </a:lnTo>
                <a:lnTo>
                  <a:pt x="2304" y="1725"/>
                </a:lnTo>
                <a:lnTo>
                  <a:pt x="2304" y="4026"/>
                </a:lnTo>
                <a:lnTo>
                  <a:pt x="0" y="4026"/>
                </a:lnTo>
                <a:close/>
              </a:path>
            </a:pathLst>
          </a:custGeom>
          <a:solidFill>
            <a:srgbClr val="E0E0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620124" y="3664033"/>
            <a:ext cx="5053013" cy="23813"/>
          </a:xfrm>
          <a:custGeom>
            <a:avLst/>
            <a:gdLst>
              <a:gd name="T0" fmla="*/ 15 w 6366"/>
              <a:gd name="T1" fmla="*/ 0 h 30"/>
              <a:gd name="T2" fmla="*/ 11 w 6366"/>
              <a:gd name="T3" fmla="*/ 0 h 30"/>
              <a:gd name="T4" fmla="*/ 8 w 6366"/>
              <a:gd name="T5" fmla="*/ 1 h 30"/>
              <a:gd name="T6" fmla="*/ 4 w 6366"/>
              <a:gd name="T7" fmla="*/ 3 h 30"/>
              <a:gd name="T8" fmla="*/ 2 w 6366"/>
              <a:gd name="T9" fmla="*/ 7 h 30"/>
              <a:gd name="T10" fmla="*/ 0 w 6366"/>
              <a:gd name="T11" fmla="*/ 11 h 30"/>
              <a:gd name="T12" fmla="*/ 0 w 6366"/>
              <a:gd name="T13" fmla="*/ 19 h 30"/>
              <a:gd name="T14" fmla="*/ 2 w 6366"/>
              <a:gd name="T15" fmla="*/ 22 h 30"/>
              <a:gd name="T16" fmla="*/ 8 w 6366"/>
              <a:gd name="T17" fmla="*/ 28 h 30"/>
              <a:gd name="T18" fmla="*/ 11 w 6366"/>
              <a:gd name="T19" fmla="*/ 28 h 30"/>
              <a:gd name="T20" fmla="*/ 15 w 6366"/>
              <a:gd name="T21" fmla="*/ 30 h 30"/>
              <a:gd name="T22" fmla="*/ 6350 w 6366"/>
              <a:gd name="T23" fmla="*/ 30 h 30"/>
              <a:gd name="T24" fmla="*/ 6354 w 6366"/>
              <a:gd name="T25" fmla="*/ 28 h 30"/>
              <a:gd name="T26" fmla="*/ 6358 w 6366"/>
              <a:gd name="T27" fmla="*/ 28 h 30"/>
              <a:gd name="T28" fmla="*/ 6360 w 6366"/>
              <a:gd name="T29" fmla="*/ 24 h 30"/>
              <a:gd name="T30" fmla="*/ 6364 w 6366"/>
              <a:gd name="T31" fmla="*/ 22 h 30"/>
              <a:gd name="T32" fmla="*/ 6364 w 6366"/>
              <a:gd name="T33" fmla="*/ 19 h 30"/>
              <a:gd name="T34" fmla="*/ 6366 w 6366"/>
              <a:gd name="T35" fmla="*/ 15 h 30"/>
              <a:gd name="T36" fmla="*/ 6364 w 6366"/>
              <a:gd name="T37" fmla="*/ 11 h 30"/>
              <a:gd name="T38" fmla="*/ 6364 w 6366"/>
              <a:gd name="T39" fmla="*/ 7 h 30"/>
              <a:gd name="T40" fmla="*/ 6358 w 6366"/>
              <a:gd name="T41" fmla="*/ 1 h 30"/>
              <a:gd name="T42" fmla="*/ 6354 w 6366"/>
              <a:gd name="T43" fmla="*/ 0 h 30"/>
              <a:gd name="T44" fmla="*/ 6350 w 6366"/>
              <a:gd name="T45" fmla="*/ 0 h 30"/>
              <a:gd name="T46" fmla="*/ 15 w 6366"/>
              <a:gd name="T4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66" h="30">
                <a:moveTo>
                  <a:pt x="15" y="0"/>
                </a:move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1" y="28"/>
                </a:lnTo>
                <a:lnTo>
                  <a:pt x="15" y="30"/>
                </a:lnTo>
                <a:lnTo>
                  <a:pt x="6350" y="30"/>
                </a:lnTo>
                <a:lnTo>
                  <a:pt x="6354" y="28"/>
                </a:lnTo>
                <a:lnTo>
                  <a:pt x="6358" y="28"/>
                </a:lnTo>
                <a:lnTo>
                  <a:pt x="6360" y="24"/>
                </a:lnTo>
                <a:lnTo>
                  <a:pt x="6364" y="22"/>
                </a:lnTo>
                <a:lnTo>
                  <a:pt x="6364" y="19"/>
                </a:lnTo>
                <a:lnTo>
                  <a:pt x="6366" y="15"/>
                </a:lnTo>
                <a:lnTo>
                  <a:pt x="6364" y="11"/>
                </a:lnTo>
                <a:lnTo>
                  <a:pt x="6364" y="7"/>
                </a:lnTo>
                <a:lnTo>
                  <a:pt x="6358" y="1"/>
                </a:lnTo>
                <a:lnTo>
                  <a:pt x="6354" y="0"/>
                </a:lnTo>
                <a:lnTo>
                  <a:pt x="635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560423" y="3608470"/>
            <a:ext cx="134938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547724" y="3589420"/>
            <a:ext cx="174625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8 h 216"/>
              <a:gd name="T4" fmla="*/ 178 w 220"/>
              <a:gd name="T5" fmla="*/ 122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8"/>
                </a:lnTo>
                <a:lnTo>
                  <a:pt x="178" y="122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620124" y="4576845"/>
            <a:ext cx="5053013" cy="23812"/>
          </a:xfrm>
          <a:custGeom>
            <a:avLst/>
            <a:gdLst>
              <a:gd name="T0" fmla="*/ 15 w 6366"/>
              <a:gd name="T1" fmla="*/ 0 h 31"/>
              <a:gd name="T2" fmla="*/ 11 w 6366"/>
              <a:gd name="T3" fmla="*/ 0 h 31"/>
              <a:gd name="T4" fmla="*/ 8 w 6366"/>
              <a:gd name="T5" fmla="*/ 2 h 31"/>
              <a:gd name="T6" fmla="*/ 4 w 6366"/>
              <a:gd name="T7" fmla="*/ 4 h 31"/>
              <a:gd name="T8" fmla="*/ 2 w 6366"/>
              <a:gd name="T9" fmla="*/ 8 h 31"/>
              <a:gd name="T10" fmla="*/ 0 w 6366"/>
              <a:gd name="T11" fmla="*/ 11 h 31"/>
              <a:gd name="T12" fmla="*/ 0 w 6366"/>
              <a:gd name="T13" fmla="*/ 19 h 31"/>
              <a:gd name="T14" fmla="*/ 2 w 6366"/>
              <a:gd name="T15" fmla="*/ 23 h 31"/>
              <a:gd name="T16" fmla="*/ 8 w 6366"/>
              <a:gd name="T17" fmla="*/ 29 h 31"/>
              <a:gd name="T18" fmla="*/ 11 w 6366"/>
              <a:gd name="T19" fmla="*/ 29 h 31"/>
              <a:gd name="T20" fmla="*/ 15 w 6366"/>
              <a:gd name="T21" fmla="*/ 31 h 31"/>
              <a:gd name="T22" fmla="*/ 6350 w 6366"/>
              <a:gd name="T23" fmla="*/ 31 h 31"/>
              <a:gd name="T24" fmla="*/ 6354 w 6366"/>
              <a:gd name="T25" fmla="*/ 29 h 31"/>
              <a:gd name="T26" fmla="*/ 6358 w 6366"/>
              <a:gd name="T27" fmla="*/ 29 h 31"/>
              <a:gd name="T28" fmla="*/ 6360 w 6366"/>
              <a:gd name="T29" fmla="*/ 25 h 31"/>
              <a:gd name="T30" fmla="*/ 6364 w 6366"/>
              <a:gd name="T31" fmla="*/ 23 h 31"/>
              <a:gd name="T32" fmla="*/ 6364 w 6366"/>
              <a:gd name="T33" fmla="*/ 19 h 31"/>
              <a:gd name="T34" fmla="*/ 6366 w 6366"/>
              <a:gd name="T35" fmla="*/ 15 h 31"/>
              <a:gd name="T36" fmla="*/ 6364 w 6366"/>
              <a:gd name="T37" fmla="*/ 11 h 31"/>
              <a:gd name="T38" fmla="*/ 6364 w 6366"/>
              <a:gd name="T39" fmla="*/ 8 h 31"/>
              <a:gd name="T40" fmla="*/ 6358 w 6366"/>
              <a:gd name="T41" fmla="*/ 2 h 31"/>
              <a:gd name="T42" fmla="*/ 6354 w 6366"/>
              <a:gd name="T43" fmla="*/ 0 h 31"/>
              <a:gd name="T44" fmla="*/ 6350 w 6366"/>
              <a:gd name="T45" fmla="*/ 0 h 31"/>
              <a:gd name="T46" fmla="*/ 15 w 6366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66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6350" y="31"/>
                </a:lnTo>
                <a:lnTo>
                  <a:pt x="6354" y="29"/>
                </a:lnTo>
                <a:lnTo>
                  <a:pt x="6358" y="29"/>
                </a:lnTo>
                <a:lnTo>
                  <a:pt x="6360" y="25"/>
                </a:lnTo>
                <a:lnTo>
                  <a:pt x="6364" y="23"/>
                </a:lnTo>
                <a:lnTo>
                  <a:pt x="6364" y="19"/>
                </a:lnTo>
                <a:lnTo>
                  <a:pt x="6366" y="15"/>
                </a:lnTo>
                <a:lnTo>
                  <a:pt x="6364" y="11"/>
                </a:lnTo>
                <a:lnTo>
                  <a:pt x="6364" y="8"/>
                </a:lnTo>
                <a:lnTo>
                  <a:pt x="6358" y="2"/>
                </a:lnTo>
                <a:lnTo>
                  <a:pt x="6354" y="0"/>
                </a:lnTo>
                <a:lnTo>
                  <a:pt x="635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560423" y="4521282"/>
            <a:ext cx="134938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547724" y="4502232"/>
            <a:ext cx="174625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9 h 216"/>
              <a:gd name="T4" fmla="*/ 178 w 220"/>
              <a:gd name="T5" fmla="*/ 123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9"/>
                </a:lnTo>
                <a:lnTo>
                  <a:pt x="178" y="123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7704886" y="3664033"/>
            <a:ext cx="23812" cy="936625"/>
          </a:xfrm>
          <a:custGeom>
            <a:avLst/>
            <a:gdLst>
              <a:gd name="T0" fmla="*/ 31 w 31"/>
              <a:gd name="T1" fmla="*/ 15 h 1180"/>
              <a:gd name="T2" fmla="*/ 29 w 31"/>
              <a:gd name="T3" fmla="*/ 11 h 1180"/>
              <a:gd name="T4" fmla="*/ 29 w 31"/>
              <a:gd name="T5" fmla="*/ 7 h 1180"/>
              <a:gd name="T6" fmla="*/ 23 w 31"/>
              <a:gd name="T7" fmla="*/ 1 h 1180"/>
              <a:gd name="T8" fmla="*/ 19 w 31"/>
              <a:gd name="T9" fmla="*/ 0 h 1180"/>
              <a:gd name="T10" fmla="*/ 11 w 31"/>
              <a:gd name="T11" fmla="*/ 0 h 1180"/>
              <a:gd name="T12" fmla="*/ 8 w 31"/>
              <a:gd name="T13" fmla="*/ 1 h 1180"/>
              <a:gd name="T14" fmla="*/ 4 w 31"/>
              <a:gd name="T15" fmla="*/ 3 h 1180"/>
              <a:gd name="T16" fmla="*/ 2 w 31"/>
              <a:gd name="T17" fmla="*/ 7 h 1180"/>
              <a:gd name="T18" fmla="*/ 0 w 31"/>
              <a:gd name="T19" fmla="*/ 11 h 1180"/>
              <a:gd name="T20" fmla="*/ 0 w 31"/>
              <a:gd name="T21" fmla="*/ 1168 h 1180"/>
              <a:gd name="T22" fmla="*/ 2 w 31"/>
              <a:gd name="T23" fmla="*/ 1172 h 1180"/>
              <a:gd name="T24" fmla="*/ 8 w 31"/>
              <a:gd name="T25" fmla="*/ 1178 h 1180"/>
              <a:gd name="T26" fmla="*/ 11 w 31"/>
              <a:gd name="T27" fmla="*/ 1178 h 1180"/>
              <a:gd name="T28" fmla="*/ 15 w 31"/>
              <a:gd name="T29" fmla="*/ 1180 h 1180"/>
              <a:gd name="T30" fmla="*/ 19 w 31"/>
              <a:gd name="T31" fmla="*/ 1178 h 1180"/>
              <a:gd name="T32" fmla="*/ 23 w 31"/>
              <a:gd name="T33" fmla="*/ 1178 h 1180"/>
              <a:gd name="T34" fmla="*/ 25 w 31"/>
              <a:gd name="T35" fmla="*/ 1174 h 1180"/>
              <a:gd name="T36" fmla="*/ 29 w 31"/>
              <a:gd name="T37" fmla="*/ 1172 h 1180"/>
              <a:gd name="T38" fmla="*/ 29 w 31"/>
              <a:gd name="T39" fmla="*/ 1168 h 1180"/>
              <a:gd name="T40" fmla="*/ 31 w 31"/>
              <a:gd name="T41" fmla="*/ 1164 h 1180"/>
              <a:gd name="T42" fmla="*/ 31 w 31"/>
              <a:gd name="T43" fmla="*/ 1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1180">
                <a:moveTo>
                  <a:pt x="31" y="15"/>
                </a:moveTo>
                <a:lnTo>
                  <a:pt x="29" y="11"/>
                </a:lnTo>
                <a:lnTo>
                  <a:pt x="29" y="7"/>
                </a:lnTo>
                <a:lnTo>
                  <a:pt x="23" y="1"/>
                </a:lnTo>
                <a:lnTo>
                  <a:pt x="19" y="0"/>
                </a:ln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168"/>
                </a:lnTo>
                <a:lnTo>
                  <a:pt x="2" y="1172"/>
                </a:lnTo>
                <a:lnTo>
                  <a:pt x="8" y="1178"/>
                </a:lnTo>
                <a:lnTo>
                  <a:pt x="11" y="1178"/>
                </a:lnTo>
                <a:lnTo>
                  <a:pt x="15" y="1180"/>
                </a:lnTo>
                <a:lnTo>
                  <a:pt x="19" y="1178"/>
                </a:lnTo>
                <a:lnTo>
                  <a:pt x="23" y="1178"/>
                </a:lnTo>
                <a:lnTo>
                  <a:pt x="25" y="1174"/>
                </a:lnTo>
                <a:lnTo>
                  <a:pt x="29" y="1172"/>
                </a:lnTo>
                <a:lnTo>
                  <a:pt x="29" y="1168"/>
                </a:lnTo>
                <a:lnTo>
                  <a:pt x="31" y="1164"/>
                </a:lnTo>
                <a:lnTo>
                  <a:pt x="3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704886" y="4121233"/>
            <a:ext cx="1339850" cy="23813"/>
          </a:xfrm>
          <a:custGeom>
            <a:avLst/>
            <a:gdLst>
              <a:gd name="T0" fmla="*/ 15 w 1687"/>
              <a:gd name="T1" fmla="*/ 0 h 31"/>
              <a:gd name="T2" fmla="*/ 11 w 1687"/>
              <a:gd name="T3" fmla="*/ 0 h 31"/>
              <a:gd name="T4" fmla="*/ 8 w 1687"/>
              <a:gd name="T5" fmla="*/ 2 h 31"/>
              <a:gd name="T6" fmla="*/ 4 w 1687"/>
              <a:gd name="T7" fmla="*/ 4 h 31"/>
              <a:gd name="T8" fmla="*/ 2 w 1687"/>
              <a:gd name="T9" fmla="*/ 8 h 31"/>
              <a:gd name="T10" fmla="*/ 0 w 1687"/>
              <a:gd name="T11" fmla="*/ 12 h 31"/>
              <a:gd name="T12" fmla="*/ 0 w 1687"/>
              <a:gd name="T13" fmla="*/ 19 h 31"/>
              <a:gd name="T14" fmla="*/ 2 w 1687"/>
              <a:gd name="T15" fmla="*/ 23 h 31"/>
              <a:gd name="T16" fmla="*/ 8 w 1687"/>
              <a:gd name="T17" fmla="*/ 29 h 31"/>
              <a:gd name="T18" fmla="*/ 11 w 1687"/>
              <a:gd name="T19" fmla="*/ 29 h 31"/>
              <a:gd name="T20" fmla="*/ 15 w 1687"/>
              <a:gd name="T21" fmla="*/ 31 h 31"/>
              <a:gd name="T22" fmla="*/ 1672 w 1687"/>
              <a:gd name="T23" fmla="*/ 31 h 31"/>
              <a:gd name="T24" fmla="*/ 1676 w 1687"/>
              <a:gd name="T25" fmla="*/ 29 h 31"/>
              <a:gd name="T26" fmla="*/ 1680 w 1687"/>
              <a:gd name="T27" fmla="*/ 29 h 31"/>
              <a:gd name="T28" fmla="*/ 1681 w 1687"/>
              <a:gd name="T29" fmla="*/ 25 h 31"/>
              <a:gd name="T30" fmla="*/ 1685 w 1687"/>
              <a:gd name="T31" fmla="*/ 23 h 31"/>
              <a:gd name="T32" fmla="*/ 1685 w 1687"/>
              <a:gd name="T33" fmla="*/ 19 h 31"/>
              <a:gd name="T34" fmla="*/ 1687 w 1687"/>
              <a:gd name="T35" fmla="*/ 16 h 31"/>
              <a:gd name="T36" fmla="*/ 1685 w 1687"/>
              <a:gd name="T37" fmla="*/ 12 h 31"/>
              <a:gd name="T38" fmla="*/ 1685 w 1687"/>
              <a:gd name="T39" fmla="*/ 8 h 31"/>
              <a:gd name="T40" fmla="*/ 1680 w 1687"/>
              <a:gd name="T41" fmla="*/ 2 h 31"/>
              <a:gd name="T42" fmla="*/ 1676 w 1687"/>
              <a:gd name="T43" fmla="*/ 0 h 31"/>
              <a:gd name="T44" fmla="*/ 1672 w 1687"/>
              <a:gd name="T45" fmla="*/ 0 h 31"/>
              <a:gd name="T46" fmla="*/ 15 w 1687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7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1672" y="31"/>
                </a:lnTo>
                <a:lnTo>
                  <a:pt x="1676" y="29"/>
                </a:lnTo>
                <a:lnTo>
                  <a:pt x="1680" y="29"/>
                </a:lnTo>
                <a:lnTo>
                  <a:pt x="1681" y="25"/>
                </a:lnTo>
                <a:lnTo>
                  <a:pt x="1685" y="23"/>
                </a:lnTo>
                <a:lnTo>
                  <a:pt x="1685" y="19"/>
                </a:lnTo>
                <a:lnTo>
                  <a:pt x="1687" y="16"/>
                </a:lnTo>
                <a:lnTo>
                  <a:pt x="1685" y="12"/>
                </a:lnTo>
                <a:lnTo>
                  <a:pt x="1685" y="8"/>
                </a:lnTo>
                <a:lnTo>
                  <a:pt x="1680" y="2"/>
                </a:lnTo>
                <a:lnTo>
                  <a:pt x="1676" y="0"/>
                </a:lnTo>
                <a:lnTo>
                  <a:pt x="16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8933612" y="4065670"/>
            <a:ext cx="134937" cy="131762"/>
          </a:xfrm>
          <a:custGeom>
            <a:avLst/>
            <a:gdLst>
              <a:gd name="T0" fmla="*/ 0 w 171"/>
              <a:gd name="T1" fmla="*/ 0 h 167"/>
              <a:gd name="T2" fmla="*/ 171 w 171"/>
              <a:gd name="T3" fmla="*/ 85 h 167"/>
              <a:gd name="T4" fmla="*/ 0 w 171"/>
              <a:gd name="T5" fmla="*/ 167 h 167"/>
              <a:gd name="T6" fmla="*/ 0 w 171"/>
              <a:gd name="T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7">
                <a:moveTo>
                  <a:pt x="0" y="0"/>
                </a:moveTo>
                <a:lnTo>
                  <a:pt x="171" y="85"/>
                </a:lnTo>
                <a:lnTo>
                  <a:pt x="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8920912" y="4046620"/>
            <a:ext cx="174625" cy="169862"/>
          </a:xfrm>
          <a:custGeom>
            <a:avLst/>
            <a:gdLst>
              <a:gd name="T0" fmla="*/ 31 w 220"/>
              <a:gd name="T1" fmla="*/ 24 h 214"/>
              <a:gd name="T2" fmla="*/ 8 w 220"/>
              <a:gd name="T3" fmla="*/ 38 h 214"/>
              <a:gd name="T4" fmla="*/ 178 w 220"/>
              <a:gd name="T5" fmla="*/ 122 h 214"/>
              <a:gd name="T6" fmla="*/ 178 w 220"/>
              <a:gd name="T7" fmla="*/ 93 h 214"/>
              <a:gd name="T8" fmla="*/ 8 w 220"/>
              <a:gd name="T9" fmla="*/ 175 h 214"/>
              <a:gd name="T10" fmla="*/ 31 w 220"/>
              <a:gd name="T11" fmla="*/ 191 h 214"/>
              <a:gd name="T12" fmla="*/ 31 w 220"/>
              <a:gd name="T13" fmla="*/ 24 h 214"/>
              <a:gd name="T14" fmla="*/ 0 w 220"/>
              <a:gd name="T15" fmla="*/ 0 h 214"/>
              <a:gd name="T16" fmla="*/ 0 w 220"/>
              <a:gd name="T17" fmla="*/ 214 h 214"/>
              <a:gd name="T18" fmla="*/ 220 w 220"/>
              <a:gd name="T19" fmla="*/ 109 h 214"/>
              <a:gd name="T20" fmla="*/ 0 w 220"/>
              <a:gd name="T21" fmla="*/ 0 h 214"/>
              <a:gd name="T22" fmla="*/ 31 w 220"/>
              <a:gd name="T23" fmla="*/ 2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4">
                <a:moveTo>
                  <a:pt x="31" y="24"/>
                </a:moveTo>
                <a:lnTo>
                  <a:pt x="8" y="38"/>
                </a:lnTo>
                <a:lnTo>
                  <a:pt x="178" y="122"/>
                </a:lnTo>
                <a:lnTo>
                  <a:pt x="178" y="93"/>
                </a:lnTo>
                <a:lnTo>
                  <a:pt x="8" y="175"/>
                </a:lnTo>
                <a:lnTo>
                  <a:pt x="31" y="191"/>
                </a:lnTo>
                <a:lnTo>
                  <a:pt x="31" y="24"/>
                </a:lnTo>
                <a:lnTo>
                  <a:pt x="0" y="0"/>
                </a:lnTo>
                <a:lnTo>
                  <a:pt x="0" y="214"/>
                </a:lnTo>
                <a:lnTo>
                  <a:pt x="220" y="109"/>
                </a:lnTo>
                <a:lnTo>
                  <a:pt x="0" y="0"/>
                </a:lnTo>
                <a:lnTo>
                  <a:pt x="3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532936" y="3664033"/>
            <a:ext cx="196850" cy="23813"/>
          </a:xfrm>
          <a:custGeom>
            <a:avLst/>
            <a:gdLst>
              <a:gd name="T0" fmla="*/ 15 w 247"/>
              <a:gd name="T1" fmla="*/ 0 h 30"/>
              <a:gd name="T2" fmla="*/ 11 w 247"/>
              <a:gd name="T3" fmla="*/ 0 h 30"/>
              <a:gd name="T4" fmla="*/ 8 w 247"/>
              <a:gd name="T5" fmla="*/ 1 h 30"/>
              <a:gd name="T6" fmla="*/ 4 w 247"/>
              <a:gd name="T7" fmla="*/ 3 h 30"/>
              <a:gd name="T8" fmla="*/ 2 w 247"/>
              <a:gd name="T9" fmla="*/ 7 h 30"/>
              <a:gd name="T10" fmla="*/ 0 w 247"/>
              <a:gd name="T11" fmla="*/ 11 h 30"/>
              <a:gd name="T12" fmla="*/ 0 w 247"/>
              <a:gd name="T13" fmla="*/ 19 h 30"/>
              <a:gd name="T14" fmla="*/ 2 w 247"/>
              <a:gd name="T15" fmla="*/ 22 h 30"/>
              <a:gd name="T16" fmla="*/ 8 w 247"/>
              <a:gd name="T17" fmla="*/ 28 h 30"/>
              <a:gd name="T18" fmla="*/ 11 w 247"/>
              <a:gd name="T19" fmla="*/ 28 h 30"/>
              <a:gd name="T20" fmla="*/ 15 w 247"/>
              <a:gd name="T21" fmla="*/ 30 h 30"/>
              <a:gd name="T22" fmla="*/ 232 w 247"/>
              <a:gd name="T23" fmla="*/ 30 h 30"/>
              <a:gd name="T24" fmla="*/ 235 w 247"/>
              <a:gd name="T25" fmla="*/ 28 h 30"/>
              <a:gd name="T26" fmla="*/ 239 w 247"/>
              <a:gd name="T27" fmla="*/ 28 h 30"/>
              <a:gd name="T28" fmla="*/ 241 w 247"/>
              <a:gd name="T29" fmla="*/ 24 h 30"/>
              <a:gd name="T30" fmla="*/ 245 w 247"/>
              <a:gd name="T31" fmla="*/ 22 h 30"/>
              <a:gd name="T32" fmla="*/ 245 w 247"/>
              <a:gd name="T33" fmla="*/ 19 h 30"/>
              <a:gd name="T34" fmla="*/ 247 w 247"/>
              <a:gd name="T35" fmla="*/ 15 h 30"/>
              <a:gd name="T36" fmla="*/ 245 w 247"/>
              <a:gd name="T37" fmla="*/ 11 h 30"/>
              <a:gd name="T38" fmla="*/ 245 w 247"/>
              <a:gd name="T39" fmla="*/ 7 h 30"/>
              <a:gd name="T40" fmla="*/ 239 w 247"/>
              <a:gd name="T41" fmla="*/ 1 h 30"/>
              <a:gd name="T42" fmla="*/ 235 w 247"/>
              <a:gd name="T43" fmla="*/ 0 h 30"/>
              <a:gd name="T44" fmla="*/ 232 w 247"/>
              <a:gd name="T45" fmla="*/ 0 h 30"/>
              <a:gd name="T46" fmla="*/ 15 w 247"/>
              <a:gd name="T4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" h="30">
                <a:moveTo>
                  <a:pt x="15" y="0"/>
                </a:move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1" y="28"/>
                </a:lnTo>
                <a:lnTo>
                  <a:pt x="15" y="30"/>
                </a:lnTo>
                <a:lnTo>
                  <a:pt x="232" y="30"/>
                </a:lnTo>
                <a:lnTo>
                  <a:pt x="235" y="28"/>
                </a:lnTo>
                <a:lnTo>
                  <a:pt x="239" y="28"/>
                </a:lnTo>
                <a:lnTo>
                  <a:pt x="241" y="24"/>
                </a:lnTo>
                <a:lnTo>
                  <a:pt x="245" y="22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7"/>
                </a:lnTo>
                <a:lnTo>
                  <a:pt x="239" y="1"/>
                </a:lnTo>
                <a:lnTo>
                  <a:pt x="235" y="0"/>
                </a:lnTo>
                <a:lnTo>
                  <a:pt x="23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3813924" y="3664033"/>
            <a:ext cx="195263" cy="23813"/>
          </a:xfrm>
          <a:custGeom>
            <a:avLst/>
            <a:gdLst>
              <a:gd name="T0" fmla="*/ 232 w 247"/>
              <a:gd name="T1" fmla="*/ 30 h 30"/>
              <a:gd name="T2" fmla="*/ 236 w 247"/>
              <a:gd name="T3" fmla="*/ 28 h 30"/>
              <a:gd name="T4" fmla="*/ 240 w 247"/>
              <a:gd name="T5" fmla="*/ 28 h 30"/>
              <a:gd name="T6" fmla="*/ 242 w 247"/>
              <a:gd name="T7" fmla="*/ 24 h 30"/>
              <a:gd name="T8" fmla="*/ 245 w 247"/>
              <a:gd name="T9" fmla="*/ 22 h 30"/>
              <a:gd name="T10" fmla="*/ 245 w 247"/>
              <a:gd name="T11" fmla="*/ 19 h 30"/>
              <a:gd name="T12" fmla="*/ 247 w 247"/>
              <a:gd name="T13" fmla="*/ 15 h 30"/>
              <a:gd name="T14" fmla="*/ 245 w 247"/>
              <a:gd name="T15" fmla="*/ 11 h 30"/>
              <a:gd name="T16" fmla="*/ 245 w 247"/>
              <a:gd name="T17" fmla="*/ 7 h 30"/>
              <a:gd name="T18" fmla="*/ 240 w 247"/>
              <a:gd name="T19" fmla="*/ 1 h 30"/>
              <a:gd name="T20" fmla="*/ 236 w 247"/>
              <a:gd name="T21" fmla="*/ 0 h 30"/>
              <a:gd name="T22" fmla="*/ 12 w 247"/>
              <a:gd name="T23" fmla="*/ 0 h 30"/>
              <a:gd name="T24" fmla="*/ 8 w 247"/>
              <a:gd name="T25" fmla="*/ 1 h 30"/>
              <a:gd name="T26" fmla="*/ 4 w 247"/>
              <a:gd name="T27" fmla="*/ 3 h 30"/>
              <a:gd name="T28" fmla="*/ 2 w 247"/>
              <a:gd name="T29" fmla="*/ 7 h 30"/>
              <a:gd name="T30" fmla="*/ 0 w 247"/>
              <a:gd name="T31" fmla="*/ 11 h 30"/>
              <a:gd name="T32" fmla="*/ 0 w 247"/>
              <a:gd name="T33" fmla="*/ 19 h 30"/>
              <a:gd name="T34" fmla="*/ 2 w 247"/>
              <a:gd name="T35" fmla="*/ 22 h 30"/>
              <a:gd name="T36" fmla="*/ 8 w 247"/>
              <a:gd name="T37" fmla="*/ 28 h 30"/>
              <a:gd name="T38" fmla="*/ 12 w 247"/>
              <a:gd name="T39" fmla="*/ 28 h 30"/>
              <a:gd name="T40" fmla="*/ 16 w 247"/>
              <a:gd name="T41" fmla="*/ 30 h 30"/>
              <a:gd name="T42" fmla="*/ 232 w 247"/>
              <a:gd name="T4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7" h="30">
                <a:moveTo>
                  <a:pt x="232" y="30"/>
                </a:moveTo>
                <a:lnTo>
                  <a:pt x="236" y="28"/>
                </a:lnTo>
                <a:lnTo>
                  <a:pt x="240" y="28"/>
                </a:lnTo>
                <a:lnTo>
                  <a:pt x="242" y="24"/>
                </a:lnTo>
                <a:lnTo>
                  <a:pt x="245" y="22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7"/>
                </a:lnTo>
                <a:lnTo>
                  <a:pt x="240" y="1"/>
                </a:lnTo>
                <a:lnTo>
                  <a:pt x="236" y="0"/>
                </a:ln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2" y="28"/>
                </a:lnTo>
                <a:lnTo>
                  <a:pt x="16" y="30"/>
                </a:lnTo>
                <a:lnTo>
                  <a:pt x="232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5774486" y="5080082"/>
            <a:ext cx="133350" cy="134938"/>
          </a:xfrm>
          <a:custGeom>
            <a:avLst/>
            <a:gdLst>
              <a:gd name="T0" fmla="*/ 0 w 168"/>
              <a:gd name="T1" fmla="*/ 170 h 170"/>
              <a:gd name="T2" fmla="*/ 84 w 168"/>
              <a:gd name="T3" fmla="*/ 0 h 170"/>
              <a:gd name="T4" fmla="*/ 168 w 168"/>
              <a:gd name="T5" fmla="*/ 170 h 170"/>
              <a:gd name="T6" fmla="*/ 0 w 168"/>
              <a:gd name="T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70">
                <a:moveTo>
                  <a:pt x="0" y="170"/>
                </a:moveTo>
                <a:lnTo>
                  <a:pt x="84" y="0"/>
                </a:lnTo>
                <a:lnTo>
                  <a:pt x="168" y="170"/>
                </a:lnTo>
                <a:lnTo>
                  <a:pt x="0" y="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5753848" y="5053096"/>
            <a:ext cx="173038" cy="174625"/>
          </a:xfrm>
          <a:custGeom>
            <a:avLst/>
            <a:gdLst>
              <a:gd name="T0" fmla="*/ 25 w 216"/>
              <a:gd name="T1" fmla="*/ 189 h 220"/>
              <a:gd name="T2" fmla="*/ 38 w 216"/>
              <a:gd name="T3" fmla="*/ 210 h 220"/>
              <a:gd name="T4" fmla="*/ 122 w 216"/>
              <a:gd name="T5" fmla="*/ 40 h 220"/>
              <a:gd name="T6" fmla="*/ 94 w 216"/>
              <a:gd name="T7" fmla="*/ 40 h 220"/>
              <a:gd name="T8" fmla="*/ 178 w 216"/>
              <a:gd name="T9" fmla="*/ 210 h 220"/>
              <a:gd name="T10" fmla="*/ 193 w 216"/>
              <a:gd name="T11" fmla="*/ 189 h 220"/>
              <a:gd name="T12" fmla="*/ 25 w 216"/>
              <a:gd name="T13" fmla="*/ 189 h 220"/>
              <a:gd name="T14" fmla="*/ 0 w 216"/>
              <a:gd name="T15" fmla="*/ 220 h 220"/>
              <a:gd name="T16" fmla="*/ 216 w 216"/>
              <a:gd name="T17" fmla="*/ 220 h 220"/>
              <a:gd name="T18" fmla="*/ 109 w 216"/>
              <a:gd name="T19" fmla="*/ 0 h 220"/>
              <a:gd name="T20" fmla="*/ 0 w 216"/>
              <a:gd name="T21" fmla="*/ 220 h 220"/>
              <a:gd name="T22" fmla="*/ 25 w 216"/>
              <a:gd name="T23" fmla="*/ 18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220">
                <a:moveTo>
                  <a:pt x="25" y="189"/>
                </a:moveTo>
                <a:lnTo>
                  <a:pt x="38" y="210"/>
                </a:lnTo>
                <a:lnTo>
                  <a:pt x="122" y="40"/>
                </a:lnTo>
                <a:lnTo>
                  <a:pt x="94" y="40"/>
                </a:lnTo>
                <a:lnTo>
                  <a:pt x="178" y="210"/>
                </a:lnTo>
                <a:lnTo>
                  <a:pt x="193" y="189"/>
                </a:lnTo>
                <a:lnTo>
                  <a:pt x="25" y="189"/>
                </a:lnTo>
                <a:lnTo>
                  <a:pt x="0" y="220"/>
                </a:lnTo>
                <a:lnTo>
                  <a:pt x="216" y="220"/>
                </a:lnTo>
                <a:lnTo>
                  <a:pt x="109" y="0"/>
                </a:lnTo>
                <a:lnTo>
                  <a:pt x="0" y="220"/>
                </a:lnTo>
                <a:lnTo>
                  <a:pt x="25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8111286" y="3952958"/>
            <a:ext cx="23812" cy="174625"/>
          </a:xfrm>
          <a:custGeom>
            <a:avLst/>
            <a:gdLst>
              <a:gd name="T0" fmla="*/ 31 w 31"/>
              <a:gd name="T1" fmla="*/ 16 h 220"/>
              <a:gd name="T2" fmla="*/ 29 w 31"/>
              <a:gd name="T3" fmla="*/ 12 h 220"/>
              <a:gd name="T4" fmla="*/ 29 w 31"/>
              <a:gd name="T5" fmla="*/ 8 h 220"/>
              <a:gd name="T6" fmla="*/ 23 w 31"/>
              <a:gd name="T7" fmla="*/ 2 h 220"/>
              <a:gd name="T8" fmla="*/ 19 w 31"/>
              <a:gd name="T9" fmla="*/ 0 h 220"/>
              <a:gd name="T10" fmla="*/ 12 w 31"/>
              <a:gd name="T11" fmla="*/ 0 h 220"/>
              <a:gd name="T12" fmla="*/ 8 w 31"/>
              <a:gd name="T13" fmla="*/ 2 h 220"/>
              <a:gd name="T14" fmla="*/ 4 w 31"/>
              <a:gd name="T15" fmla="*/ 4 h 220"/>
              <a:gd name="T16" fmla="*/ 2 w 31"/>
              <a:gd name="T17" fmla="*/ 8 h 220"/>
              <a:gd name="T18" fmla="*/ 0 w 31"/>
              <a:gd name="T19" fmla="*/ 12 h 220"/>
              <a:gd name="T20" fmla="*/ 0 w 31"/>
              <a:gd name="T21" fmla="*/ 209 h 220"/>
              <a:gd name="T22" fmla="*/ 2 w 31"/>
              <a:gd name="T23" fmla="*/ 213 h 220"/>
              <a:gd name="T24" fmla="*/ 8 w 31"/>
              <a:gd name="T25" fmla="*/ 218 h 220"/>
              <a:gd name="T26" fmla="*/ 12 w 31"/>
              <a:gd name="T27" fmla="*/ 218 h 220"/>
              <a:gd name="T28" fmla="*/ 16 w 31"/>
              <a:gd name="T29" fmla="*/ 220 h 220"/>
              <a:gd name="T30" fmla="*/ 19 w 31"/>
              <a:gd name="T31" fmla="*/ 218 h 220"/>
              <a:gd name="T32" fmla="*/ 23 w 31"/>
              <a:gd name="T33" fmla="*/ 218 h 220"/>
              <a:gd name="T34" fmla="*/ 25 w 31"/>
              <a:gd name="T35" fmla="*/ 214 h 220"/>
              <a:gd name="T36" fmla="*/ 29 w 31"/>
              <a:gd name="T37" fmla="*/ 213 h 220"/>
              <a:gd name="T38" fmla="*/ 29 w 31"/>
              <a:gd name="T39" fmla="*/ 209 h 220"/>
              <a:gd name="T40" fmla="*/ 31 w 31"/>
              <a:gd name="T41" fmla="*/ 205 h 220"/>
              <a:gd name="T42" fmla="*/ 31 w 31"/>
              <a:gd name="T43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220">
                <a:moveTo>
                  <a:pt x="31" y="16"/>
                </a:move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209"/>
                </a:lnTo>
                <a:lnTo>
                  <a:pt x="2" y="213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3"/>
                </a:lnTo>
                <a:lnTo>
                  <a:pt x="29" y="209"/>
                </a:lnTo>
                <a:lnTo>
                  <a:pt x="31" y="205"/>
                </a:lnTo>
                <a:lnTo>
                  <a:pt x="3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7923167" y="3549733"/>
            <a:ext cx="423862" cy="422275"/>
          </a:xfrm>
          <a:custGeom>
            <a:avLst/>
            <a:gdLst>
              <a:gd name="T0" fmla="*/ 6 w 535"/>
              <a:gd name="T1" fmla="*/ 320 h 534"/>
              <a:gd name="T2" fmla="*/ 22 w 535"/>
              <a:gd name="T3" fmla="*/ 369 h 534"/>
              <a:gd name="T4" fmla="*/ 52 w 535"/>
              <a:gd name="T5" fmla="*/ 425 h 534"/>
              <a:gd name="T6" fmla="*/ 108 w 535"/>
              <a:gd name="T7" fmla="*/ 478 h 534"/>
              <a:gd name="T8" fmla="*/ 152 w 535"/>
              <a:gd name="T9" fmla="*/ 507 h 534"/>
              <a:gd name="T10" fmla="*/ 213 w 535"/>
              <a:gd name="T11" fmla="*/ 528 h 534"/>
              <a:gd name="T12" fmla="*/ 265 w 535"/>
              <a:gd name="T13" fmla="*/ 534 h 534"/>
              <a:gd name="T14" fmla="*/ 305 w 535"/>
              <a:gd name="T15" fmla="*/ 530 h 534"/>
              <a:gd name="T16" fmla="*/ 368 w 535"/>
              <a:gd name="T17" fmla="*/ 511 h 534"/>
              <a:gd name="T18" fmla="*/ 426 w 535"/>
              <a:gd name="T19" fmla="*/ 478 h 534"/>
              <a:gd name="T20" fmla="*/ 472 w 535"/>
              <a:gd name="T21" fmla="*/ 434 h 534"/>
              <a:gd name="T22" fmla="*/ 500 w 535"/>
              <a:gd name="T23" fmla="*/ 392 h 534"/>
              <a:gd name="T24" fmla="*/ 521 w 535"/>
              <a:gd name="T25" fmla="*/ 344 h 534"/>
              <a:gd name="T26" fmla="*/ 533 w 535"/>
              <a:gd name="T27" fmla="*/ 279 h 534"/>
              <a:gd name="T28" fmla="*/ 533 w 535"/>
              <a:gd name="T29" fmla="*/ 237 h 534"/>
              <a:gd name="T30" fmla="*/ 521 w 535"/>
              <a:gd name="T31" fmla="*/ 188 h 534"/>
              <a:gd name="T32" fmla="*/ 500 w 535"/>
              <a:gd name="T33" fmla="*/ 140 h 534"/>
              <a:gd name="T34" fmla="*/ 472 w 535"/>
              <a:gd name="T35" fmla="*/ 98 h 534"/>
              <a:gd name="T36" fmla="*/ 424 w 535"/>
              <a:gd name="T37" fmla="*/ 52 h 534"/>
              <a:gd name="T38" fmla="*/ 380 w 535"/>
              <a:gd name="T39" fmla="*/ 25 h 534"/>
              <a:gd name="T40" fmla="*/ 332 w 535"/>
              <a:gd name="T41" fmla="*/ 8 h 534"/>
              <a:gd name="T42" fmla="*/ 251 w 535"/>
              <a:gd name="T43" fmla="*/ 0 h 534"/>
              <a:gd name="T44" fmla="*/ 188 w 535"/>
              <a:gd name="T45" fmla="*/ 12 h 534"/>
              <a:gd name="T46" fmla="*/ 140 w 535"/>
              <a:gd name="T47" fmla="*/ 33 h 534"/>
              <a:gd name="T48" fmla="*/ 98 w 535"/>
              <a:gd name="T49" fmla="*/ 61 h 534"/>
              <a:gd name="T50" fmla="*/ 46 w 535"/>
              <a:gd name="T51" fmla="*/ 117 h 534"/>
              <a:gd name="T52" fmla="*/ 22 w 535"/>
              <a:gd name="T53" fmla="*/ 163 h 534"/>
              <a:gd name="T54" fmla="*/ 6 w 535"/>
              <a:gd name="T55" fmla="*/ 212 h 534"/>
              <a:gd name="T56" fmla="*/ 0 w 535"/>
              <a:gd name="T57" fmla="*/ 266 h 534"/>
              <a:gd name="T58" fmla="*/ 33 w 535"/>
              <a:gd name="T59" fmla="*/ 230 h 534"/>
              <a:gd name="T60" fmla="*/ 45 w 535"/>
              <a:gd name="T61" fmla="*/ 186 h 534"/>
              <a:gd name="T62" fmla="*/ 66 w 535"/>
              <a:gd name="T63" fmla="*/ 144 h 534"/>
              <a:gd name="T64" fmla="*/ 100 w 535"/>
              <a:gd name="T65" fmla="*/ 100 h 534"/>
              <a:gd name="T66" fmla="*/ 144 w 535"/>
              <a:gd name="T67" fmla="*/ 65 h 534"/>
              <a:gd name="T68" fmla="*/ 186 w 535"/>
              <a:gd name="T69" fmla="*/ 44 h 534"/>
              <a:gd name="T70" fmla="*/ 230 w 535"/>
              <a:gd name="T71" fmla="*/ 33 h 534"/>
              <a:gd name="T72" fmla="*/ 313 w 535"/>
              <a:gd name="T73" fmla="*/ 35 h 534"/>
              <a:gd name="T74" fmla="*/ 357 w 535"/>
              <a:gd name="T75" fmla="*/ 48 h 534"/>
              <a:gd name="T76" fmla="*/ 397 w 535"/>
              <a:gd name="T77" fmla="*/ 71 h 534"/>
              <a:gd name="T78" fmla="*/ 456 w 535"/>
              <a:gd name="T79" fmla="*/ 126 h 534"/>
              <a:gd name="T80" fmla="*/ 479 w 535"/>
              <a:gd name="T81" fmla="*/ 165 h 534"/>
              <a:gd name="T82" fmla="*/ 496 w 535"/>
              <a:gd name="T83" fmla="*/ 209 h 534"/>
              <a:gd name="T84" fmla="*/ 502 w 535"/>
              <a:gd name="T85" fmla="*/ 253 h 534"/>
              <a:gd name="T86" fmla="*/ 502 w 535"/>
              <a:gd name="T87" fmla="*/ 289 h 534"/>
              <a:gd name="T88" fmla="*/ 489 w 535"/>
              <a:gd name="T89" fmla="*/ 346 h 534"/>
              <a:gd name="T90" fmla="*/ 468 w 535"/>
              <a:gd name="T91" fmla="*/ 387 h 534"/>
              <a:gd name="T92" fmla="*/ 416 w 535"/>
              <a:gd name="T93" fmla="*/ 448 h 534"/>
              <a:gd name="T94" fmla="*/ 366 w 535"/>
              <a:gd name="T95" fmla="*/ 478 h 534"/>
              <a:gd name="T96" fmla="*/ 313 w 535"/>
              <a:gd name="T97" fmla="*/ 497 h 534"/>
              <a:gd name="T98" fmla="*/ 265 w 535"/>
              <a:gd name="T99" fmla="*/ 503 h 534"/>
              <a:gd name="T100" fmla="*/ 230 w 535"/>
              <a:gd name="T101" fmla="*/ 499 h 534"/>
              <a:gd name="T102" fmla="*/ 175 w 535"/>
              <a:gd name="T103" fmla="*/ 484 h 534"/>
              <a:gd name="T104" fmla="*/ 135 w 535"/>
              <a:gd name="T105" fmla="*/ 461 h 534"/>
              <a:gd name="T106" fmla="*/ 85 w 535"/>
              <a:gd name="T107" fmla="*/ 415 h 534"/>
              <a:gd name="T108" fmla="*/ 54 w 535"/>
              <a:gd name="T109" fmla="*/ 367 h 534"/>
              <a:gd name="T110" fmla="*/ 39 w 535"/>
              <a:gd name="T111" fmla="*/ 323 h 534"/>
              <a:gd name="T112" fmla="*/ 31 w 535"/>
              <a:gd name="T113" fmla="*/ 266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534">
                <a:moveTo>
                  <a:pt x="0" y="266"/>
                </a:moveTo>
                <a:lnTo>
                  <a:pt x="0" y="279"/>
                </a:lnTo>
                <a:lnTo>
                  <a:pt x="2" y="306"/>
                </a:lnTo>
                <a:lnTo>
                  <a:pt x="6" y="320"/>
                </a:lnTo>
                <a:lnTo>
                  <a:pt x="8" y="331"/>
                </a:lnTo>
                <a:lnTo>
                  <a:pt x="12" y="344"/>
                </a:lnTo>
                <a:lnTo>
                  <a:pt x="16" y="356"/>
                </a:lnTo>
                <a:lnTo>
                  <a:pt x="22" y="369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52" y="425"/>
                </a:lnTo>
                <a:lnTo>
                  <a:pt x="62" y="434"/>
                </a:lnTo>
                <a:lnTo>
                  <a:pt x="79" y="453"/>
                </a:lnTo>
                <a:lnTo>
                  <a:pt x="98" y="471"/>
                </a:lnTo>
                <a:lnTo>
                  <a:pt x="108" y="478"/>
                </a:lnTo>
                <a:lnTo>
                  <a:pt x="117" y="486"/>
                </a:lnTo>
                <a:lnTo>
                  <a:pt x="129" y="494"/>
                </a:lnTo>
                <a:lnTo>
                  <a:pt x="140" y="499"/>
                </a:lnTo>
                <a:lnTo>
                  <a:pt x="152" y="507"/>
                </a:lnTo>
                <a:lnTo>
                  <a:pt x="163" y="511"/>
                </a:lnTo>
                <a:lnTo>
                  <a:pt x="188" y="520"/>
                </a:lnTo>
                <a:lnTo>
                  <a:pt x="200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1" y="532"/>
                </a:lnTo>
                <a:lnTo>
                  <a:pt x="265" y="534"/>
                </a:lnTo>
                <a:lnTo>
                  <a:pt x="267" y="534"/>
                </a:lnTo>
                <a:lnTo>
                  <a:pt x="280" y="532"/>
                </a:lnTo>
                <a:lnTo>
                  <a:pt x="292" y="532"/>
                </a:lnTo>
                <a:lnTo>
                  <a:pt x="305" y="530"/>
                </a:lnTo>
                <a:lnTo>
                  <a:pt x="318" y="528"/>
                </a:lnTo>
                <a:lnTo>
                  <a:pt x="332" y="524"/>
                </a:lnTo>
                <a:lnTo>
                  <a:pt x="345" y="520"/>
                </a:lnTo>
                <a:lnTo>
                  <a:pt x="368" y="511"/>
                </a:lnTo>
                <a:lnTo>
                  <a:pt x="380" y="507"/>
                </a:lnTo>
                <a:lnTo>
                  <a:pt x="393" y="499"/>
                </a:lnTo>
                <a:lnTo>
                  <a:pt x="414" y="488"/>
                </a:lnTo>
                <a:lnTo>
                  <a:pt x="426" y="478"/>
                </a:lnTo>
                <a:lnTo>
                  <a:pt x="435" y="471"/>
                </a:lnTo>
                <a:lnTo>
                  <a:pt x="445" y="463"/>
                </a:lnTo>
                <a:lnTo>
                  <a:pt x="464" y="444"/>
                </a:lnTo>
                <a:lnTo>
                  <a:pt x="472" y="434"/>
                </a:lnTo>
                <a:lnTo>
                  <a:pt x="479" y="425"/>
                </a:lnTo>
                <a:lnTo>
                  <a:pt x="487" y="413"/>
                </a:lnTo>
                <a:lnTo>
                  <a:pt x="495" y="404"/>
                </a:lnTo>
                <a:lnTo>
                  <a:pt x="500" y="392"/>
                </a:lnTo>
                <a:lnTo>
                  <a:pt x="506" y="381"/>
                </a:lnTo>
                <a:lnTo>
                  <a:pt x="512" y="369"/>
                </a:lnTo>
                <a:lnTo>
                  <a:pt x="518" y="356"/>
                </a:lnTo>
                <a:lnTo>
                  <a:pt x="521" y="344"/>
                </a:lnTo>
                <a:lnTo>
                  <a:pt x="525" y="333"/>
                </a:lnTo>
                <a:lnTo>
                  <a:pt x="529" y="318"/>
                </a:lnTo>
                <a:lnTo>
                  <a:pt x="533" y="293"/>
                </a:lnTo>
                <a:lnTo>
                  <a:pt x="533" y="279"/>
                </a:lnTo>
                <a:lnTo>
                  <a:pt x="535" y="266"/>
                </a:lnTo>
                <a:lnTo>
                  <a:pt x="535" y="264"/>
                </a:lnTo>
                <a:lnTo>
                  <a:pt x="533" y="251"/>
                </a:lnTo>
                <a:lnTo>
                  <a:pt x="533" y="237"/>
                </a:lnTo>
                <a:lnTo>
                  <a:pt x="531" y="226"/>
                </a:lnTo>
                <a:lnTo>
                  <a:pt x="529" y="212"/>
                </a:lnTo>
                <a:lnTo>
                  <a:pt x="525" y="199"/>
                </a:lnTo>
                <a:lnTo>
                  <a:pt x="521" y="188"/>
                </a:lnTo>
                <a:lnTo>
                  <a:pt x="518" y="174"/>
                </a:lnTo>
                <a:lnTo>
                  <a:pt x="512" y="163"/>
                </a:lnTo>
                <a:lnTo>
                  <a:pt x="506" y="151"/>
                </a:lnTo>
                <a:lnTo>
                  <a:pt x="500" y="140"/>
                </a:lnTo>
                <a:lnTo>
                  <a:pt x="495" y="128"/>
                </a:lnTo>
                <a:lnTo>
                  <a:pt x="487" y="117"/>
                </a:lnTo>
                <a:lnTo>
                  <a:pt x="479" y="107"/>
                </a:lnTo>
                <a:lnTo>
                  <a:pt x="472" y="98"/>
                </a:lnTo>
                <a:lnTo>
                  <a:pt x="464" y="88"/>
                </a:lnTo>
                <a:lnTo>
                  <a:pt x="445" y="69"/>
                </a:lnTo>
                <a:lnTo>
                  <a:pt x="435" y="61"/>
                </a:lnTo>
                <a:lnTo>
                  <a:pt x="424" y="52"/>
                </a:lnTo>
                <a:lnTo>
                  <a:pt x="414" y="46"/>
                </a:lnTo>
                <a:lnTo>
                  <a:pt x="403" y="38"/>
                </a:lnTo>
                <a:lnTo>
                  <a:pt x="393" y="33"/>
                </a:lnTo>
                <a:lnTo>
                  <a:pt x="380" y="25"/>
                </a:lnTo>
                <a:lnTo>
                  <a:pt x="368" y="21"/>
                </a:lnTo>
                <a:lnTo>
                  <a:pt x="357" y="15"/>
                </a:lnTo>
                <a:lnTo>
                  <a:pt x="343" y="12"/>
                </a:lnTo>
                <a:lnTo>
                  <a:pt x="332" y="8"/>
                </a:lnTo>
                <a:lnTo>
                  <a:pt x="318" y="6"/>
                </a:lnTo>
                <a:lnTo>
                  <a:pt x="305" y="2"/>
                </a:lnTo>
                <a:lnTo>
                  <a:pt x="280" y="0"/>
                </a:lnTo>
                <a:lnTo>
                  <a:pt x="251" y="0"/>
                </a:lnTo>
                <a:lnTo>
                  <a:pt x="226" y="2"/>
                </a:lnTo>
                <a:lnTo>
                  <a:pt x="213" y="6"/>
                </a:lnTo>
                <a:lnTo>
                  <a:pt x="200" y="8"/>
                </a:lnTo>
                <a:lnTo>
                  <a:pt x="188" y="12"/>
                </a:lnTo>
                <a:lnTo>
                  <a:pt x="175" y="15"/>
                </a:lnTo>
                <a:lnTo>
                  <a:pt x="163" y="21"/>
                </a:lnTo>
                <a:lnTo>
                  <a:pt x="152" y="25"/>
                </a:lnTo>
                <a:lnTo>
                  <a:pt x="140" y="33"/>
                </a:lnTo>
                <a:lnTo>
                  <a:pt x="129" y="38"/>
                </a:lnTo>
                <a:lnTo>
                  <a:pt x="117" y="46"/>
                </a:lnTo>
                <a:lnTo>
                  <a:pt x="108" y="52"/>
                </a:lnTo>
                <a:lnTo>
                  <a:pt x="98" y="61"/>
                </a:lnTo>
                <a:lnTo>
                  <a:pt x="79" y="79"/>
                </a:lnTo>
                <a:lnTo>
                  <a:pt x="62" y="98"/>
                </a:lnTo>
                <a:lnTo>
                  <a:pt x="52" y="107"/>
                </a:lnTo>
                <a:lnTo>
                  <a:pt x="46" y="117"/>
                </a:lnTo>
                <a:lnTo>
                  <a:pt x="39" y="128"/>
                </a:lnTo>
                <a:lnTo>
                  <a:pt x="33" y="140"/>
                </a:lnTo>
                <a:lnTo>
                  <a:pt x="25" y="151"/>
                </a:lnTo>
                <a:lnTo>
                  <a:pt x="22" y="163"/>
                </a:lnTo>
                <a:lnTo>
                  <a:pt x="16" y="174"/>
                </a:lnTo>
                <a:lnTo>
                  <a:pt x="12" y="188"/>
                </a:lnTo>
                <a:lnTo>
                  <a:pt x="8" y="199"/>
                </a:lnTo>
                <a:lnTo>
                  <a:pt x="6" y="212"/>
                </a:lnTo>
                <a:lnTo>
                  <a:pt x="2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1" y="266"/>
                </a:lnTo>
                <a:lnTo>
                  <a:pt x="31" y="266"/>
                </a:lnTo>
                <a:lnTo>
                  <a:pt x="31" y="253"/>
                </a:lnTo>
                <a:lnTo>
                  <a:pt x="33" y="230"/>
                </a:lnTo>
                <a:lnTo>
                  <a:pt x="35" y="218"/>
                </a:lnTo>
                <a:lnTo>
                  <a:pt x="39" y="207"/>
                </a:lnTo>
                <a:lnTo>
                  <a:pt x="41" y="195"/>
                </a:lnTo>
                <a:lnTo>
                  <a:pt x="45" y="186"/>
                </a:lnTo>
                <a:lnTo>
                  <a:pt x="48" y="174"/>
                </a:lnTo>
                <a:lnTo>
                  <a:pt x="54" y="165"/>
                </a:lnTo>
                <a:lnTo>
                  <a:pt x="60" y="155"/>
                </a:lnTo>
                <a:lnTo>
                  <a:pt x="66" y="144"/>
                </a:lnTo>
                <a:lnTo>
                  <a:pt x="71" y="134"/>
                </a:lnTo>
                <a:lnTo>
                  <a:pt x="77" y="126"/>
                </a:lnTo>
                <a:lnTo>
                  <a:pt x="85" y="117"/>
                </a:lnTo>
                <a:lnTo>
                  <a:pt x="100" y="100"/>
                </a:lnTo>
                <a:lnTo>
                  <a:pt x="117" y="84"/>
                </a:lnTo>
                <a:lnTo>
                  <a:pt x="127" y="77"/>
                </a:lnTo>
                <a:lnTo>
                  <a:pt x="135" y="71"/>
                </a:lnTo>
                <a:lnTo>
                  <a:pt x="144" y="65"/>
                </a:lnTo>
                <a:lnTo>
                  <a:pt x="156" y="59"/>
                </a:lnTo>
                <a:lnTo>
                  <a:pt x="165" y="54"/>
                </a:lnTo>
                <a:lnTo>
                  <a:pt x="175" y="48"/>
                </a:lnTo>
                <a:lnTo>
                  <a:pt x="186" y="44"/>
                </a:lnTo>
                <a:lnTo>
                  <a:pt x="196" y="40"/>
                </a:lnTo>
                <a:lnTo>
                  <a:pt x="207" y="38"/>
                </a:lnTo>
                <a:lnTo>
                  <a:pt x="219" y="35"/>
                </a:lnTo>
                <a:lnTo>
                  <a:pt x="230" y="33"/>
                </a:lnTo>
                <a:lnTo>
                  <a:pt x="253" y="31"/>
                </a:lnTo>
                <a:lnTo>
                  <a:pt x="278" y="31"/>
                </a:lnTo>
                <a:lnTo>
                  <a:pt x="301" y="33"/>
                </a:lnTo>
                <a:lnTo>
                  <a:pt x="313" y="35"/>
                </a:lnTo>
                <a:lnTo>
                  <a:pt x="324" y="38"/>
                </a:lnTo>
                <a:lnTo>
                  <a:pt x="336" y="40"/>
                </a:lnTo>
                <a:lnTo>
                  <a:pt x="345" y="44"/>
                </a:lnTo>
                <a:lnTo>
                  <a:pt x="357" y="48"/>
                </a:lnTo>
                <a:lnTo>
                  <a:pt x="366" y="54"/>
                </a:lnTo>
                <a:lnTo>
                  <a:pt x="378" y="59"/>
                </a:lnTo>
                <a:lnTo>
                  <a:pt x="387" y="65"/>
                </a:lnTo>
                <a:lnTo>
                  <a:pt x="397" y="71"/>
                </a:lnTo>
                <a:lnTo>
                  <a:pt x="406" y="77"/>
                </a:lnTo>
                <a:lnTo>
                  <a:pt x="416" y="84"/>
                </a:lnTo>
                <a:lnTo>
                  <a:pt x="449" y="117"/>
                </a:lnTo>
                <a:lnTo>
                  <a:pt x="456" y="126"/>
                </a:lnTo>
                <a:lnTo>
                  <a:pt x="462" y="134"/>
                </a:lnTo>
                <a:lnTo>
                  <a:pt x="468" y="144"/>
                </a:lnTo>
                <a:lnTo>
                  <a:pt x="473" y="153"/>
                </a:lnTo>
                <a:lnTo>
                  <a:pt x="479" y="165"/>
                </a:lnTo>
                <a:lnTo>
                  <a:pt x="485" y="174"/>
                </a:lnTo>
                <a:lnTo>
                  <a:pt x="489" y="186"/>
                </a:lnTo>
                <a:lnTo>
                  <a:pt x="493" y="197"/>
                </a:lnTo>
                <a:lnTo>
                  <a:pt x="496" y="209"/>
                </a:lnTo>
                <a:lnTo>
                  <a:pt x="498" y="218"/>
                </a:lnTo>
                <a:lnTo>
                  <a:pt x="500" y="230"/>
                </a:lnTo>
                <a:lnTo>
                  <a:pt x="502" y="241"/>
                </a:lnTo>
                <a:lnTo>
                  <a:pt x="502" y="253"/>
                </a:lnTo>
                <a:lnTo>
                  <a:pt x="504" y="266"/>
                </a:lnTo>
                <a:lnTo>
                  <a:pt x="504" y="264"/>
                </a:lnTo>
                <a:lnTo>
                  <a:pt x="502" y="278"/>
                </a:lnTo>
                <a:lnTo>
                  <a:pt x="502" y="289"/>
                </a:lnTo>
                <a:lnTo>
                  <a:pt x="498" y="312"/>
                </a:lnTo>
                <a:lnTo>
                  <a:pt x="496" y="323"/>
                </a:lnTo>
                <a:lnTo>
                  <a:pt x="493" y="335"/>
                </a:lnTo>
                <a:lnTo>
                  <a:pt x="489" y="346"/>
                </a:lnTo>
                <a:lnTo>
                  <a:pt x="485" y="356"/>
                </a:lnTo>
                <a:lnTo>
                  <a:pt x="479" y="367"/>
                </a:lnTo>
                <a:lnTo>
                  <a:pt x="473" y="377"/>
                </a:lnTo>
                <a:lnTo>
                  <a:pt x="468" y="387"/>
                </a:lnTo>
                <a:lnTo>
                  <a:pt x="462" y="396"/>
                </a:lnTo>
                <a:lnTo>
                  <a:pt x="454" y="406"/>
                </a:lnTo>
                <a:lnTo>
                  <a:pt x="449" y="415"/>
                </a:lnTo>
                <a:lnTo>
                  <a:pt x="416" y="448"/>
                </a:lnTo>
                <a:lnTo>
                  <a:pt x="406" y="455"/>
                </a:lnTo>
                <a:lnTo>
                  <a:pt x="397" y="461"/>
                </a:lnTo>
                <a:lnTo>
                  <a:pt x="378" y="473"/>
                </a:lnTo>
                <a:lnTo>
                  <a:pt x="366" y="478"/>
                </a:lnTo>
                <a:lnTo>
                  <a:pt x="357" y="484"/>
                </a:lnTo>
                <a:lnTo>
                  <a:pt x="336" y="492"/>
                </a:lnTo>
                <a:lnTo>
                  <a:pt x="324" y="496"/>
                </a:lnTo>
                <a:lnTo>
                  <a:pt x="313" y="497"/>
                </a:lnTo>
                <a:lnTo>
                  <a:pt x="301" y="499"/>
                </a:lnTo>
                <a:lnTo>
                  <a:pt x="290" y="501"/>
                </a:lnTo>
                <a:lnTo>
                  <a:pt x="278" y="501"/>
                </a:lnTo>
                <a:lnTo>
                  <a:pt x="265" y="503"/>
                </a:lnTo>
                <a:lnTo>
                  <a:pt x="267" y="503"/>
                </a:lnTo>
                <a:lnTo>
                  <a:pt x="253" y="501"/>
                </a:lnTo>
                <a:lnTo>
                  <a:pt x="242" y="501"/>
                </a:lnTo>
                <a:lnTo>
                  <a:pt x="230" y="499"/>
                </a:lnTo>
                <a:lnTo>
                  <a:pt x="219" y="497"/>
                </a:lnTo>
                <a:lnTo>
                  <a:pt x="207" y="496"/>
                </a:lnTo>
                <a:lnTo>
                  <a:pt x="198" y="492"/>
                </a:lnTo>
                <a:lnTo>
                  <a:pt x="175" y="484"/>
                </a:lnTo>
                <a:lnTo>
                  <a:pt x="165" y="478"/>
                </a:lnTo>
                <a:lnTo>
                  <a:pt x="156" y="473"/>
                </a:lnTo>
                <a:lnTo>
                  <a:pt x="144" y="467"/>
                </a:lnTo>
                <a:lnTo>
                  <a:pt x="135" y="461"/>
                </a:lnTo>
                <a:lnTo>
                  <a:pt x="127" y="455"/>
                </a:lnTo>
                <a:lnTo>
                  <a:pt x="117" y="448"/>
                </a:lnTo>
                <a:lnTo>
                  <a:pt x="100" y="432"/>
                </a:lnTo>
                <a:lnTo>
                  <a:pt x="85" y="415"/>
                </a:lnTo>
                <a:lnTo>
                  <a:pt x="77" y="406"/>
                </a:lnTo>
                <a:lnTo>
                  <a:pt x="66" y="387"/>
                </a:lnTo>
                <a:lnTo>
                  <a:pt x="60" y="377"/>
                </a:lnTo>
                <a:lnTo>
                  <a:pt x="54" y="367"/>
                </a:lnTo>
                <a:lnTo>
                  <a:pt x="48" y="356"/>
                </a:lnTo>
                <a:lnTo>
                  <a:pt x="45" y="346"/>
                </a:lnTo>
                <a:lnTo>
                  <a:pt x="41" y="335"/>
                </a:lnTo>
                <a:lnTo>
                  <a:pt x="39" y="323"/>
                </a:lnTo>
                <a:lnTo>
                  <a:pt x="35" y="312"/>
                </a:lnTo>
                <a:lnTo>
                  <a:pt x="33" y="300"/>
                </a:lnTo>
                <a:lnTo>
                  <a:pt x="31" y="278"/>
                </a:lnTo>
                <a:lnTo>
                  <a:pt x="3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8004130" y="3698875"/>
            <a:ext cx="238125" cy="133350"/>
            <a:chOff x="6449173" y="4445082"/>
            <a:chExt cx="238125" cy="133350"/>
          </a:xfrm>
        </p:grpSpPr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449173" y="4448257"/>
              <a:ext cx="106363" cy="128588"/>
            </a:xfrm>
            <a:custGeom>
              <a:avLst/>
              <a:gdLst>
                <a:gd name="T0" fmla="*/ 0 w 132"/>
                <a:gd name="T1" fmla="*/ 0 h 161"/>
                <a:gd name="T2" fmla="*/ 0 w 132"/>
                <a:gd name="T3" fmla="*/ 19 h 161"/>
                <a:gd name="T4" fmla="*/ 56 w 132"/>
                <a:gd name="T5" fmla="*/ 19 h 161"/>
                <a:gd name="T6" fmla="*/ 56 w 132"/>
                <a:gd name="T7" fmla="*/ 161 h 161"/>
                <a:gd name="T8" fmla="*/ 77 w 132"/>
                <a:gd name="T9" fmla="*/ 161 h 161"/>
                <a:gd name="T10" fmla="*/ 77 w 132"/>
                <a:gd name="T11" fmla="*/ 19 h 161"/>
                <a:gd name="T12" fmla="*/ 132 w 132"/>
                <a:gd name="T13" fmla="*/ 19 h 161"/>
                <a:gd name="T14" fmla="*/ 132 w 132"/>
                <a:gd name="T15" fmla="*/ 0 h 161"/>
                <a:gd name="T16" fmla="*/ 0 w 132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1">
                  <a:moveTo>
                    <a:pt x="0" y="0"/>
                  </a:moveTo>
                  <a:lnTo>
                    <a:pt x="0" y="19"/>
                  </a:lnTo>
                  <a:lnTo>
                    <a:pt x="56" y="19"/>
                  </a:lnTo>
                  <a:lnTo>
                    <a:pt x="56" y="161"/>
                  </a:lnTo>
                  <a:lnTo>
                    <a:pt x="77" y="161"/>
                  </a:lnTo>
                  <a:lnTo>
                    <a:pt x="77" y="19"/>
                  </a:lnTo>
                  <a:lnTo>
                    <a:pt x="132" y="1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566648" y="4445082"/>
              <a:ext cx="120650" cy="133350"/>
            </a:xfrm>
            <a:custGeom>
              <a:avLst/>
              <a:gdLst>
                <a:gd name="T0" fmla="*/ 54 w 152"/>
                <a:gd name="T1" fmla="*/ 3 h 168"/>
                <a:gd name="T2" fmla="*/ 44 w 152"/>
                <a:gd name="T3" fmla="*/ 7 h 168"/>
                <a:gd name="T4" fmla="*/ 29 w 152"/>
                <a:gd name="T5" fmla="*/ 13 h 168"/>
                <a:gd name="T6" fmla="*/ 22 w 152"/>
                <a:gd name="T7" fmla="*/ 21 h 168"/>
                <a:gd name="T8" fmla="*/ 14 w 152"/>
                <a:gd name="T9" fmla="*/ 32 h 168"/>
                <a:gd name="T10" fmla="*/ 8 w 152"/>
                <a:gd name="T11" fmla="*/ 42 h 168"/>
                <a:gd name="T12" fmla="*/ 4 w 152"/>
                <a:gd name="T13" fmla="*/ 57 h 168"/>
                <a:gd name="T14" fmla="*/ 0 w 152"/>
                <a:gd name="T15" fmla="*/ 103 h 168"/>
                <a:gd name="T16" fmla="*/ 4 w 152"/>
                <a:gd name="T17" fmla="*/ 120 h 168"/>
                <a:gd name="T18" fmla="*/ 10 w 152"/>
                <a:gd name="T19" fmla="*/ 132 h 168"/>
                <a:gd name="T20" fmla="*/ 18 w 152"/>
                <a:gd name="T21" fmla="*/ 143 h 168"/>
                <a:gd name="T22" fmla="*/ 23 w 152"/>
                <a:gd name="T23" fmla="*/ 149 h 168"/>
                <a:gd name="T24" fmla="*/ 35 w 152"/>
                <a:gd name="T25" fmla="*/ 156 h 168"/>
                <a:gd name="T26" fmla="*/ 44 w 152"/>
                <a:gd name="T27" fmla="*/ 162 h 168"/>
                <a:gd name="T28" fmla="*/ 54 w 152"/>
                <a:gd name="T29" fmla="*/ 166 h 168"/>
                <a:gd name="T30" fmla="*/ 104 w 152"/>
                <a:gd name="T31" fmla="*/ 166 h 168"/>
                <a:gd name="T32" fmla="*/ 112 w 152"/>
                <a:gd name="T33" fmla="*/ 162 h 168"/>
                <a:gd name="T34" fmla="*/ 123 w 152"/>
                <a:gd name="T35" fmla="*/ 154 h 168"/>
                <a:gd name="T36" fmla="*/ 131 w 152"/>
                <a:gd name="T37" fmla="*/ 149 h 168"/>
                <a:gd name="T38" fmla="*/ 138 w 152"/>
                <a:gd name="T39" fmla="*/ 141 h 168"/>
                <a:gd name="T40" fmla="*/ 142 w 152"/>
                <a:gd name="T41" fmla="*/ 133 h 168"/>
                <a:gd name="T42" fmla="*/ 148 w 152"/>
                <a:gd name="T43" fmla="*/ 120 h 168"/>
                <a:gd name="T44" fmla="*/ 152 w 152"/>
                <a:gd name="T45" fmla="*/ 103 h 168"/>
                <a:gd name="T46" fmla="*/ 148 w 152"/>
                <a:gd name="T47" fmla="*/ 57 h 168"/>
                <a:gd name="T48" fmla="*/ 144 w 152"/>
                <a:gd name="T49" fmla="*/ 42 h 168"/>
                <a:gd name="T50" fmla="*/ 140 w 152"/>
                <a:gd name="T51" fmla="*/ 34 h 168"/>
                <a:gd name="T52" fmla="*/ 133 w 152"/>
                <a:gd name="T53" fmla="*/ 22 h 168"/>
                <a:gd name="T54" fmla="*/ 87 w 152"/>
                <a:gd name="T55" fmla="*/ 21 h 168"/>
                <a:gd name="T56" fmla="*/ 102 w 152"/>
                <a:gd name="T57" fmla="*/ 26 h 168"/>
                <a:gd name="T58" fmla="*/ 112 w 152"/>
                <a:gd name="T59" fmla="*/ 34 h 168"/>
                <a:gd name="T60" fmla="*/ 119 w 152"/>
                <a:gd name="T61" fmla="*/ 45 h 168"/>
                <a:gd name="T62" fmla="*/ 123 w 152"/>
                <a:gd name="T63" fmla="*/ 59 h 168"/>
                <a:gd name="T64" fmla="*/ 127 w 152"/>
                <a:gd name="T65" fmla="*/ 99 h 168"/>
                <a:gd name="T66" fmla="*/ 123 w 152"/>
                <a:gd name="T67" fmla="*/ 116 h 168"/>
                <a:gd name="T68" fmla="*/ 117 w 152"/>
                <a:gd name="T69" fmla="*/ 130 h 168"/>
                <a:gd name="T70" fmla="*/ 110 w 152"/>
                <a:gd name="T71" fmla="*/ 137 h 168"/>
                <a:gd name="T72" fmla="*/ 102 w 152"/>
                <a:gd name="T73" fmla="*/ 143 h 168"/>
                <a:gd name="T74" fmla="*/ 87 w 152"/>
                <a:gd name="T75" fmla="*/ 147 h 168"/>
                <a:gd name="T76" fmla="*/ 54 w 152"/>
                <a:gd name="T77" fmla="*/ 147 h 168"/>
                <a:gd name="T78" fmla="*/ 43 w 152"/>
                <a:gd name="T79" fmla="*/ 141 h 168"/>
                <a:gd name="T80" fmla="*/ 35 w 152"/>
                <a:gd name="T81" fmla="*/ 133 h 168"/>
                <a:gd name="T82" fmla="*/ 29 w 152"/>
                <a:gd name="T83" fmla="*/ 122 h 168"/>
                <a:gd name="T84" fmla="*/ 25 w 152"/>
                <a:gd name="T85" fmla="*/ 110 h 168"/>
                <a:gd name="T86" fmla="*/ 22 w 152"/>
                <a:gd name="T87" fmla="*/ 68 h 168"/>
                <a:gd name="T88" fmla="*/ 25 w 152"/>
                <a:gd name="T89" fmla="*/ 53 h 168"/>
                <a:gd name="T90" fmla="*/ 29 w 152"/>
                <a:gd name="T91" fmla="*/ 44 h 168"/>
                <a:gd name="T92" fmla="*/ 37 w 152"/>
                <a:gd name="T93" fmla="*/ 32 h 168"/>
                <a:gd name="T94" fmla="*/ 48 w 152"/>
                <a:gd name="T95" fmla="*/ 26 h 168"/>
                <a:gd name="T96" fmla="*/ 64 w 152"/>
                <a:gd name="T97" fmla="*/ 21 h 168"/>
                <a:gd name="T98" fmla="*/ 123 w 152"/>
                <a:gd name="T99" fmla="*/ 15 h 168"/>
                <a:gd name="T100" fmla="*/ 113 w 152"/>
                <a:gd name="T101" fmla="*/ 9 h 168"/>
                <a:gd name="T102" fmla="*/ 104 w 152"/>
                <a:gd name="T103" fmla="*/ 5 h 168"/>
                <a:gd name="T104" fmla="*/ 89 w 152"/>
                <a:gd name="T10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2" h="168">
                  <a:moveTo>
                    <a:pt x="62" y="0"/>
                  </a:moveTo>
                  <a:lnTo>
                    <a:pt x="6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2" y="21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4" y="139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8" y="147"/>
                  </a:lnTo>
                  <a:lnTo>
                    <a:pt x="20" y="147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9" y="153"/>
                  </a:lnTo>
                  <a:lnTo>
                    <a:pt x="31" y="156"/>
                  </a:lnTo>
                  <a:lnTo>
                    <a:pt x="35" y="156"/>
                  </a:lnTo>
                  <a:lnTo>
                    <a:pt x="37" y="160"/>
                  </a:lnTo>
                  <a:lnTo>
                    <a:pt x="41" y="160"/>
                  </a:lnTo>
                  <a:lnTo>
                    <a:pt x="41" y="162"/>
                  </a:lnTo>
                  <a:lnTo>
                    <a:pt x="44" y="162"/>
                  </a:lnTo>
                  <a:lnTo>
                    <a:pt x="44" y="164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104" y="166"/>
                  </a:lnTo>
                  <a:lnTo>
                    <a:pt x="104" y="164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12" y="162"/>
                  </a:lnTo>
                  <a:lnTo>
                    <a:pt x="112" y="160"/>
                  </a:lnTo>
                  <a:lnTo>
                    <a:pt x="115" y="158"/>
                  </a:lnTo>
                  <a:lnTo>
                    <a:pt x="119" y="156"/>
                  </a:lnTo>
                  <a:lnTo>
                    <a:pt x="123" y="154"/>
                  </a:lnTo>
                  <a:lnTo>
                    <a:pt x="123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31" y="149"/>
                  </a:lnTo>
                  <a:lnTo>
                    <a:pt x="131" y="147"/>
                  </a:lnTo>
                  <a:lnTo>
                    <a:pt x="135" y="145"/>
                  </a:lnTo>
                  <a:lnTo>
                    <a:pt x="135" y="143"/>
                  </a:lnTo>
                  <a:lnTo>
                    <a:pt x="138" y="141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0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6" y="128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0" y="103"/>
                  </a:lnTo>
                  <a:lnTo>
                    <a:pt x="152" y="103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57"/>
                  </a:lnTo>
                  <a:lnTo>
                    <a:pt x="148" y="5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2" y="38"/>
                  </a:lnTo>
                  <a:lnTo>
                    <a:pt x="142" y="34"/>
                  </a:lnTo>
                  <a:lnTo>
                    <a:pt x="140" y="34"/>
                  </a:lnTo>
                  <a:lnTo>
                    <a:pt x="138" y="30"/>
                  </a:lnTo>
                  <a:lnTo>
                    <a:pt x="136" y="26"/>
                  </a:lnTo>
                  <a:lnTo>
                    <a:pt x="135" y="26"/>
                  </a:lnTo>
                  <a:lnTo>
                    <a:pt x="133" y="22"/>
                  </a:lnTo>
                  <a:lnTo>
                    <a:pt x="131" y="22"/>
                  </a:lnTo>
                  <a:lnTo>
                    <a:pt x="129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100" y="22"/>
                  </a:lnTo>
                  <a:lnTo>
                    <a:pt x="102" y="26"/>
                  </a:lnTo>
                  <a:lnTo>
                    <a:pt x="106" y="26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7" y="42"/>
                  </a:lnTo>
                  <a:lnTo>
                    <a:pt x="119" y="45"/>
                  </a:lnTo>
                  <a:lnTo>
                    <a:pt x="121" y="49"/>
                  </a:lnTo>
                  <a:lnTo>
                    <a:pt x="121" y="53"/>
                  </a:lnTo>
                  <a:lnTo>
                    <a:pt x="123" y="53"/>
                  </a:lnTo>
                  <a:lnTo>
                    <a:pt x="123" y="59"/>
                  </a:lnTo>
                  <a:lnTo>
                    <a:pt x="125" y="59"/>
                  </a:lnTo>
                  <a:lnTo>
                    <a:pt x="125" y="68"/>
                  </a:lnTo>
                  <a:lnTo>
                    <a:pt x="127" y="68"/>
                  </a:lnTo>
                  <a:lnTo>
                    <a:pt x="127" y="99"/>
                  </a:lnTo>
                  <a:lnTo>
                    <a:pt x="125" y="99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6"/>
                  </a:lnTo>
                  <a:lnTo>
                    <a:pt x="121" y="116"/>
                  </a:lnTo>
                  <a:lnTo>
                    <a:pt x="121" y="122"/>
                  </a:lnTo>
                  <a:lnTo>
                    <a:pt x="117" y="124"/>
                  </a:lnTo>
                  <a:lnTo>
                    <a:pt x="117" y="130"/>
                  </a:lnTo>
                  <a:lnTo>
                    <a:pt x="113" y="132"/>
                  </a:lnTo>
                  <a:lnTo>
                    <a:pt x="113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06" y="139"/>
                  </a:lnTo>
                  <a:lnTo>
                    <a:pt x="106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98" y="145"/>
                  </a:lnTo>
                  <a:lnTo>
                    <a:pt x="94" y="145"/>
                  </a:lnTo>
                  <a:lnTo>
                    <a:pt x="94" y="147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64" y="149"/>
                  </a:lnTo>
                  <a:lnTo>
                    <a:pt x="64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0" y="145"/>
                  </a:lnTo>
                  <a:lnTo>
                    <a:pt x="48" y="141"/>
                  </a:lnTo>
                  <a:lnTo>
                    <a:pt x="43" y="141"/>
                  </a:lnTo>
                  <a:lnTo>
                    <a:pt x="41" y="137"/>
                  </a:lnTo>
                  <a:lnTo>
                    <a:pt x="39" y="137"/>
                  </a:lnTo>
                  <a:lnTo>
                    <a:pt x="37" y="133"/>
                  </a:lnTo>
                  <a:lnTo>
                    <a:pt x="35" y="133"/>
                  </a:lnTo>
                  <a:lnTo>
                    <a:pt x="33" y="130"/>
                  </a:lnTo>
                  <a:lnTo>
                    <a:pt x="33" y="126"/>
                  </a:lnTo>
                  <a:lnTo>
                    <a:pt x="31" y="126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7" y="116"/>
                  </a:lnTo>
                  <a:lnTo>
                    <a:pt x="25" y="116"/>
                  </a:lnTo>
                  <a:lnTo>
                    <a:pt x="25" y="110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52" y="22"/>
                  </a:lnTo>
                  <a:lnTo>
                    <a:pt x="56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127" y="19"/>
                  </a:lnTo>
                  <a:lnTo>
                    <a:pt x="125" y="15"/>
                  </a:lnTo>
                  <a:lnTo>
                    <a:pt x="123" y="15"/>
                  </a:lnTo>
                  <a:lnTo>
                    <a:pt x="121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4" y="5"/>
                  </a:lnTo>
                  <a:lnTo>
                    <a:pt x="104" y="3"/>
                  </a:lnTo>
                  <a:lnTo>
                    <a:pt x="96" y="3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6584111" y="4459370"/>
              <a:ext cx="82550" cy="104775"/>
            </a:xfrm>
            <a:custGeom>
              <a:avLst/>
              <a:gdLst>
                <a:gd name="T0" fmla="*/ 63 w 105"/>
                <a:gd name="T1" fmla="*/ 0 h 132"/>
                <a:gd name="T2" fmla="*/ 70 w 105"/>
                <a:gd name="T3" fmla="*/ 2 h 132"/>
                <a:gd name="T4" fmla="*/ 74 w 105"/>
                <a:gd name="T5" fmla="*/ 4 h 132"/>
                <a:gd name="T6" fmla="*/ 80 w 105"/>
                <a:gd name="T7" fmla="*/ 7 h 132"/>
                <a:gd name="T8" fmla="*/ 93 w 105"/>
                <a:gd name="T9" fmla="*/ 19 h 132"/>
                <a:gd name="T10" fmla="*/ 95 w 105"/>
                <a:gd name="T11" fmla="*/ 25 h 132"/>
                <a:gd name="T12" fmla="*/ 99 w 105"/>
                <a:gd name="T13" fmla="*/ 30 h 132"/>
                <a:gd name="T14" fmla="*/ 101 w 105"/>
                <a:gd name="T15" fmla="*/ 36 h 132"/>
                <a:gd name="T16" fmla="*/ 103 w 105"/>
                <a:gd name="T17" fmla="*/ 42 h 132"/>
                <a:gd name="T18" fmla="*/ 105 w 105"/>
                <a:gd name="T19" fmla="*/ 51 h 132"/>
                <a:gd name="T20" fmla="*/ 103 w 105"/>
                <a:gd name="T21" fmla="*/ 84 h 132"/>
                <a:gd name="T22" fmla="*/ 101 w 105"/>
                <a:gd name="T23" fmla="*/ 93 h 132"/>
                <a:gd name="T24" fmla="*/ 99 w 105"/>
                <a:gd name="T25" fmla="*/ 99 h 132"/>
                <a:gd name="T26" fmla="*/ 95 w 105"/>
                <a:gd name="T27" fmla="*/ 107 h 132"/>
                <a:gd name="T28" fmla="*/ 82 w 105"/>
                <a:gd name="T29" fmla="*/ 124 h 132"/>
                <a:gd name="T30" fmla="*/ 78 w 105"/>
                <a:gd name="T31" fmla="*/ 126 h 132"/>
                <a:gd name="T32" fmla="*/ 72 w 105"/>
                <a:gd name="T33" fmla="*/ 128 h 132"/>
                <a:gd name="T34" fmla="*/ 65 w 105"/>
                <a:gd name="T35" fmla="*/ 130 h 132"/>
                <a:gd name="T36" fmla="*/ 44 w 105"/>
                <a:gd name="T37" fmla="*/ 132 h 132"/>
                <a:gd name="T38" fmla="*/ 36 w 105"/>
                <a:gd name="T39" fmla="*/ 130 h 132"/>
                <a:gd name="T40" fmla="*/ 30 w 105"/>
                <a:gd name="T41" fmla="*/ 128 h 132"/>
                <a:gd name="T42" fmla="*/ 22 w 105"/>
                <a:gd name="T43" fmla="*/ 124 h 132"/>
                <a:gd name="T44" fmla="*/ 11 w 105"/>
                <a:gd name="T45" fmla="*/ 111 h 132"/>
                <a:gd name="T46" fmla="*/ 5 w 105"/>
                <a:gd name="T47" fmla="*/ 103 h 132"/>
                <a:gd name="T48" fmla="*/ 3 w 105"/>
                <a:gd name="T49" fmla="*/ 97 h 132"/>
                <a:gd name="T50" fmla="*/ 1 w 105"/>
                <a:gd name="T51" fmla="*/ 92 h 132"/>
                <a:gd name="T52" fmla="*/ 0 w 105"/>
                <a:gd name="T53" fmla="*/ 80 h 132"/>
                <a:gd name="T54" fmla="*/ 1 w 105"/>
                <a:gd name="T55" fmla="*/ 48 h 132"/>
                <a:gd name="T56" fmla="*/ 3 w 105"/>
                <a:gd name="T57" fmla="*/ 38 h 132"/>
                <a:gd name="T58" fmla="*/ 5 w 105"/>
                <a:gd name="T59" fmla="*/ 32 h 132"/>
                <a:gd name="T60" fmla="*/ 7 w 105"/>
                <a:gd name="T61" fmla="*/ 27 h 132"/>
                <a:gd name="T62" fmla="*/ 11 w 105"/>
                <a:gd name="T63" fmla="*/ 19 h 132"/>
                <a:gd name="T64" fmla="*/ 26 w 105"/>
                <a:gd name="T65" fmla="*/ 7 h 132"/>
                <a:gd name="T66" fmla="*/ 32 w 105"/>
                <a:gd name="T67" fmla="*/ 4 h 132"/>
                <a:gd name="T68" fmla="*/ 42 w 105"/>
                <a:gd name="T69" fmla="*/ 2 h 132"/>
                <a:gd name="T70" fmla="*/ 53 w 105"/>
                <a:gd name="T7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32">
                  <a:moveTo>
                    <a:pt x="53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8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93" y="19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7" y="27"/>
                  </a:lnTo>
                  <a:lnTo>
                    <a:pt x="99" y="30"/>
                  </a:lnTo>
                  <a:lnTo>
                    <a:pt x="99" y="32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3" y="42"/>
                  </a:lnTo>
                  <a:lnTo>
                    <a:pt x="103" y="48"/>
                  </a:lnTo>
                  <a:lnTo>
                    <a:pt x="105" y="51"/>
                  </a:lnTo>
                  <a:lnTo>
                    <a:pt x="105" y="80"/>
                  </a:lnTo>
                  <a:lnTo>
                    <a:pt x="103" y="84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9" y="99"/>
                  </a:lnTo>
                  <a:lnTo>
                    <a:pt x="99" y="103"/>
                  </a:lnTo>
                  <a:lnTo>
                    <a:pt x="95" y="107"/>
                  </a:lnTo>
                  <a:lnTo>
                    <a:pt x="95" y="111"/>
                  </a:lnTo>
                  <a:lnTo>
                    <a:pt x="82" y="124"/>
                  </a:lnTo>
                  <a:lnTo>
                    <a:pt x="80" y="124"/>
                  </a:lnTo>
                  <a:lnTo>
                    <a:pt x="78" y="126"/>
                  </a:lnTo>
                  <a:lnTo>
                    <a:pt x="74" y="128"/>
                  </a:lnTo>
                  <a:lnTo>
                    <a:pt x="72" y="128"/>
                  </a:lnTo>
                  <a:lnTo>
                    <a:pt x="70" y="130"/>
                  </a:lnTo>
                  <a:lnTo>
                    <a:pt x="65" y="130"/>
                  </a:lnTo>
                  <a:lnTo>
                    <a:pt x="63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9" y="107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0" y="80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7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6566648" y="4445082"/>
              <a:ext cx="120650" cy="133350"/>
            </a:xfrm>
            <a:custGeom>
              <a:avLst/>
              <a:gdLst>
                <a:gd name="T0" fmla="*/ 62 w 152"/>
                <a:gd name="T1" fmla="*/ 0 h 168"/>
                <a:gd name="T2" fmla="*/ 54 w 152"/>
                <a:gd name="T3" fmla="*/ 1 h 168"/>
                <a:gd name="T4" fmla="*/ 48 w 152"/>
                <a:gd name="T5" fmla="*/ 3 h 168"/>
                <a:gd name="T6" fmla="*/ 41 w 152"/>
                <a:gd name="T7" fmla="*/ 7 h 168"/>
                <a:gd name="T8" fmla="*/ 35 w 152"/>
                <a:gd name="T9" fmla="*/ 9 h 168"/>
                <a:gd name="T10" fmla="*/ 23 w 152"/>
                <a:gd name="T11" fmla="*/ 19 h 168"/>
                <a:gd name="T12" fmla="*/ 18 w 152"/>
                <a:gd name="T13" fmla="*/ 24 h 168"/>
                <a:gd name="T14" fmla="*/ 14 w 152"/>
                <a:gd name="T15" fmla="*/ 30 h 168"/>
                <a:gd name="T16" fmla="*/ 10 w 152"/>
                <a:gd name="T17" fmla="*/ 36 h 168"/>
                <a:gd name="T18" fmla="*/ 6 w 152"/>
                <a:gd name="T19" fmla="*/ 44 h 168"/>
                <a:gd name="T20" fmla="*/ 4 w 152"/>
                <a:gd name="T21" fmla="*/ 51 h 168"/>
                <a:gd name="T22" fmla="*/ 2 w 152"/>
                <a:gd name="T23" fmla="*/ 59 h 168"/>
                <a:gd name="T24" fmla="*/ 0 w 152"/>
                <a:gd name="T25" fmla="*/ 68 h 168"/>
                <a:gd name="T26" fmla="*/ 2 w 152"/>
                <a:gd name="T27" fmla="*/ 103 h 168"/>
                <a:gd name="T28" fmla="*/ 4 w 152"/>
                <a:gd name="T29" fmla="*/ 110 h 168"/>
                <a:gd name="T30" fmla="*/ 6 w 152"/>
                <a:gd name="T31" fmla="*/ 120 h 168"/>
                <a:gd name="T32" fmla="*/ 8 w 152"/>
                <a:gd name="T33" fmla="*/ 128 h 168"/>
                <a:gd name="T34" fmla="*/ 12 w 152"/>
                <a:gd name="T35" fmla="*/ 133 h 168"/>
                <a:gd name="T36" fmla="*/ 16 w 152"/>
                <a:gd name="T37" fmla="*/ 141 h 168"/>
                <a:gd name="T38" fmla="*/ 20 w 152"/>
                <a:gd name="T39" fmla="*/ 147 h 168"/>
                <a:gd name="T40" fmla="*/ 25 w 152"/>
                <a:gd name="T41" fmla="*/ 151 h 168"/>
                <a:gd name="T42" fmla="*/ 31 w 152"/>
                <a:gd name="T43" fmla="*/ 154 h 168"/>
                <a:gd name="T44" fmla="*/ 37 w 152"/>
                <a:gd name="T45" fmla="*/ 158 h 168"/>
                <a:gd name="T46" fmla="*/ 44 w 152"/>
                <a:gd name="T47" fmla="*/ 162 h 168"/>
                <a:gd name="T48" fmla="*/ 50 w 152"/>
                <a:gd name="T49" fmla="*/ 164 h 168"/>
                <a:gd name="T50" fmla="*/ 58 w 152"/>
                <a:gd name="T51" fmla="*/ 166 h 168"/>
                <a:gd name="T52" fmla="*/ 89 w 152"/>
                <a:gd name="T53" fmla="*/ 168 h 168"/>
                <a:gd name="T54" fmla="*/ 96 w 152"/>
                <a:gd name="T55" fmla="*/ 166 h 168"/>
                <a:gd name="T56" fmla="*/ 104 w 152"/>
                <a:gd name="T57" fmla="*/ 164 h 168"/>
                <a:gd name="T58" fmla="*/ 112 w 152"/>
                <a:gd name="T59" fmla="*/ 160 h 168"/>
                <a:gd name="T60" fmla="*/ 117 w 152"/>
                <a:gd name="T61" fmla="*/ 156 h 168"/>
                <a:gd name="T62" fmla="*/ 123 w 152"/>
                <a:gd name="T63" fmla="*/ 153 h 168"/>
                <a:gd name="T64" fmla="*/ 136 w 152"/>
                <a:gd name="T65" fmla="*/ 141 h 168"/>
                <a:gd name="T66" fmla="*/ 140 w 152"/>
                <a:gd name="T67" fmla="*/ 133 h 168"/>
                <a:gd name="T68" fmla="*/ 144 w 152"/>
                <a:gd name="T69" fmla="*/ 128 h 168"/>
                <a:gd name="T70" fmla="*/ 146 w 152"/>
                <a:gd name="T71" fmla="*/ 120 h 168"/>
                <a:gd name="T72" fmla="*/ 148 w 152"/>
                <a:gd name="T73" fmla="*/ 110 h 168"/>
                <a:gd name="T74" fmla="*/ 150 w 152"/>
                <a:gd name="T75" fmla="*/ 103 h 168"/>
                <a:gd name="T76" fmla="*/ 152 w 152"/>
                <a:gd name="T77" fmla="*/ 68 h 168"/>
                <a:gd name="T78" fmla="*/ 150 w 152"/>
                <a:gd name="T79" fmla="*/ 59 h 168"/>
                <a:gd name="T80" fmla="*/ 148 w 152"/>
                <a:gd name="T81" fmla="*/ 51 h 168"/>
                <a:gd name="T82" fmla="*/ 146 w 152"/>
                <a:gd name="T83" fmla="*/ 44 h 168"/>
                <a:gd name="T84" fmla="*/ 142 w 152"/>
                <a:gd name="T85" fmla="*/ 36 h 168"/>
                <a:gd name="T86" fmla="*/ 138 w 152"/>
                <a:gd name="T87" fmla="*/ 30 h 168"/>
                <a:gd name="T88" fmla="*/ 121 w 152"/>
                <a:gd name="T89" fmla="*/ 11 h 168"/>
                <a:gd name="T90" fmla="*/ 113 w 152"/>
                <a:gd name="T91" fmla="*/ 7 h 168"/>
                <a:gd name="T92" fmla="*/ 108 w 152"/>
                <a:gd name="T93" fmla="*/ 5 h 168"/>
                <a:gd name="T94" fmla="*/ 100 w 152"/>
                <a:gd name="T95" fmla="*/ 3 h 168"/>
                <a:gd name="T96" fmla="*/ 92 w 152"/>
                <a:gd name="T97" fmla="*/ 1 h 168"/>
                <a:gd name="T98" fmla="*/ 75 w 152"/>
                <a:gd name="T9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68">
                  <a:moveTo>
                    <a:pt x="75" y="0"/>
                  </a:moveTo>
                  <a:lnTo>
                    <a:pt x="62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3" y="19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6" y="47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2" y="59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4" y="110"/>
                  </a:lnTo>
                  <a:lnTo>
                    <a:pt x="4" y="116"/>
                  </a:lnTo>
                  <a:lnTo>
                    <a:pt x="6" y="120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2" y="133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18" y="143"/>
                  </a:lnTo>
                  <a:lnTo>
                    <a:pt x="20" y="147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9" y="153"/>
                  </a:lnTo>
                  <a:lnTo>
                    <a:pt x="31" y="154"/>
                  </a:lnTo>
                  <a:lnTo>
                    <a:pt x="35" y="156"/>
                  </a:lnTo>
                  <a:lnTo>
                    <a:pt x="37" y="158"/>
                  </a:lnTo>
                  <a:lnTo>
                    <a:pt x="41" y="160"/>
                  </a:lnTo>
                  <a:lnTo>
                    <a:pt x="44" y="162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4" y="166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89" y="168"/>
                  </a:lnTo>
                  <a:lnTo>
                    <a:pt x="92" y="166"/>
                  </a:lnTo>
                  <a:lnTo>
                    <a:pt x="96" y="166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08" y="162"/>
                  </a:lnTo>
                  <a:lnTo>
                    <a:pt x="112" y="160"/>
                  </a:lnTo>
                  <a:lnTo>
                    <a:pt x="113" y="158"/>
                  </a:lnTo>
                  <a:lnTo>
                    <a:pt x="117" y="156"/>
                  </a:lnTo>
                  <a:lnTo>
                    <a:pt x="121" y="154"/>
                  </a:lnTo>
                  <a:lnTo>
                    <a:pt x="123" y="153"/>
                  </a:lnTo>
                  <a:lnTo>
                    <a:pt x="127" y="151"/>
                  </a:lnTo>
                  <a:lnTo>
                    <a:pt x="136" y="141"/>
                  </a:lnTo>
                  <a:lnTo>
                    <a:pt x="138" y="137"/>
                  </a:lnTo>
                  <a:lnTo>
                    <a:pt x="140" y="133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6" y="120"/>
                  </a:lnTo>
                  <a:lnTo>
                    <a:pt x="148" y="116"/>
                  </a:lnTo>
                  <a:lnTo>
                    <a:pt x="148" y="110"/>
                  </a:lnTo>
                  <a:lnTo>
                    <a:pt x="150" y="107"/>
                  </a:lnTo>
                  <a:lnTo>
                    <a:pt x="150" y="103"/>
                  </a:lnTo>
                  <a:lnTo>
                    <a:pt x="152" y="99"/>
                  </a:lnTo>
                  <a:lnTo>
                    <a:pt x="152" y="68"/>
                  </a:lnTo>
                  <a:lnTo>
                    <a:pt x="150" y="65"/>
                  </a:lnTo>
                  <a:lnTo>
                    <a:pt x="150" y="59"/>
                  </a:lnTo>
                  <a:lnTo>
                    <a:pt x="148" y="55"/>
                  </a:lnTo>
                  <a:lnTo>
                    <a:pt x="148" y="51"/>
                  </a:lnTo>
                  <a:lnTo>
                    <a:pt x="146" y="47"/>
                  </a:lnTo>
                  <a:lnTo>
                    <a:pt x="146" y="44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6"/>
                  </a:lnTo>
                  <a:lnTo>
                    <a:pt x="121" y="11"/>
                  </a:lnTo>
                  <a:lnTo>
                    <a:pt x="117" y="9"/>
                  </a:lnTo>
                  <a:lnTo>
                    <a:pt x="113" y="7"/>
                  </a:lnTo>
                  <a:lnTo>
                    <a:pt x="112" y="7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100" y="3"/>
                  </a:lnTo>
                  <a:lnTo>
                    <a:pt x="96" y="1"/>
                  </a:lnTo>
                  <a:lnTo>
                    <a:pt x="92" y="1"/>
                  </a:lnTo>
                  <a:lnTo>
                    <a:pt x="89" y="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Freeform 43"/>
          <p:cNvSpPr>
            <a:spLocks/>
          </p:cNvSpPr>
          <p:nvPr/>
        </p:nvSpPr>
        <p:spPr bwMode="auto">
          <a:xfrm>
            <a:off x="5302998" y="3506788"/>
            <a:ext cx="23813" cy="174625"/>
          </a:xfrm>
          <a:custGeom>
            <a:avLst/>
            <a:gdLst>
              <a:gd name="T0" fmla="*/ 0 w 30"/>
              <a:gd name="T1" fmla="*/ 205 h 220"/>
              <a:gd name="T2" fmla="*/ 0 w 30"/>
              <a:gd name="T3" fmla="*/ 209 h 220"/>
              <a:gd name="T4" fmla="*/ 2 w 30"/>
              <a:gd name="T5" fmla="*/ 212 h 220"/>
              <a:gd name="T6" fmla="*/ 7 w 30"/>
              <a:gd name="T7" fmla="*/ 218 h 220"/>
              <a:gd name="T8" fmla="*/ 11 w 30"/>
              <a:gd name="T9" fmla="*/ 218 h 220"/>
              <a:gd name="T10" fmla="*/ 15 w 30"/>
              <a:gd name="T11" fmla="*/ 220 h 220"/>
              <a:gd name="T12" fmla="*/ 19 w 30"/>
              <a:gd name="T13" fmla="*/ 218 h 220"/>
              <a:gd name="T14" fmla="*/ 23 w 30"/>
              <a:gd name="T15" fmla="*/ 218 h 220"/>
              <a:gd name="T16" fmla="*/ 24 w 30"/>
              <a:gd name="T17" fmla="*/ 214 h 220"/>
              <a:gd name="T18" fmla="*/ 28 w 30"/>
              <a:gd name="T19" fmla="*/ 212 h 220"/>
              <a:gd name="T20" fmla="*/ 28 w 30"/>
              <a:gd name="T21" fmla="*/ 209 h 220"/>
              <a:gd name="T22" fmla="*/ 30 w 30"/>
              <a:gd name="T23" fmla="*/ 205 h 220"/>
              <a:gd name="T24" fmla="*/ 30 w 30"/>
              <a:gd name="T25" fmla="*/ 15 h 220"/>
              <a:gd name="T26" fmla="*/ 28 w 30"/>
              <a:gd name="T27" fmla="*/ 12 h 220"/>
              <a:gd name="T28" fmla="*/ 28 w 30"/>
              <a:gd name="T29" fmla="*/ 8 h 220"/>
              <a:gd name="T30" fmla="*/ 23 w 30"/>
              <a:gd name="T31" fmla="*/ 2 h 220"/>
              <a:gd name="T32" fmla="*/ 19 w 30"/>
              <a:gd name="T33" fmla="*/ 0 h 220"/>
              <a:gd name="T34" fmla="*/ 11 w 30"/>
              <a:gd name="T35" fmla="*/ 0 h 220"/>
              <a:gd name="T36" fmla="*/ 7 w 30"/>
              <a:gd name="T37" fmla="*/ 2 h 220"/>
              <a:gd name="T38" fmla="*/ 3 w 30"/>
              <a:gd name="T39" fmla="*/ 4 h 220"/>
              <a:gd name="T40" fmla="*/ 2 w 30"/>
              <a:gd name="T41" fmla="*/ 8 h 220"/>
              <a:gd name="T42" fmla="*/ 0 w 30"/>
              <a:gd name="T43" fmla="*/ 12 h 220"/>
              <a:gd name="T44" fmla="*/ 0 w 30"/>
              <a:gd name="T45" fmla="*/ 15 h 220"/>
              <a:gd name="T46" fmla="*/ 0 w 30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7" y="218"/>
                </a:lnTo>
                <a:lnTo>
                  <a:pt x="11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4" y="214"/>
                </a:lnTo>
                <a:lnTo>
                  <a:pt x="28" y="212"/>
                </a:lnTo>
                <a:lnTo>
                  <a:pt x="28" y="209"/>
                </a:lnTo>
                <a:lnTo>
                  <a:pt x="30" y="205"/>
                </a:lnTo>
                <a:lnTo>
                  <a:pt x="30" y="15"/>
                </a:lnTo>
                <a:lnTo>
                  <a:pt x="28" y="12"/>
                </a:lnTo>
                <a:lnTo>
                  <a:pt x="28" y="8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5814174" y="4429208"/>
            <a:ext cx="23813" cy="174625"/>
          </a:xfrm>
          <a:custGeom>
            <a:avLst/>
            <a:gdLst>
              <a:gd name="T0" fmla="*/ 0 w 30"/>
              <a:gd name="T1" fmla="*/ 205 h 220"/>
              <a:gd name="T2" fmla="*/ 0 w 30"/>
              <a:gd name="T3" fmla="*/ 209 h 220"/>
              <a:gd name="T4" fmla="*/ 2 w 30"/>
              <a:gd name="T5" fmla="*/ 213 h 220"/>
              <a:gd name="T6" fmla="*/ 7 w 30"/>
              <a:gd name="T7" fmla="*/ 219 h 220"/>
              <a:gd name="T8" fmla="*/ 11 w 30"/>
              <a:gd name="T9" fmla="*/ 219 h 220"/>
              <a:gd name="T10" fmla="*/ 15 w 30"/>
              <a:gd name="T11" fmla="*/ 220 h 220"/>
              <a:gd name="T12" fmla="*/ 19 w 30"/>
              <a:gd name="T13" fmla="*/ 219 h 220"/>
              <a:gd name="T14" fmla="*/ 23 w 30"/>
              <a:gd name="T15" fmla="*/ 219 h 220"/>
              <a:gd name="T16" fmla="*/ 24 w 30"/>
              <a:gd name="T17" fmla="*/ 215 h 220"/>
              <a:gd name="T18" fmla="*/ 28 w 30"/>
              <a:gd name="T19" fmla="*/ 213 h 220"/>
              <a:gd name="T20" fmla="*/ 28 w 30"/>
              <a:gd name="T21" fmla="*/ 209 h 220"/>
              <a:gd name="T22" fmla="*/ 30 w 30"/>
              <a:gd name="T23" fmla="*/ 205 h 220"/>
              <a:gd name="T24" fmla="*/ 30 w 30"/>
              <a:gd name="T25" fmla="*/ 16 h 220"/>
              <a:gd name="T26" fmla="*/ 28 w 30"/>
              <a:gd name="T27" fmla="*/ 12 h 220"/>
              <a:gd name="T28" fmla="*/ 28 w 30"/>
              <a:gd name="T29" fmla="*/ 8 h 220"/>
              <a:gd name="T30" fmla="*/ 23 w 30"/>
              <a:gd name="T31" fmla="*/ 2 h 220"/>
              <a:gd name="T32" fmla="*/ 19 w 30"/>
              <a:gd name="T33" fmla="*/ 0 h 220"/>
              <a:gd name="T34" fmla="*/ 11 w 30"/>
              <a:gd name="T35" fmla="*/ 0 h 220"/>
              <a:gd name="T36" fmla="*/ 7 w 30"/>
              <a:gd name="T37" fmla="*/ 2 h 220"/>
              <a:gd name="T38" fmla="*/ 3 w 30"/>
              <a:gd name="T39" fmla="*/ 4 h 220"/>
              <a:gd name="T40" fmla="*/ 2 w 30"/>
              <a:gd name="T41" fmla="*/ 8 h 220"/>
              <a:gd name="T42" fmla="*/ 0 w 30"/>
              <a:gd name="T43" fmla="*/ 12 h 220"/>
              <a:gd name="T44" fmla="*/ 0 w 30"/>
              <a:gd name="T45" fmla="*/ 16 h 220"/>
              <a:gd name="T46" fmla="*/ 0 w 30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20">
                <a:moveTo>
                  <a:pt x="0" y="205"/>
                </a:moveTo>
                <a:lnTo>
                  <a:pt x="0" y="209"/>
                </a:lnTo>
                <a:lnTo>
                  <a:pt x="2" y="213"/>
                </a:lnTo>
                <a:lnTo>
                  <a:pt x="7" y="219"/>
                </a:lnTo>
                <a:lnTo>
                  <a:pt x="11" y="219"/>
                </a:lnTo>
                <a:lnTo>
                  <a:pt x="15" y="220"/>
                </a:lnTo>
                <a:lnTo>
                  <a:pt x="19" y="219"/>
                </a:lnTo>
                <a:lnTo>
                  <a:pt x="23" y="219"/>
                </a:lnTo>
                <a:lnTo>
                  <a:pt x="24" y="215"/>
                </a:lnTo>
                <a:lnTo>
                  <a:pt x="28" y="213"/>
                </a:lnTo>
                <a:lnTo>
                  <a:pt x="28" y="209"/>
                </a:lnTo>
                <a:lnTo>
                  <a:pt x="30" y="205"/>
                </a:lnTo>
                <a:lnTo>
                  <a:pt x="30" y="16"/>
                </a:lnTo>
                <a:lnTo>
                  <a:pt x="28" y="12"/>
                </a:lnTo>
                <a:lnTo>
                  <a:pt x="28" y="8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6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 rot="-5400000">
            <a:off x="4771186" y="5230854"/>
            <a:ext cx="660400" cy="476250"/>
            <a:chOff x="4250486" y="5346782"/>
            <a:chExt cx="660400" cy="476250"/>
          </a:xfrm>
        </p:grpSpPr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304461" y="5626182"/>
              <a:ext cx="25400" cy="196850"/>
            </a:xfrm>
            <a:custGeom>
              <a:avLst/>
              <a:gdLst>
                <a:gd name="T0" fmla="*/ 0 w 30"/>
                <a:gd name="T1" fmla="*/ 231 h 246"/>
                <a:gd name="T2" fmla="*/ 0 w 30"/>
                <a:gd name="T3" fmla="*/ 235 h 246"/>
                <a:gd name="T4" fmla="*/ 2 w 30"/>
                <a:gd name="T5" fmla="*/ 239 h 246"/>
                <a:gd name="T6" fmla="*/ 7 w 30"/>
                <a:gd name="T7" fmla="*/ 244 h 246"/>
                <a:gd name="T8" fmla="*/ 11 w 30"/>
                <a:gd name="T9" fmla="*/ 244 h 246"/>
                <a:gd name="T10" fmla="*/ 15 w 30"/>
                <a:gd name="T11" fmla="*/ 246 h 246"/>
                <a:gd name="T12" fmla="*/ 19 w 30"/>
                <a:gd name="T13" fmla="*/ 244 h 246"/>
                <a:gd name="T14" fmla="*/ 23 w 30"/>
                <a:gd name="T15" fmla="*/ 244 h 246"/>
                <a:gd name="T16" fmla="*/ 25 w 30"/>
                <a:gd name="T17" fmla="*/ 241 h 246"/>
                <a:gd name="T18" fmla="*/ 28 w 30"/>
                <a:gd name="T19" fmla="*/ 239 h 246"/>
                <a:gd name="T20" fmla="*/ 28 w 30"/>
                <a:gd name="T21" fmla="*/ 235 h 246"/>
                <a:gd name="T22" fmla="*/ 30 w 30"/>
                <a:gd name="T23" fmla="*/ 231 h 246"/>
                <a:gd name="T24" fmla="*/ 30 w 30"/>
                <a:gd name="T25" fmla="*/ 15 h 246"/>
                <a:gd name="T26" fmla="*/ 28 w 30"/>
                <a:gd name="T27" fmla="*/ 11 h 246"/>
                <a:gd name="T28" fmla="*/ 28 w 30"/>
                <a:gd name="T29" fmla="*/ 7 h 246"/>
                <a:gd name="T30" fmla="*/ 23 w 30"/>
                <a:gd name="T31" fmla="*/ 1 h 246"/>
                <a:gd name="T32" fmla="*/ 19 w 30"/>
                <a:gd name="T33" fmla="*/ 0 h 246"/>
                <a:gd name="T34" fmla="*/ 11 w 30"/>
                <a:gd name="T35" fmla="*/ 0 h 246"/>
                <a:gd name="T36" fmla="*/ 7 w 30"/>
                <a:gd name="T37" fmla="*/ 1 h 246"/>
                <a:gd name="T38" fmla="*/ 4 w 30"/>
                <a:gd name="T39" fmla="*/ 3 h 246"/>
                <a:gd name="T40" fmla="*/ 2 w 30"/>
                <a:gd name="T41" fmla="*/ 7 h 246"/>
                <a:gd name="T42" fmla="*/ 0 w 30"/>
                <a:gd name="T43" fmla="*/ 11 h 246"/>
                <a:gd name="T44" fmla="*/ 0 w 30"/>
                <a:gd name="T45" fmla="*/ 15 h 246"/>
                <a:gd name="T46" fmla="*/ 0 w 30"/>
                <a:gd name="T47" fmla="*/ 2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46">
                  <a:moveTo>
                    <a:pt x="0" y="231"/>
                  </a:moveTo>
                  <a:lnTo>
                    <a:pt x="0" y="235"/>
                  </a:lnTo>
                  <a:lnTo>
                    <a:pt x="2" y="239"/>
                  </a:lnTo>
                  <a:lnTo>
                    <a:pt x="7" y="244"/>
                  </a:lnTo>
                  <a:lnTo>
                    <a:pt x="11" y="244"/>
                  </a:lnTo>
                  <a:lnTo>
                    <a:pt x="15" y="246"/>
                  </a:lnTo>
                  <a:lnTo>
                    <a:pt x="19" y="244"/>
                  </a:lnTo>
                  <a:lnTo>
                    <a:pt x="23" y="244"/>
                  </a:lnTo>
                  <a:lnTo>
                    <a:pt x="25" y="241"/>
                  </a:lnTo>
                  <a:lnTo>
                    <a:pt x="28" y="239"/>
                  </a:lnTo>
                  <a:lnTo>
                    <a:pt x="28" y="235"/>
                  </a:lnTo>
                  <a:lnTo>
                    <a:pt x="30" y="231"/>
                  </a:lnTo>
                  <a:lnTo>
                    <a:pt x="30" y="15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250486" y="5602370"/>
              <a:ext cx="133350" cy="134937"/>
            </a:xfrm>
            <a:custGeom>
              <a:avLst/>
              <a:gdLst>
                <a:gd name="T0" fmla="*/ 0 w 168"/>
                <a:gd name="T1" fmla="*/ 170 h 170"/>
                <a:gd name="T2" fmla="*/ 84 w 168"/>
                <a:gd name="T3" fmla="*/ 0 h 170"/>
                <a:gd name="T4" fmla="*/ 168 w 168"/>
                <a:gd name="T5" fmla="*/ 170 h 170"/>
                <a:gd name="T6" fmla="*/ 0 w 168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0">
                  <a:moveTo>
                    <a:pt x="0" y="170"/>
                  </a:moveTo>
                  <a:lnTo>
                    <a:pt x="84" y="0"/>
                  </a:lnTo>
                  <a:lnTo>
                    <a:pt x="168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304461" y="5346782"/>
              <a:ext cx="25400" cy="195263"/>
            </a:xfrm>
            <a:custGeom>
              <a:avLst/>
              <a:gdLst>
                <a:gd name="T0" fmla="*/ 30 w 30"/>
                <a:gd name="T1" fmla="*/ 15 h 244"/>
                <a:gd name="T2" fmla="*/ 28 w 30"/>
                <a:gd name="T3" fmla="*/ 11 h 244"/>
                <a:gd name="T4" fmla="*/ 28 w 30"/>
                <a:gd name="T5" fmla="*/ 7 h 244"/>
                <a:gd name="T6" fmla="*/ 23 w 30"/>
                <a:gd name="T7" fmla="*/ 2 h 244"/>
                <a:gd name="T8" fmla="*/ 19 w 30"/>
                <a:gd name="T9" fmla="*/ 0 h 244"/>
                <a:gd name="T10" fmla="*/ 11 w 30"/>
                <a:gd name="T11" fmla="*/ 0 h 244"/>
                <a:gd name="T12" fmla="*/ 7 w 30"/>
                <a:gd name="T13" fmla="*/ 2 h 244"/>
                <a:gd name="T14" fmla="*/ 4 w 30"/>
                <a:gd name="T15" fmla="*/ 3 h 244"/>
                <a:gd name="T16" fmla="*/ 2 w 30"/>
                <a:gd name="T17" fmla="*/ 7 h 244"/>
                <a:gd name="T18" fmla="*/ 0 w 30"/>
                <a:gd name="T19" fmla="*/ 11 h 244"/>
                <a:gd name="T20" fmla="*/ 0 w 30"/>
                <a:gd name="T21" fmla="*/ 233 h 244"/>
                <a:gd name="T22" fmla="*/ 2 w 30"/>
                <a:gd name="T23" fmla="*/ 237 h 244"/>
                <a:gd name="T24" fmla="*/ 7 w 30"/>
                <a:gd name="T25" fmla="*/ 243 h 244"/>
                <a:gd name="T26" fmla="*/ 11 w 30"/>
                <a:gd name="T27" fmla="*/ 243 h 244"/>
                <a:gd name="T28" fmla="*/ 15 w 30"/>
                <a:gd name="T29" fmla="*/ 244 h 244"/>
                <a:gd name="T30" fmla="*/ 19 w 30"/>
                <a:gd name="T31" fmla="*/ 243 h 244"/>
                <a:gd name="T32" fmla="*/ 23 w 30"/>
                <a:gd name="T33" fmla="*/ 243 h 244"/>
                <a:gd name="T34" fmla="*/ 25 w 30"/>
                <a:gd name="T35" fmla="*/ 239 h 244"/>
                <a:gd name="T36" fmla="*/ 28 w 30"/>
                <a:gd name="T37" fmla="*/ 237 h 244"/>
                <a:gd name="T38" fmla="*/ 28 w 30"/>
                <a:gd name="T39" fmla="*/ 233 h 244"/>
                <a:gd name="T40" fmla="*/ 30 w 30"/>
                <a:gd name="T41" fmla="*/ 229 h 244"/>
                <a:gd name="T42" fmla="*/ 30 w 30"/>
                <a:gd name="T43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44">
                  <a:moveTo>
                    <a:pt x="30" y="15"/>
                  </a:moveTo>
                  <a:lnTo>
                    <a:pt x="28" y="11"/>
                  </a:lnTo>
                  <a:lnTo>
                    <a:pt x="28" y="7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233"/>
                  </a:lnTo>
                  <a:lnTo>
                    <a:pt x="2" y="237"/>
                  </a:lnTo>
                  <a:lnTo>
                    <a:pt x="7" y="243"/>
                  </a:lnTo>
                  <a:lnTo>
                    <a:pt x="11" y="243"/>
                  </a:lnTo>
                  <a:lnTo>
                    <a:pt x="15" y="244"/>
                  </a:lnTo>
                  <a:lnTo>
                    <a:pt x="19" y="243"/>
                  </a:lnTo>
                  <a:lnTo>
                    <a:pt x="23" y="243"/>
                  </a:lnTo>
                  <a:lnTo>
                    <a:pt x="25" y="239"/>
                  </a:lnTo>
                  <a:lnTo>
                    <a:pt x="28" y="237"/>
                  </a:lnTo>
                  <a:lnTo>
                    <a:pt x="28" y="233"/>
                  </a:lnTo>
                  <a:lnTo>
                    <a:pt x="30" y="229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250486" y="5430920"/>
              <a:ext cx="133350" cy="134937"/>
            </a:xfrm>
            <a:custGeom>
              <a:avLst/>
              <a:gdLst>
                <a:gd name="T0" fmla="*/ 168 w 168"/>
                <a:gd name="T1" fmla="*/ 0 h 170"/>
                <a:gd name="T2" fmla="*/ 84 w 168"/>
                <a:gd name="T3" fmla="*/ 170 h 170"/>
                <a:gd name="T4" fmla="*/ 0 w 168"/>
                <a:gd name="T5" fmla="*/ 0 h 170"/>
                <a:gd name="T6" fmla="*/ 168 w 168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0">
                  <a:moveTo>
                    <a:pt x="168" y="0"/>
                  </a:moveTo>
                  <a:lnTo>
                    <a:pt x="84" y="170"/>
                  </a:lnTo>
                  <a:lnTo>
                    <a:pt x="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306048" y="5581732"/>
              <a:ext cx="182563" cy="23813"/>
            </a:xfrm>
            <a:custGeom>
              <a:avLst/>
              <a:gdLst>
                <a:gd name="T0" fmla="*/ 214 w 229"/>
                <a:gd name="T1" fmla="*/ 31 h 31"/>
                <a:gd name="T2" fmla="*/ 218 w 229"/>
                <a:gd name="T3" fmla="*/ 29 h 31"/>
                <a:gd name="T4" fmla="*/ 222 w 229"/>
                <a:gd name="T5" fmla="*/ 29 h 31"/>
                <a:gd name="T6" fmla="*/ 224 w 229"/>
                <a:gd name="T7" fmla="*/ 25 h 31"/>
                <a:gd name="T8" fmla="*/ 228 w 229"/>
                <a:gd name="T9" fmla="*/ 23 h 31"/>
                <a:gd name="T10" fmla="*/ 228 w 229"/>
                <a:gd name="T11" fmla="*/ 19 h 31"/>
                <a:gd name="T12" fmla="*/ 229 w 229"/>
                <a:gd name="T13" fmla="*/ 15 h 31"/>
                <a:gd name="T14" fmla="*/ 228 w 229"/>
                <a:gd name="T15" fmla="*/ 12 h 31"/>
                <a:gd name="T16" fmla="*/ 228 w 229"/>
                <a:gd name="T17" fmla="*/ 8 h 31"/>
                <a:gd name="T18" fmla="*/ 222 w 229"/>
                <a:gd name="T19" fmla="*/ 2 h 31"/>
                <a:gd name="T20" fmla="*/ 218 w 229"/>
                <a:gd name="T21" fmla="*/ 0 h 31"/>
                <a:gd name="T22" fmla="*/ 11 w 229"/>
                <a:gd name="T23" fmla="*/ 0 h 31"/>
                <a:gd name="T24" fmla="*/ 7 w 229"/>
                <a:gd name="T25" fmla="*/ 2 h 31"/>
                <a:gd name="T26" fmla="*/ 3 w 229"/>
                <a:gd name="T27" fmla="*/ 4 h 31"/>
                <a:gd name="T28" fmla="*/ 2 w 229"/>
                <a:gd name="T29" fmla="*/ 8 h 31"/>
                <a:gd name="T30" fmla="*/ 0 w 229"/>
                <a:gd name="T31" fmla="*/ 12 h 31"/>
                <a:gd name="T32" fmla="*/ 0 w 229"/>
                <a:gd name="T33" fmla="*/ 19 h 31"/>
                <a:gd name="T34" fmla="*/ 2 w 229"/>
                <a:gd name="T35" fmla="*/ 23 h 31"/>
                <a:gd name="T36" fmla="*/ 7 w 229"/>
                <a:gd name="T37" fmla="*/ 29 h 31"/>
                <a:gd name="T38" fmla="*/ 11 w 229"/>
                <a:gd name="T39" fmla="*/ 29 h 31"/>
                <a:gd name="T40" fmla="*/ 15 w 229"/>
                <a:gd name="T41" fmla="*/ 31 h 31"/>
                <a:gd name="T42" fmla="*/ 214 w 229"/>
                <a:gd name="T4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9" h="31">
                  <a:moveTo>
                    <a:pt x="214" y="31"/>
                  </a:moveTo>
                  <a:lnTo>
                    <a:pt x="218" y="29"/>
                  </a:lnTo>
                  <a:lnTo>
                    <a:pt x="222" y="29"/>
                  </a:lnTo>
                  <a:lnTo>
                    <a:pt x="224" y="25"/>
                  </a:lnTo>
                  <a:lnTo>
                    <a:pt x="228" y="23"/>
                  </a:lnTo>
                  <a:lnTo>
                    <a:pt x="228" y="19"/>
                  </a:lnTo>
                  <a:lnTo>
                    <a:pt x="229" y="15"/>
                  </a:lnTo>
                  <a:lnTo>
                    <a:pt x="228" y="12"/>
                  </a:lnTo>
                  <a:lnTo>
                    <a:pt x="228" y="8"/>
                  </a:lnTo>
                  <a:lnTo>
                    <a:pt x="222" y="2"/>
                  </a:lnTo>
                  <a:lnTo>
                    <a:pt x="218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9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2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4487023" y="5364245"/>
              <a:ext cx="423863" cy="423862"/>
            </a:xfrm>
            <a:custGeom>
              <a:avLst/>
              <a:gdLst>
                <a:gd name="T0" fmla="*/ 5 w 534"/>
                <a:gd name="T1" fmla="*/ 319 h 533"/>
                <a:gd name="T2" fmla="*/ 21 w 534"/>
                <a:gd name="T3" fmla="*/ 369 h 533"/>
                <a:gd name="T4" fmla="*/ 46 w 534"/>
                <a:gd name="T5" fmla="*/ 415 h 533"/>
                <a:gd name="T6" fmla="*/ 88 w 534"/>
                <a:gd name="T7" fmla="*/ 463 h 533"/>
                <a:gd name="T8" fmla="*/ 130 w 534"/>
                <a:gd name="T9" fmla="*/ 493 h 533"/>
                <a:gd name="T10" fmla="*/ 201 w 534"/>
                <a:gd name="T11" fmla="*/ 524 h 533"/>
                <a:gd name="T12" fmla="*/ 252 w 534"/>
                <a:gd name="T13" fmla="*/ 531 h 533"/>
                <a:gd name="T14" fmla="*/ 293 w 534"/>
                <a:gd name="T15" fmla="*/ 531 h 533"/>
                <a:gd name="T16" fmla="*/ 346 w 534"/>
                <a:gd name="T17" fmla="*/ 520 h 533"/>
                <a:gd name="T18" fmla="*/ 404 w 534"/>
                <a:gd name="T19" fmla="*/ 493 h 533"/>
                <a:gd name="T20" fmla="*/ 446 w 534"/>
                <a:gd name="T21" fmla="*/ 463 h 533"/>
                <a:gd name="T22" fmla="*/ 486 w 534"/>
                <a:gd name="T23" fmla="*/ 415 h 533"/>
                <a:gd name="T24" fmla="*/ 517 w 534"/>
                <a:gd name="T25" fmla="*/ 357 h 533"/>
                <a:gd name="T26" fmla="*/ 530 w 534"/>
                <a:gd name="T27" fmla="*/ 306 h 533"/>
                <a:gd name="T28" fmla="*/ 534 w 534"/>
                <a:gd name="T29" fmla="*/ 266 h 533"/>
                <a:gd name="T30" fmla="*/ 528 w 534"/>
                <a:gd name="T31" fmla="*/ 212 h 533"/>
                <a:gd name="T32" fmla="*/ 507 w 534"/>
                <a:gd name="T33" fmla="*/ 151 h 533"/>
                <a:gd name="T34" fmla="*/ 471 w 534"/>
                <a:gd name="T35" fmla="*/ 97 h 533"/>
                <a:gd name="T36" fmla="*/ 425 w 534"/>
                <a:gd name="T37" fmla="*/ 53 h 533"/>
                <a:gd name="T38" fmla="*/ 381 w 534"/>
                <a:gd name="T39" fmla="*/ 25 h 533"/>
                <a:gd name="T40" fmla="*/ 333 w 534"/>
                <a:gd name="T41" fmla="*/ 7 h 533"/>
                <a:gd name="T42" fmla="*/ 239 w 534"/>
                <a:gd name="T43" fmla="*/ 0 h 533"/>
                <a:gd name="T44" fmla="*/ 187 w 534"/>
                <a:gd name="T45" fmla="*/ 11 h 533"/>
                <a:gd name="T46" fmla="*/ 128 w 534"/>
                <a:gd name="T47" fmla="*/ 38 h 533"/>
                <a:gd name="T48" fmla="*/ 88 w 534"/>
                <a:gd name="T49" fmla="*/ 69 h 533"/>
                <a:gd name="T50" fmla="*/ 46 w 534"/>
                <a:gd name="T51" fmla="*/ 118 h 533"/>
                <a:gd name="T52" fmla="*/ 15 w 534"/>
                <a:gd name="T53" fmla="*/ 176 h 533"/>
                <a:gd name="T54" fmla="*/ 1 w 534"/>
                <a:gd name="T55" fmla="*/ 225 h 533"/>
                <a:gd name="T56" fmla="*/ 30 w 534"/>
                <a:gd name="T57" fmla="*/ 267 h 533"/>
                <a:gd name="T58" fmla="*/ 34 w 534"/>
                <a:gd name="T59" fmla="*/ 220 h 533"/>
                <a:gd name="T60" fmla="*/ 53 w 534"/>
                <a:gd name="T61" fmla="*/ 164 h 533"/>
                <a:gd name="T62" fmla="*/ 78 w 534"/>
                <a:gd name="T63" fmla="*/ 126 h 533"/>
                <a:gd name="T64" fmla="*/ 136 w 534"/>
                <a:gd name="T65" fmla="*/ 70 h 533"/>
                <a:gd name="T66" fmla="*/ 185 w 534"/>
                <a:gd name="T67" fmla="*/ 44 h 533"/>
                <a:gd name="T68" fmla="*/ 231 w 534"/>
                <a:gd name="T69" fmla="*/ 32 h 533"/>
                <a:gd name="T70" fmla="*/ 314 w 534"/>
                <a:gd name="T71" fmla="*/ 34 h 533"/>
                <a:gd name="T72" fmla="*/ 358 w 534"/>
                <a:gd name="T73" fmla="*/ 47 h 533"/>
                <a:gd name="T74" fmla="*/ 398 w 534"/>
                <a:gd name="T75" fmla="*/ 70 h 533"/>
                <a:gd name="T76" fmla="*/ 440 w 534"/>
                <a:gd name="T77" fmla="*/ 109 h 533"/>
                <a:gd name="T78" fmla="*/ 467 w 534"/>
                <a:gd name="T79" fmla="*/ 145 h 533"/>
                <a:gd name="T80" fmla="*/ 496 w 534"/>
                <a:gd name="T81" fmla="*/ 208 h 533"/>
                <a:gd name="T82" fmla="*/ 501 w 534"/>
                <a:gd name="T83" fmla="*/ 254 h 533"/>
                <a:gd name="T84" fmla="*/ 501 w 534"/>
                <a:gd name="T85" fmla="*/ 290 h 533"/>
                <a:gd name="T86" fmla="*/ 492 w 534"/>
                <a:gd name="T87" fmla="*/ 336 h 533"/>
                <a:gd name="T88" fmla="*/ 469 w 534"/>
                <a:gd name="T89" fmla="*/ 388 h 533"/>
                <a:gd name="T90" fmla="*/ 440 w 534"/>
                <a:gd name="T91" fmla="*/ 424 h 533"/>
                <a:gd name="T92" fmla="*/ 398 w 534"/>
                <a:gd name="T93" fmla="*/ 461 h 533"/>
                <a:gd name="T94" fmla="*/ 346 w 534"/>
                <a:gd name="T95" fmla="*/ 487 h 533"/>
                <a:gd name="T96" fmla="*/ 302 w 534"/>
                <a:gd name="T97" fmla="*/ 499 h 533"/>
                <a:gd name="T98" fmla="*/ 268 w 534"/>
                <a:gd name="T99" fmla="*/ 503 h 533"/>
                <a:gd name="T100" fmla="*/ 220 w 534"/>
                <a:gd name="T101" fmla="*/ 497 h 533"/>
                <a:gd name="T102" fmla="*/ 164 w 534"/>
                <a:gd name="T103" fmla="*/ 478 h 533"/>
                <a:gd name="T104" fmla="*/ 116 w 534"/>
                <a:gd name="T105" fmla="*/ 447 h 533"/>
                <a:gd name="T106" fmla="*/ 78 w 534"/>
                <a:gd name="T107" fmla="*/ 407 h 533"/>
                <a:gd name="T108" fmla="*/ 53 w 534"/>
                <a:gd name="T109" fmla="*/ 367 h 533"/>
                <a:gd name="T110" fmla="*/ 38 w 534"/>
                <a:gd name="T111" fmla="*/ 325 h 533"/>
                <a:gd name="T112" fmla="*/ 30 w 534"/>
                <a:gd name="T113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3">
                  <a:moveTo>
                    <a:pt x="0" y="267"/>
                  </a:moveTo>
                  <a:lnTo>
                    <a:pt x="0" y="281"/>
                  </a:lnTo>
                  <a:lnTo>
                    <a:pt x="1" y="306"/>
                  </a:lnTo>
                  <a:lnTo>
                    <a:pt x="5" y="319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5" y="357"/>
                  </a:lnTo>
                  <a:lnTo>
                    <a:pt x="21" y="369"/>
                  </a:lnTo>
                  <a:lnTo>
                    <a:pt x="24" y="380"/>
                  </a:lnTo>
                  <a:lnTo>
                    <a:pt x="32" y="392"/>
                  </a:lnTo>
                  <a:lnTo>
                    <a:pt x="38" y="403"/>
                  </a:lnTo>
                  <a:lnTo>
                    <a:pt x="46" y="415"/>
                  </a:lnTo>
                  <a:lnTo>
                    <a:pt x="53" y="424"/>
                  </a:lnTo>
                  <a:lnTo>
                    <a:pt x="61" y="434"/>
                  </a:lnTo>
                  <a:lnTo>
                    <a:pt x="68" y="445"/>
                  </a:lnTo>
                  <a:lnTo>
                    <a:pt x="88" y="463"/>
                  </a:lnTo>
                  <a:lnTo>
                    <a:pt x="97" y="470"/>
                  </a:lnTo>
                  <a:lnTo>
                    <a:pt x="107" y="480"/>
                  </a:lnTo>
                  <a:lnTo>
                    <a:pt x="118" y="487"/>
                  </a:lnTo>
                  <a:lnTo>
                    <a:pt x="130" y="493"/>
                  </a:lnTo>
                  <a:lnTo>
                    <a:pt x="151" y="507"/>
                  </a:lnTo>
                  <a:lnTo>
                    <a:pt x="164" y="512"/>
                  </a:lnTo>
                  <a:lnTo>
                    <a:pt x="187" y="520"/>
                  </a:lnTo>
                  <a:lnTo>
                    <a:pt x="201" y="524"/>
                  </a:lnTo>
                  <a:lnTo>
                    <a:pt x="212" y="528"/>
                  </a:lnTo>
                  <a:lnTo>
                    <a:pt x="226" y="529"/>
                  </a:lnTo>
                  <a:lnTo>
                    <a:pt x="239" y="531"/>
                  </a:lnTo>
                  <a:lnTo>
                    <a:pt x="252" y="531"/>
                  </a:lnTo>
                  <a:lnTo>
                    <a:pt x="266" y="533"/>
                  </a:lnTo>
                  <a:lnTo>
                    <a:pt x="268" y="533"/>
                  </a:lnTo>
                  <a:lnTo>
                    <a:pt x="281" y="531"/>
                  </a:lnTo>
                  <a:lnTo>
                    <a:pt x="293" y="531"/>
                  </a:lnTo>
                  <a:lnTo>
                    <a:pt x="306" y="529"/>
                  </a:lnTo>
                  <a:lnTo>
                    <a:pt x="319" y="528"/>
                  </a:lnTo>
                  <a:lnTo>
                    <a:pt x="333" y="524"/>
                  </a:lnTo>
                  <a:lnTo>
                    <a:pt x="346" y="520"/>
                  </a:lnTo>
                  <a:lnTo>
                    <a:pt x="358" y="516"/>
                  </a:lnTo>
                  <a:lnTo>
                    <a:pt x="369" y="510"/>
                  </a:lnTo>
                  <a:lnTo>
                    <a:pt x="381" y="507"/>
                  </a:lnTo>
                  <a:lnTo>
                    <a:pt x="404" y="493"/>
                  </a:lnTo>
                  <a:lnTo>
                    <a:pt x="415" y="485"/>
                  </a:lnTo>
                  <a:lnTo>
                    <a:pt x="425" y="480"/>
                  </a:lnTo>
                  <a:lnTo>
                    <a:pt x="434" y="470"/>
                  </a:lnTo>
                  <a:lnTo>
                    <a:pt x="446" y="463"/>
                  </a:lnTo>
                  <a:lnTo>
                    <a:pt x="463" y="445"/>
                  </a:lnTo>
                  <a:lnTo>
                    <a:pt x="471" y="434"/>
                  </a:lnTo>
                  <a:lnTo>
                    <a:pt x="480" y="424"/>
                  </a:lnTo>
                  <a:lnTo>
                    <a:pt x="486" y="415"/>
                  </a:lnTo>
                  <a:lnTo>
                    <a:pt x="494" y="403"/>
                  </a:lnTo>
                  <a:lnTo>
                    <a:pt x="507" y="380"/>
                  </a:lnTo>
                  <a:lnTo>
                    <a:pt x="511" y="369"/>
                  </a:lnTo>
                  <a:lnTo>
                    <a:pt x="517" y="357"/>
                  </a:lnTo>
                  <a:lnTo>
                    <a:pt x="520" y="346"/>
                  </a:lnTo>
                  <a:lnTo>
                    <a:pt x="524" y="332"/>
                  </a:lnTo>
                  <a:lnTo>
                    <a:pt x="528" y="319"/>
                  </a:lnTo>
                  <a:lnTo>
                    <a:pt x="530" y="306"/>
                  </a:lnTo>
                  <a:lnTo>
                    <a:pt x="532" y="292"/>
                  </a:lnTo>
                  <a:lnTo>
                    <a:pt x="532" y="281"/>
                  </a:lnTo>
                  <a:lnTo>
                    <a:pt x="534" y="267"/>
                  </a:lnTo>
                  <a:lnTo>
                    <a:pt x="534" y="266"/>
                  </a:lnTo>
                  <a:lnTo>
                    <a:pt x="532" y="252"/>
                  </a:lnTo>
                  <a:lnTo>
                    <a:pt x="532" y="239"/>
                  </a:lnTo>
                  <a:lnTo>
                    <a:pt x="530" y="225"/>
                  </a:lnTo>
                  <a:lnTo>
                    <a:pt x="528" y="212"/>
                  </a:lnTo>
                  <a:lnTo>
                    <a:pt x="524" y="201"/>
                  </a:lnTo>
                  <a:lnTo>
                    <a:pt x="520" y="187"/>
                  </a:lnTo>
                  <a:lnTo>
                    <a:pt x="513" y="164"/>
                  </a:lnTo>
                  <a:lnTo>
                    <a:pt x="507" y="151"/>
                  </a:lnTo>
                  <a:lnTo>
                    <a:pt x="494" y="130"/>
                  </a:lnTo>
                  <a:lnTo>
                    <a:pt x="488" y="118"/>
                  </a:lnTo>
                  <a:lnTo>
                    <a:pt x="480" y="107"/>
                  </a:lnTo>
                  <a:lnTo>
                    <a:pt x="471" y="97"/>
                  </a:lnTo>
                  <a:lnTo>
                    <a:pt x="463" y="88"/>
                  </a:lnTo>
                  <a:lnTo>
                    <a:pt x="446" y="69"/>
                  </a:lnTo>
                  <a:lnTo>
                    <a:pt x="434" y="61"/>
                  </a:lnTo>
                  <a:lnTo>
                    <a:pt x="425" y="53"/>
                  </a:lnTo>
                  <a:lnTo>
                    <a:pt x="415" y="46"/>
                  </a:lnTo>
                  <a:lnTo>
                    <a:pt x="404" y="38"/>
                  </a:lnTo>
                  <a:lnTo>
                    <a:pt x="392" y="32"/>
                  </a:lnTo>
                  <a:lnTo>
                    <a:pt x="381" y="25"/>
                  </a:lnTo>
                  <a:lnTo>
                    <a:pt x="369" y="21"/>
                  </a:lnTo>
                  <a:lnTo>
                    <a:pt x="358" y="15"/>
                  </a:lnTo>
                  <a:lnTo>
                    <a:pt x="344" y="11"/>
                  </a:lnTo>
                  <a:lnTo>
                    <a:pt x="333" y="7"/>
                  </a:lnTo>
                  <a:lnTo>
                    <a:pt x="319" y="5"/>
                  </a:lnTo>
                  <a:lnTo>
                    <a:pt x="306" y="2"/>
                  </a:lnTo>
                  <a:lnTo>
                    <a:pt x="281" y="0"/>
                  </a:lnTo>
                  <a:lnTo>
                    <a:pt x="239" y="0"/>
                  </a:lnTo>
                  <a:lnTo>
                    <a:pt x="226" y="2"/>
                  </a:lnTo>
                  <a:lnTo>
                    <a:pt x="212" y="5"/>
                  </a:lnTo>
                  <a:lnTo>
                    <a:pt x="201" y="7"/>
                  </a:lnTo>
                  <a:lnTo>
                    <a:pt x="187" y="11"/>
                  </a:lnTo>
                  <a:lnTo>
                    <a:pt x="176" y="15"/>
                  </a:lnTo>
                  <a:lnTo>
                    <a:pt x="151" y="25"/>
                  </a:lnTo>
                  <a:lnTo>
                    <a:pt x="139" y="32"/>
                  </a:lnTo>
                  <a:lnTo>
                    <a:pt x="128" y="38"/>
                  </a:lnTo>
                  <a:lnTo>
                    <a:pt x="118" y="46"/>
                  </a:lnTo>
                  <a:lnTo>
                    <a:pt x="107" y="53"/>
                  </a:lnTo>
                  <a:lnTo>
                    <a:pt x="97" y="61"/>
                  </a:lnTo>
                  <a:lnTo>
                    <a:pt x="88" y="69"/>
                  </a:lnTo>
                  <a:lnTo>
                    <a:pt x="68" y="88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4" y="151"/>
                  </a:lnTo>
                  <a:lnTo>
                    <a:pt x="15" y="176"/>
                  </a:lnTo>
                  <a:lnTo>
                    <a:pt x="11" y="187"/>
                  </a:lnTo>
                  <a:lnTo>
                    <a:pt x="7" y="201"/>
                  </a:lnTo>
                  <a:lnTo>
                    <a:pt x="5" y="212"/>
                  </a:lnTo>
                  <a:lnTo>
                    <a:pt x="1" y="225"/>
                  </a:lnTo>
                  <a:lnTo>
                    <a:pt x="0" y="239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0" y="243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44" y="185"/>
                  </a:lnTo>
                  <a:lnTo>
                    <a:pt x="53" y="164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0" y="135"/>
                  </a:lnTo>
                  <a:lnTo>
                    <a:pt x="78" y="126"/>
                  </a:lnTo>
                  <a:lnTo>
                    <a:pt x="84" y="116"/>
                  </a:lnTo>
                  <a:lnTo>
                    <a:pt x="116" y="84"/>
                  </a:lnTo>
                  <a:lnTo>
                    <a:pt x="126" y="78"/>
                  </a:lnTo>
                  <a:lnTo>
                    <a:pt x="136" y="70"/>
                  </a:lnTo>
                  <a:lnTo>
                    <a:pt x="145" y="65"/>
                  </a:lnTo>
                  <a:lnTo>
                    <a:pt x="155" y="59"/>
                  </a:lnTo>
                  <a:lnTo>
                    <a:pt x="164" y="53"/>
                  </a:lnTo>
                  <a:lnTo>
                    <a:pt x="185" y="44"/>
                  </a:lnTo>
                  <a:lnTo>
                    <a:pt x="197" y="40"/>
                  </a:lnTo>
                  <a:lnTo>
                    <a:pt x="208" y="38"/>
                  </a:lnTo>
                  <a:lnTo>
                    <a:pt x="220" y="34"/>
                  </a:lnTo>
                  <a:lnTo>
                    <a:pt x="231" y="32"/>
                  </a:lnTo>
                  <a:lnTo>
                    <a:pt x="243" y="30"/>
                  </a:lnTo>
                  <a:lnTo>
                    <a:pt x="279" y="30"/>
                  </a:lnTo>
                  <a:lnTo>
                    <a:pt x="302" y="32"/>
                  </a:lnTo>
                  <a:lnTo>
                    <a:pt x="314" y="34"/>
                  </a:lnTo>
                  <a:lnTo>
                    <a:pt x="325" y="38"/>
                  </a:lnTo>
                  <a:lnTo>
                    <a:pt x="337" y="40"/>
                  </a:lnTo>
                  <a:lnTo>
                    <a:pt x="346" y="44"/>
                  </a:lnTo>
                  <a:lnTo>
                    <a:pt x="358" y="47"/>
                  </a:lnTo>
                  <a:lnTo>
                    <a:pt x="367" y="53"/>
                  </a:lnTo>
                  <a:lnTo>
                    <a:pt x="377" y="59"/>
                  </a:lnTo>
                  <a:lnTo>
                    <a:pt x="388" y="65"/>
                  </a:lnTo>
                  <a:lnTo>
                    <a:pt x="398" y="70"/>
                  </a:lnTo>
                  <a:lnTo>
                    <a:pt x="407" y="78"/>
                  </a:lnTo>
                  <a:lnTo>
                    <a:pt x="415" y="84"/>
                  </a:lnTo>
                  <a:lnTo>
                    <a:pt x="425" y="91"/>
                  </a:lnTo>
                  <a:lnTo>
                    <a:pt x="440" y="109"/>
                  </a:lnTo>
                  <a:lnTo>
                    <a:pt x="448" y="116"/>
                  </a:lnTo>
                  <a:lnTo>
                    <a:pt x="455" y="126"/>
                  </a:lnTo>
                  <a:lnTo>
                    <a:pt x="461" y="135"/>
                  </a:lnTo>
                  <a:lnTo>
                    <a:pt x="467" y="145"/>
                  </a:lnTo>
                  <a:lnTo>
                    <a:pt x="478" y="164"/>
                  </a:lnTo>
                  <a:lnTo>
                    <a:pt x="484" y="176"/>
                  </a:lnTo>
                  <a:lnTo>
                    <a:pt x="492" y="197"/>
                  </a:lnTo>
                  <a:lnTo>
                    <a:pt x="496" y="208"/>
                  </a:lnTo>
                  <a:lnTo>
                    <a:pt x="497" y="220"/>
                  </a:lnTo>
                  <a:lnTo>
                    <a:pt x="499" y="231"/>
                  </a:lnTo>
                  <a:lnTo>
                    <a:pt x="501" y="243"/>
                  </a:lnTo>
                  <a:lnTo>
                    <a:pt x="501" y="254"/>
                  </a:lnTo>
                  <a:lnTo>
                    <a:pt x="503" y="267"/>
                  </a:lnTo>
                  <a:lnTo>
                    <a:pt x="503" y="266"/>
                  </a:lnTo>
                  <a:lnTo>
                    <a:pt x="501" y="279"/>
                  </a:lnTo>
                  <a:lnTo>
                    <a:pt x="501" y="290"/>
                  </a:lnTo>
                  <a:lnTo>
                    <a:pt x="499" y="302"/>
                  </a:lnTo>
                  <a:lnTo>
                    <a:pt x="497" y="313"/>
                  </a:lnTo>
                  <a:lnTo>
                    <a:pt x="496" y="325"/>
                  </a:lnTo>
                  <a:lnTo>
                    <a:pt x="492" y="336"/>
                  </a:lnTo>
                  <a:lnTo>
                    <a:pt x="488" y="346"/>
                  </a:lnTo>
                  <a:lnTo>
                    <a:pt x="484" y="357"/>
                  </a:lnTo>
                  <a:lnTo>
                    <a:pt x="478" y="367"/>
                  </a:lnTo>
                  <a:lnTo>
                    <a:pt x="469" y="388"/>
                  </a:lnTo>
                  <a:lnTo>
                    <a:pt x="461" y="398"/>
                  </a:lnTo>
                  <a:lnTo>
                    <a:pt x="455" y="407"/>
                  </a:lnTo>
                  <a:lnTo>
                    <a:pt x="448" y="415"/>
                  </a:lnTo>
                  <a:lnTo>
                    <a:pt x="440" y="424"/>
                  </a:lnTo>
                  <a:lnTo>
                    <a:pt x="425" y="440"/>
                  </a:lnTo>
                  <a:lnTo>
                    <a:pt x="415" y="447"/>
                  </a:lnTo>
                  <a:lnTo>
                    <a:pt x="407" y="455"/>
                  </a:lnTo>
                  <a:lnTo>
                    <a:pt x="398" y="461"/>
                  </a:lnTo>
                  <a:lnTo>
                    <a:pt x="388" y="468"/>
                  </a:lnTo>
                  <a:lnTo>
                    <a:pt x="367" y="478"/>
                  </a:lnTo>
                  <a:lnTo>
                    <a:pt x="358" y="484"/>
                  </a:lnTo>
                  <a:lnTo>
                    <a:pt x="346" y="487"/>
                  </a:lnTo>
                  <a:lnTo>
                    <a:pt x="337" y="491"/>
                  </a:lnTo>
                  <a:lnTo>
                    <a:pt x="325" y="495"/>
                  </a:lnTo>
                  <a:lnTo>
                    <a:pt x="314" y="497"/>
                  </a:lnTo>
                  <a:lnTo>
                    <a:pt x="302" y="499"/>
                  </a:lnTo>
                  <a:lnTo>
                    <a:pt x="291" y="501"/>
                  </a:lnTo>
                  <a:lnTo>
                    <a:pt x="279" y="501"/>
                  </a:lnTo>
                  <a:lnTo>
                    <a:pt x="266" y="503"/>
                  </a:lnTo>
                  <a:lnTo>
                    <a:pt x="268" y="503"/>
                  </a:lnTo>
                  <a:lnTo>
                    <a:pt x="254" y="501"/>
                  </a:lnTo>
                  <a:lnTo>
                    <a:pt x="243" y="501"/>
                  </a:lnTo>
                  <a:lnTo>
                    <a:pt x="231" y="499"/>
                  </a:lnTo>
                  <a:lnTo>
                    <a:pt x="220" y="497"/>
                  </a:lnTo>
                  <a:lnTo>
                    <a:pt x="208" y="495"/>
                  </a:lnTo>
                  <a:lnTo>
                    <a:pt x="197" y="491"/>
                  </a:lnTo>
                  <a:lnTo>
                    <a:pt x="176" y="484"/>
                  </a:lnTo>
                  <a:lnTo>
                    <a:pt x="164" y="478"/>
                  </a:lnTo>
                  <a:lnTo>
                    <a:pt x="145" y="466"/>
                  </a:lnTo>
                  <a:lnTo>
                    <a:pt x="136" y="461"/>
                  </a:lnTo>
                  <a:lnTo>
                    <a:pt x="126" y="455"/>
                  </a:lnTo>
                  <a:lnTo>
                    <a:pt x="116" y="447"/>
                  </a:lnTo>
                  <a:lnTo>
                    <a:pt x="109" y="440"/>
                  </a:lnTo>
                  <a:lnTo>
                    <a:pt x="91" y="424"/>
                  </a:lnTo>
                  <a:lnTo>
                    <a:pt x="84" y="415"/>
                  </a:lnTo>
                  <a:lnTo>
                    <a:pt x="78" y="407"/>
                  </a:lnTo>
                  <a:lnTo>
                    <a:pt x="70" y="398"/>
                  </a:lnTo>
                  <a:lnTo>
                    <a:pt x="65" y="388"/>
                  </a:lnTo>
                  <a:lnTo>
                    <a:pt x="59" y="376"/>
                  </a:lnTo>
                  <a:lnTo>
                    <a:pt x="53" y="367"/>
                  </a:lnTo>
                  <a:lnTo>
                    <a:pt x="47" y="357"/>
                  </a:lnTo>
                  <a:lnTo>
                    <a:pt x="44" y="346"/>
                  </a:lnTo>
                  <a:lnTo>
                    <a:pt x="40" y="336"/>
                  </a:lnTo>
                  <a:lnTo>
                    <a:pt x="38" y="325"/>
                  </a:lnTo>
                  <a:lnTo>
                    <a:pt x="34" y="313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00581" y="3092450"/>
            <a:ext cx="423863" cy="673100"/>
            <a:chOff x="2051798" y="3087770"/>
            <a:chExt cx="423863" cy="673100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094661" y="3608470"/>
              <a:ext cx="134937" cy="133350"/>
            </a:xfrm>
            <a:custGeom>
              <a:avLst/>
              <a:gdLst>
                <a:gd name="T0" fmla="*/ 0 w 171"/>
                <a:gd name="T1" fmla="*/ 0 h 168"/>
                <a:gd name="T2" fmla="*/ 171 w 171"/>
                <a:gd name="T3" fmla="*/ 84 h 168"/>
                <a:gd name="T4" fmla="*/ 0 w 171"/>
                <a:gd name="T5" fmla="*/ 168 h 168"/>
                <a:gd name="T6" fmla="*/ 0 w 171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68">
                  <a:moveTo>
                    <a:pt x="0" y="0"/>
                  </a:moveTo>
                  <a:lnTo>
                    <a:pt x="171" y="8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081961" y="3589420"/>
              <a:ext cx="176212" cy="171450"/>
            </a:xfrm>
            <a:custGeom>
              <a:avLst/>
              <a:gdLst>
                <a:gd name="T0" fmla="*/ 30 w 220"/>
                <a:gd name="T1" fmla="*/ 25 h 216"/>
                <a:gd name="T2" fmla="*/ 7 w 220"/>
                <a:gd name="T3" fmla="*/ 38 h 216"/>
                <a:gd name="T4" fmla="*/ 178 w 220"/>
                <a:gd name="T5" fmla="*/ 122 h 216"/>
                <a:gd name="T6" fmla="*/ 178 w 220"/>
                <a:gd name="T7" fmla="*/ 94 h 216"/>
                <a:gd name="T8" fmla="*/ 7 w 220"/>
                <a:gd name="T9" fmla="*/ 178 h 216"/>
                <a:gd name="T10" fmla="*/ 30 w 220"/>
                <a:gd name="T11" fmla="*/ 193 h 216"/>
                <a:gd name="T12" fmla="*/ 30 w 220"/>
                <a:gd name="T13" fmla="*/ 25 h 216"/>
                <a:gd name="T14" fmla="*/ 0 w 220"/>
                <a:gd name="T15" fmla="*/ 0 h 216"/>
                <a:gd name="T16" fmla="*/ 0 w 220"/>
                <a:gd name="T17" fmla="*/ 216 h 216"/>
                <a:gd name="T18" fmla="*/ 220 w 220"/>
                <a:gd name="T19" fmla="*/ 109 h 216"/>
                <a:gd name="T20" fmla="*/ 0 w 220"/>
                <a:gd name="T21" fmla="*/ 0 h 216"/>
                <a:gd name="T22" fmla="*/ 30 w 220"/>
                <a:gd name="T23" fmla="*/ 2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30" y="25"/>
                  </a:moveTo>
                  <a:lnTo>
                    <a:pt x="7" y="38"/>
                  </a:lnTo>
                  <a:lnTo>
                    <a:pt x="178" y="122"/>
                  </a:lnTo>
                  <a:lnTo>
                    <a:pt x="178" y="94"/>
                  </a:lnTo>
                  <a:lnTo>
                    <a:pt x="7" y="178"/>
                  </a:lnTo>
                  <a:lnTo>
                    <a:pt x="30" y="193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20" y="109"/>
                  </a:lnTo>
                  <a:lnTo>
                    <a:pt x="0" y="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266111" y="3608470"/>
              <a:ext cx="136525" cy="133350"/>
            </a:xfrm>
            <a:custGeom>
              <a:avLst/>
              <a:gdLst>
                <a:gd name="T0" fmla="*/ 170 w 170"/>
                <a:gd name="T1" fmla="*/ 168 h 168"/>
                <a:gd name="T2" fmla="*/ 0 w 170"/>
                <a:gd name="T3" fmla="*/ 84 h 168"/>
                <a:gd name="T4" fmla="*/ 170 w 170"/>
                <a:gd name="T5" fmla="*/ 0 h 168"/>
                <a:gd name="T6" fmla="*/ 170 w 170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68">
                  <a:moveTo>
                    <a:pt x="170" y="168"/>
                  </a:moveTo>
                  <a:lnTo>
                    <a:pt x="0" y="84"/>
                  </a:lnTo>
                  <a:lnTo>
                    <a:pt x="170" y="0"/>
                  </a:lnTo>
                  <a:lnTo>
                    <a:pt x="170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239123" y="3589420"/>
              <a:ext cx="174625" cy="171450"/>
            </a:xfrm>
            <a:custGeom>
              <a:avLst/>
              <a:gdLst>
                <a:gd name="T0" fmla="*/ 190 w 220"/>
                <a:gd name="T1" fmla="*/ 193 h 216"/>
                <a:gd name="T2" fmla="*/ 211 w 220"/>
                <a:gd name="T3" fmla="*/ 178 h 216"/>
                <a:gd name="T4" fmla="*/ 40 w 220"/>
                <a:gd name="T5" fmla="*/ 94 h 216"/>
                <a:gd name="T6" fmla="*/ 40 w 220"/>
                <a:gd name="T7" fmla="*/ 122 h 216"/>
                <a:gd name="T8" fmla="*/ 211 w 220"/>
                <a:gd name="T9" fmla="*/ 38 h 216"/>
                <a:gd name="T10" fmla="*/ 190 w 220"/>
                <a:gd name="T11" fmla="*/ 25 h 216"/>
                <a:gd name="T12" fmla="*/ 190 w 220"/>
                <a:gd name="T13" fmla="*/ 193 h 216"/>
                <a:gd name="T14" fmla="*/ 220 w 220"/>
                <a:gd name="T15" fmla="*/ 216 h 216"/>
                <a:gd name="T16" fmla="*/ 220 w 220"/>
                <a:gd name="T17" fmla="*/ 0 h 216"/>
                <a:gd name="T18" fmla="*/ 0 w 220"/>
                <a:gd name="T19" fmla="*/ 109 h 216"/>
                <a:gd name="T20" fmla="*/ 220 w 220"/>
                <a:gd name="T21" fmla="*/ 216 h 216"/>
                <a:gd name="T22" fmla="*/ 190 w 220"/>
                <a:gd name="T23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16">
                  <a:moveTo>
                    <a:pt x="190" y="193"/>
                  </a:moveTo>
                  <a:lnTo>
                    <a:pt x="211" y="178"/>
                  </a:lnTo>
                  <a:lnTo>
                    <a:pt x="40" y="94"/>
                  </a:lnTo>
                  <a:lnTo>
                    <a:pt x="40" y="122"/>
                  </a:lnTo>
                  <a:lnTo>
                    <a:pt x="211" y="38"/>
                  </a:lnTo>
                  <a:lnTo>
                    <a:pt x="190" y="25"/>
                  </a:lnTo>
                  <a:lnTo>
                    <a:pt x="190" y="193"/>
                  </a:lnTo>
                  <a:lnTo>
                    <a:pt x="220" y="216"/>
                  </a:lnTo>
                  <a:lnTo>
                    <a:pt x="220" y="0"/>
                  </a:lnTo>
                  <a:lnTo>
                    <a:pt x="0" y="109"/>
                  </a:lnTo>
                  <a:lnTo>
                    <a:pt x="220" y="216"/>
                  </a:lnTo>
                  <a:lnTo>
                    <a:pt x="190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239123" y="3514807"/>
              <a:ext cx="23813" cy="174625"/>
            </a:xfrm>
            <a:custGeom>
              <a:avLst/>
              <a:gdLst>
                <a:gd name="T0" fmla="*/ 0 w 31"/>
                <a:gd name="T1" fmla="*/ 205 h 220"/>
                <a:gd name="T2" fmla="*/ 0 w 31"/>
                <a:gd name="T3" fmla="*/ 209 h 220"/>
                <a:gd name="T4" fmla="*/ 2 w 31"/>
                <a:gd name="T5" fmla="*/ 212 h 220"/>
                <a:gd name="T6" fmla="*/ 8 w 31"/>
                <a:gd name="T7" fmla="*/ 218 h 220"/>
                <a:gd name="T8" fmla="*/ 12 w 31"/>
                <a:gd name="T9" fmla="*/ 218 h 220"/>
                <a:gd name="T10" fmla="*/ 15 w 31"/>
                <a:gd name="T11" fmla="*/ 220 h 220"/>
                <a:gd name="T12" fmla="*/ 19 w 31"/>
                <a:gd name="T13" fmla="*/ 218 h 220"/>
                <a:gd name="T14" fmla="*/ 23 w 31"/>
                <a:gd name="T15" fmla="*/ 218 h 220"/>
                <a:gd name="T16" fmla="*/ 25 w 31"/>
                <a:gd name="T17" fmla="*/ 214 h 220"/>
                <a:gd name="T18" fmla="*/ 29 w 31"/>
                <a:gd name="T19" fmla="*/ 212 h 220"/>
                <a:gd name="T20" fmla="*/ 29 w 31"/>
                <a:gd name="T21" fmla="*/ 209 h 220"/>
                <a:gd name="T22" fmla="*/ 31 w 31"/>
                <a:gd name="T23" fmla="*/ 205 h 220"/>
                <a:gd name="T24" fmla="*/ 31 w 31"/>
                <a:gd name="T25" fmla="*/ 15 h 220"/>
                <a:gd name="T26" fmla="*/ 29 w 31"/>
                <a:gd name="T27" fmla="*/ 12 h 220"/>
                <a:gd name="T28" fmla="*/ 29 w 31"/>
                <a:gd name="T29" fmla="*/ 8 h 220"/>
                <a:gd name="T30" fmla="*/ 23 w 31"/>
                <a:gd name="T31" fmla="*/ 2 h 220"/>
                <a:gd name="T32" fmla="*/ 19 w 31"/>
                <a:gd name="T33" fmla="*/ 0 h 220"/>
                <a:gd name="T34" fmla="*/ 12 w 31"/>
                <a:gd name="T35" fmla="*/ 0 h 220"/>
                <a:gd name="T36" fmla="*/ 8 w 31"/>
                <a:gd name="T37" fmla="*/ 2 h 220"/>
                <a:gd name="T38" fmla="*/ 4 w 31"/>
                <a:gd name="T39" fmla="*/ 4 h 220"/>
                <a:gd name="T40" fmla="*/ 2 w 31"/>
                <a:gd name="T41" fmla="*/ 8 h 220"/>
                <a:gd name="T42" fmla="*/ 0 w 31"/>
                <a:gd name="T43" fmla="*/ 12 h 220"/>
                <a:gd name="T44" fmla="*/ 0 w 31"/>
                <a:gd name="T45" fmla="*/ 15 h 220"/>
                <a:gd name="T46" fmla="*/ 0 w 31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5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051798" y="3087770"/>
              <a:ext cx="423863" cy="425450"/>
            </a:xfrm>
            <a:custGeom>
              <a:avLst/>
              <a:gdLst>
                <a:gd name="T0" fmla="*/ 5 w 534"/>
                <a:gd name="T1" fmla="*/ 319 h 535"/>
                <a:gd name="T2" fmla="*/ 21 w 534"/>
                <a:gd name="T3" fmla="*/ 369 h 535"/>
                <a:gd name="T4" fmla="*/ 45 w 534"/>
                <a:gd name="T5" fmla="*/ 415 h 535"/>
                <a:gd name="T6" fmla="*/ 88 w 534"/>
                <a:gd name="T7" fmla="*/ 464 h 535"/>
                <a:gd name="T8" fmla="*/ 128 w 534"/>
                <a:gd name="T9" fmla="*/ 495 h 535"/>
                <a:gd name="T10" fmla="*/ 174 w 534"/>
                <a:gd name="T11" fmla="*/ 518 h 535"/>
                <a:gd name="T12" fmla="*/ 226 w 534"/>
                <a:gd name="T13" fmla="*/ 531 h 535"/>
                <a:gd name="T14" fmla="*/ 266 w 534"/>
                <a:gd name="T15" fmla="*/ 535 h 535"/>
                <a:gd name="T16" fmla="*/ 333 w 534"/>
                <a:gd name="T17" fmla="*/ 526 h 535"/>
                <a:gd name="T18" fmla="*/ 381 w 534"/>
                <a:gd name="T19" fmla="*/ 506 h 535"/>
                <a:gd name="T20" fmla="*/ 425 w 534"/>
                <a:gd name="T21" fmla="*/ 480 h 535"/>
                <a:gd name="T22" fmla="*/ 471 w 534"/>
                <a:gd name="T23" fmla="*/ 436 h 535"/>
                <a:gd name="T24" fmla="*/ 507 w 534"/>
                <a:gd name="T25" fmla="*/ 380 h 535"/>
                <a:gd name="T26" fmla="*/ 528 w 534"/>
                <a:gd name="T27" fmla="*/ 319 h 535"/>
                <a:gd name="T28" fmla="*/ 534 w 534"/>
                <a:gd name="T29" fmla="*/ 267 h 535"/>
                <a:gd name="T30" fmla="*/ 530 w 534"/>
                <a:gd name="T31" fmla="*/ 227 h 535"/>
                <a:gd name="T32" fmla="*/ 517 w 534"/>
                <a:gd name="T33" fmla="*/ 176 h 535"/>
                <a:gd name="T34" fmla="*/ 494 w 534"/>
                <a:gd name="T35" fmla="*/ 130 h 535"/>
                <a:gd name="T36" fmla="*/ 453 w 534"/>
                <a:gd name="T37" fmla="*/ 78 h 535"/>
                <a:gd name="T38" fmla="*/ 404 w 534"/>
                <a:gd name="T39" fmla="*/ 38 h 535"/>
                <a:gd name="T40" fmla="*/ 356 w 534"/>
                <a:gd name="T41" fmla="*/ 15 h 535"/>
                <a:gd name="T42" fmla="*/ 306 w 534"/>
                <a:gd name="T43" fmla="*/ 2 h 535"/>
                <a:gd name="T44" fmla="*/ 212 w 534"/>
                <a:gd name="T45" fmla="*/ 5 h 535"/>
                <a:gd name="T46" fmla="*/ 151 w 534"/>
                <a:gd name="T47" fmla="*/ 26 h 535"/>
                <a:gd name="T48" fmla="*/ 107 w 534"/>
                <a:gd name="T49" fmla="*/ 53 h 535"/>
                <a:gd name="T50" fmla="*/ 51 w 534"/>
                <a:gd name="T51" fmla="*/ 109 h 535"/>
                <a:gd name="T52" fmla="*/ 21 w 534"/>
                <a:gd name="T53" fmla="*/ 164 h 535"/>
                <a:gd name="T54" fmla="*/ 5 w 534"/>
                <a:gd name="T55" fmla="*/ 214 h 535"/>
                <a:gd name="T56" fmla="*/ 0 w 534"/>
                <a:gd name="T57" fmla="*/ 267 h 535"/>
                <a:gd name="T58" fmla="*/ 32 w 534"/>
                <a:gd name="T59" fmla="*/ 231 h 535"/>
                <a:gd name="T60" fmla="*/ 44 w 534"/>
                <a:gd name="T61" fmla="*/ 187 h 535"/>
                <a:gd name="T62" fmla="*/ 65 w 534"/>
                <a:gd name="T63" fmla="*/ 145 h 535"/>
                <a:gd name="T64" fmla="*/ 116 w 534"/>
                <a:gd name="T65" fmla="*/ 84 h 535"/>
                <a:gd name="T66" fmla="*/ 155 w 534"/>
                <a:gd name="T67" fmla="*/ 59 h 535"/>
                <a:gd name="T68" fmla="*/ 206 w 534"/>
                <a:gd name="T69" fmla="*/ 38 h 535"/>
                <a:gd name="T70" fmla="*/ 277 w 534"/>
                <a:gd name="T71" fmla="*/ 30 h 535"/>
                <a:gd name="T72" fmla="*/ 335 w 534"/>
                <a:gd name="T73" fmla="*/ 40 h 535"/>
                <a:gd name="T74" fmla="*/ 377 w 534"/>
                <a:gd name="T75" fmla="*/ 59 h 535"/>
                <a:gd name="T76" fmla="*/ 415 w 534"/>
                <a:gd name="T77" fmla="*/ 84 h 535"/>
                <a:gd name="T78" fmla="*/ 461 w 534"/>
                <a:gd name="T79" fmla="*/ 135 h 535"/>
                <a:gd name="T80" fmla="*/ 484 w 534"/>
                <a:gd name="T81" fmla="*/ 176 h 535"/>
                <a:gd name="T82" fmla="*/ 497 w 534"/>
                <a:gd name="T83" fmla="*/ 220 h 535"/>
                <a:gd name="T84" fmla="*/ 503 w 534"/>
                <a:gd name="T85" fmla="*/ 267 h 535"/>
                <a:gd name="T86" fmla="*/ 499 w 534"/>
                <a:gd name="T87" fmla="*/ 302 h 535"/>
                <a:gd name="T88" fmla="*/ 484 w 534"/>
                <a:gd name="T89" fmla="*/ 357 h 535"/>
                <a:gd name="T90" fmla="*/ 455 w 534"/>
                <a:gd name="T91" fmla="*/ 407 h 535"/>
                <a:gd name="T92" fmla="*/ 396 w 534"/>
                <a:gd name="T93" fmla="*/ 462 h 535"/>
                <a:gd name="T94" fmla="*/ 356 w 534"/>
                <a:gd name="T95" fmla="*/ 485 h 535"/>
                <a:gd name="T96" fmla="*/ 312 w 534"/>
                <a:gd name="T97" fmla="*/ 499 h 535"/>
                <a:gd name="T98" fmla="*/ 266 w 534"/>
                <a:gd name="T99" fmla="*/ 505 h 535"/>
                <a:gd name="T100" fmla="*/ 218 w 534"/>
                <a:gd name="T101" fmla="*/ 499 h 535"/>
                <a:gd name="T102" fmla="*/ 174 w 534"/>
                <a:gd name="T103" fmla="*/ 485 h 535"/>
                <a:gd name="T104" fmla="*/ 134 w 534"/>
                <a:gd name="T105" fmla="*/ 462 h 535"/>
                <a:gd name="T106" fmla="*/ 76 w 534"/>
                <a:gd name="T107" fmla="*/ 407 h 535"/>
                <a:gd name="T108" fmla="*/ 53 w 534"/>
                <a:gd name="T109" fmla="*/ 367 h 535"/>
                <a:gd name="T110" fmla="*/ 38 w 534"/>
                <a:gd name="T111" fmla="*/ 325 h 535"/>
                <a:gd name="T112" fmla="*/ 30 w 534"/>
                <a:gd name="T113" fmla="*/ 26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0" y="281"/>
                  </a:lnTo>
                  <a:lnTo>
                    <a:pt x="1" y="306"/>
                  </a:lnTo>
                  <a:lnTo>
                    <a:pt x="5" y="319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5" y="357"/>
                  </a:lnTo>
                  <a:lnTo>
                    <a:pt x="21" y="369"/>
                  </a:lnTo>
                  <a:lnTo>
                    <a:pt x="24" y="380"/>
                  </a:lnTo>
                  <a:lnTo>
                    <a:pt x="32" y="394"/>
                  </a:lnTo>
                  <a:lnTo>
                    <a:pt x="38" y="403"/>
                  </a:lnTo>
                  <a:lnTo>
                    <a:pt x="45" y="415"/>
                  </a:lnTo>
                  <a:lnTo>
                    <a:pt x="51" y="424"/>
                  </a:lnTo>
                  <a:lnTo>
                    <a:pt x="61" y="436"/>
                  </a:lnTo>
                  <a:lnTo>
                    <a:pt x="68" y="445"/>
                  </a:lnTo>
                  <a:lnTo>
                    <a:pt x="88" y="464"/>
                  </a:lnTo>
                  <a:lnTo>
                    <a:pt x="97" y="472"/>
                  </a:lnTo>
                  <a:lnTo>
                    <a:pt x="107" y="480"/>
                  </a:lnTo>
                  <a:lnTo>
                    <a:pt x="116" y="487"/>
                  </a:lnTo>
                  <a:lnTo>
                    <a:pt x="128" y="495"/>
                  </a:lnTo>
                  <a:lnTo>
                    <a:pt x="139" y="501"/>
                  </a:lnTo>
                  <a:lnTo>
                    <a:pt x="151" y="506"/>
                  </a:lnTo>
                  <a:lnTo>
                    <a:pt x="162" y="512"/>
                  </a:lnTo>
                  <a:lnTo>
                    <a:pt x="174" y="518"/>
                  </a:lnTo>
                  <a:lnTo>
                    <a:pt x="187" y="522"/>
                  </a:lnTo>
                  <a:lnTo>
                    <a:pt x="199" y="526"/>
                  </a:lnTo>
                  <a:lnTo>
                    <a:pt x="212" y="529"/>
                  </a:lnTo>
                  <a:lnTo>
                    <a:pt x="226" y="531"/>
                  </a:lnTo>
                  <a:lnTo>
                    <a:pt x="237" y="533"/>
                  </a:lnTo>
                  <a:lnTo>
                    <a:pt x="250" y="533"/>
                  </a:lnTo>
                  <a:lnTo>
                    <a:pt x="264" y="535"/>
                  </a:lnTo>
                  <a:lnTo>
                    <a:pt x="266" y="535"/>
                  </a:lnTo>
                  <a:lnTo>
                    <a:pt x="279" y="533"/>
                  </a:lnTo>
                  <a:lnTo>
                    <a:pt x="293" y="533"/>
                  </a:lnTo>
                  <a:lnTo>
                    <a:pt x="317" y="529"/>
                  </a:lnTo>
                  <a:lnTo>
                    <a:pt x="333" y="526"/>
                  </a:lnTo>
                  <a:lnTo>
                    <a:pt x="344" y="522"/>
                  </a:lnTo>
                  <a:lnTo>
                    <a:pt x="356" y="518"/>
                  </a:lnTo>
                  <a:lnTo>
                    <a:pt x="369" y="512"/>
                  </a:lnTo>
                  <a:lnTo>
                    <a:pt x="381" y="506"/>
                  </a:lnTo>
                  <a:lnTo>
                    <a:pt x="392" y="501"/>
                  </a:lnTo>
                  <a:lnTo>
                    <a:pt x="404" y="495"/>
                  </a:lnTo>
                  <a:lnTo>
                    <a:pt x="413" y="487"/>
                  </a:lnTo>
                  <a:lnTo>
                    <a:pt x="425" y="480"/>
                  </a:lnTo>
                  <a:lnTo>
                    <a:pt x="434" y="472"/>
                  </a:lnTo>
                  <a:lnTo>
                    <a:pt x="444" y="464"/>
                  </a:lnTo>
                  <a:lnTo>
                    <a:pt x="463" y="445"/>
                  </a:lnTo>
                  <a:lnTo>
                    <a:pt x="471" y="436"/>
                  </a:lnTo>
                  <a:lnTo>
                    <a:pt x="478" y="426"/>
                  </a:lnTo>
                  <a:lnTo>
                    <a:pt x="488" y="415"/>
                  </a:lnTo>
                  <a:lnTo>
                    <a:pt x="499" y="394"/>
                  </a:lnTo>
                  <a:lnTo>
                    <a:pt x="507" y="380"/>
                  </a:lnTo>
                  <a:lnTo>
                    <a:pt x="511" y="369"/>
                  </a:lnTo>
                  <a:lnTo>
                    <a:pt x="520" y="346"/>
                  </a:lnTo>
                  <a:lnTo>
                    <a:pt x="524" y="332"/>
                  </a:lnTo>
                  <a:lnTo>
                    <a:pt x="528" y="319"/>
                  </a:lnTo>
                  <a:lnTo>
                    <a:pt x="530" y="306"/>
                  </a:lnTo>
                  <a:lnTo>
                    <a:pt x="532" y="292"/>
                  </a:lnTo>
                  <a:lnTo>
                    <a:pt x="532" y="281"/>
                  </a:lnTo>
                  <a:lnTo>
                    <a:pt x="534" y="267"/>
                  </a:lnTo>
                  <a:lnTo>
                    <a:pt x="534" y="265"/>
                  </a:lnTo>
                  <a:lnTo>
                    <a:pt x="532" y="252"/>
                  </a:lnTo>
                  <a:lnTo>
                    <a:pt x="532" y="241"/>
                  </a:lnTo>
                  <a:lnTo>
                    <a:pt x="530" y="227"/>
                  </a:lnTo>
                  <a:lnTo>
                    <a:pt x="528" y="214"/>
                  </a:lnTo>
                  <a:lnTo>
                    <a:pt x="524" y="200"/>
                  </a:lnTo>
                  <a:lnTo>
                    <a:pt x="520" y="189"/>
                  </a:lnTo>
                  <a:lnTo>
                    <a:pt x="517" y="176"/>
                  </a:lnTo>
                  <a:lnTo>
                    <a:pt x="511" y="164"/>
                  </a:lnTo>
                  <a:lnTo>
                    <a:pt x="507" y="153"/>
                  </a:lnTo>
                  <a:lnTo>
                    <a:pt x="499" y="139"/>
                  </a:lnTo>
                  <a:lnTo>
                    <a:pt x="494" y="130"/>
                  </a:lnTo>
                  <a:lnTo>
                    <a:pt x="488" y="118"/>
                  </a:lnTo>
                  <a:lnTo>
                    <a:pt x="480" y="109"/>
                  </a:lnTo>
                  <a:lnTo>
                    <a:pt x="471" y="97"/>
                  </a:lnTo>
                  <a:lnTo>
                    <a:pt x="453" y="78"/>
                  </a:lnTo>
                  <a:lnTo>
                    <a:pt x="434" y="61"/>
                  </a:lnTo>
                  <a:lnTo>
                    <a:pt x="425" y="53"/>
                  </a:lnTo>
                  <a:lnTo>
                    <a:pt x="413" y="46"/>
                  </a:lnTo>
                  <a:lnTo>
                    <a:pt x="404" y="38"/>
                  </a:lnTo>
                  <a:lnTo>
                    <a:pt x="392" y="32"/>
                  </a:lnTo>
                  <a:lnTo>
                    <a:pt x="381" y="26"/>
                  </a:lnTo>
                  <a:lnTo>
                    <a:pt x="369" y="21"/>
                  </a:lnTo>
                  <a:lnTo>
                    <a:pt x="356" y="15"/>
                  </a:lnTo>
                  <a:lnTo>
                    <a:pt x="344" y="11"/>
                  </a:lnTo>
                  <a:lnTo>
                    <a:pt x="331" y="7"/>
                  </a:lnTo>
                  <a:lnTo>
                    <a:pt x="319" y="5"/>
                  </a:lnTo>
                  <a:lnTo>
                    <a:pt x="306" y="2"/>
                  </a:lnTo>
                  <a:lnTo>
                    <a:pt x="279" y="0"/>
                  </a:lnTo>
                  <a:lnTo>
                    <a:pt x="250" y="0"/>
                  </a:lnTo>
                  <a:lnTo>
                    <a:pt x="226" y="2"/>
                  </a:lnTo>
                  <a:lnTo>
                    <a:pt x="212" y="5"/>
                  </a:lnTo>
                  <a:lnTo>
                    <a:pt x="199" y="7"/>
                  </a:lnTo>
                  <a:lnTo>
                    <a:pt x="187" y="11"/>
                  </a:lnTo>
                  <a:lnTo>
                    <a:pt x="162" y="21"/>
                  </a:lnTo>
                  <a:lnTo>
                    <a:pt x="151" y="26"/>
                  </a:lnTo>
                  <a:lnTo>
                    <a:pt x="139" y="32"/>
                  </a:lnTo>
                  <a:lnTo>
                    <a:pt x="128" y="38"/>
                  </a:lnTo>
                  <a:lnTo>
                    <a:pt x="116" y="46"/>
                  </a:lnTo>
                  <a:lnTo>
                    <a:pt x="107" y="53"/>
                  </a:lnTo>
                  <a:lnTo>
                    <a:pt x="97" y="61"/>
                  </a:lnTo>
                  <a:lnTo>
                    <a:pt x="78" y="78"/>
                  </a:lnTo>
                  <a:lnTo>
                    <a:pt x="61" y="97"/>
                  </a:lnTo>
                  <a:lnTo>
                    <a:pt x="51" y="109"/>
                  </a:lnTo>
                  <a:lnTo>
                    <a:pt x="38" y="130"/>
                  </a:lnTo>
                  <a:lnTo>
                    <a:pt x="32" y="139"/>
                  </a:lnTo>
                  <a:lnTo>
                    <a:pt x="24" y="153"/>
                  </a:lnTo>
                  <a:lnTo>
                    <a:pt x="21" y="164"/>
                  </a:lnTo>
                  <a:lnTo>
                    <a:pt x="15" y="176"/>
                  </a:lnTo>
                  <a:lnTo>
                    <a:pt x="11" y="189"/>
                  </a:lnTo>
                  <a:lnTo>
                    <a:pt x="7" y="200"/>
                  </a:lnTo>
                  <a:lnTo>
                    <a:pt x="5" y="214"/>
                  </a:lnTo>
                  <a:lnTo>
                    <a:pt x="1" y="227"/>
                  </a:lnTo>
                  <a:lnTo>
                    <a:pt x="0" y="252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0" y="254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44" y="187"/>
                  </a:lnTo>
                  <a:lnTo>
                    <a:pt x="47" y="176"/>
                  </a:lnTo>
                  <a:lnTo>
                    <a:pt x="53" y="166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6" y="126"/>
                  </a:lnTo>
                  <a:lnTo>
                    <a:pt x="84" y="118"/>
                  </a:lnTo>
                  <a:lnTo>
                    <a:pt x="99" y="101"/>
                  </a:lnTo>
                  <a:lnTo>
                    <a:pt x="116" y="84"/>
                  </a:lnTo>
                  <a:lnTo>
                    <a:pt x="126" y="78"/>
                  </a:lnTo>
                  <a:lnTo>
                    <a:pt x="134" y="70"/>
                  </a:lnTo>
                  <a:lnTo>
                    <a:pt x="143" y="65"/>
                  </a:lnTo>
                  <a:lnTo>
                    <a:pt x="155" y="59"/>
                  </a:lnTo>
                  <a:lnTo>
                    <a:pt x="164" y="53"/>
                  </a:lnTo>
                  <a:lnTo>
                    <a:pt x="174" y="47"/>
                  </a:lnTo>
                  <a:lnTo>
                    <a:pt x="197" y="40"/>
                  </a:lnTo>
                  <a:lnTo>
                    <a:pt x="206" y="38"/>
                  </a:lnTo>
                  <a:lnTo>
                    <a:pt x="218" y="34"/>
                  </a:lnTo>
                  <a:lnTo>
                    <a:pt x="229" y="32"/>
                  </a:lnTo>
                  <a:lnTo>
                    <a:pt x="252" y="30"/>
                  </a:lnTo>
                  <a:lnTo>
                    <a:pt x="277" y="30"/>
                  </a:lnTo>
                  <a:lnTo>
                    <a:pt x="300" y="32"/>
                  </a:lnTo>
                  <a:lnTo>
                    <a:pt x="312" y="34"/>
                  </a:lnTo>
                  <a:lnTo>
                    <a:pt x="323" y="38"/>
                  </a:lnTo>
                  <a:lnTo>
                    <a:pt x="335" y="40"/>
                  </a:lnTo>
                  <a:lnTo>
                    <a:pt x="346" y="44"/>
                  </a:lnTo>
                  <a:lnTo>
                    <a:pt x="356" y="47"/>
                  </a:lnTo>
                  <a:lnTo>
                    <a:pt x="367" y="53"/>
                  </a:lnTo>
                  <a:lnTo>
                    <a:pt x="377" y="59"/>
                  </a:lnTo>
                  <a:lnTo>
                    <a:pt x="386" y="65"/>
                  </a:lnTo>
                  <a:lnTo>
                    <a:pt x="396" y="70"/>
                  </a:lnTo>
                  <a:lnTo>
                    <a:pt x="406" y="78"/>
                  </a:lnTo>
                  <a:lnTo>
                    <a:pt x="415" y="84"/>
                  </a:lnTo>
                  <a:lnTo>
                    <a:pt x="432" y="101"/>
                  </a:lnTo>
                  <a:lnTo>
                    <a:pt x="448" y="118"/>
                  </a:lnTo>
                  <a:lnTo>
                    <a:pt x="455" y="126"/>
                  </a:lnTo>
                  <a:lnTo>
                    <a:pt x="461" y="135"/>
                  </a:lnTo>
                  <a:lnTo>
                    <a:pt x="467" y="145"/>
                  </a:lnTo>
                  <a:lnTo>
                    <a:pt x="473" y="155"/>
                  </a:lnTo>
                  <a:lnTo>
                    <a:pt x="478" y="166"/>
                  </a:lnTo>
                  <a:lnTo>
                    <a:pt x="484" y="176"/>
                  </a:lnTo>
                  <a:lnTo>
                    <a:pt x="488" y="187"/>
                  </a:lnTo>
                  <a:lnTo>
                    <a:pt x="492" y="199"/>
                  </a:lnTo>
                  <a:lnTo>
                    <a:pt x="496" y="208"/>
                  </a:lnTo>
                  <a:lnTo>
                    <a:pt x="497" y="220"/>
                  </a:lnTo>
                  <a:lnTo>
                    <a:pt x="499" y="231"/>
                  </a:lnTo>
                  <a:lnTo>
                    <a:pt x="501" y="243"/>
                  </a:lnTo>
                  <a:lnTo>
                    <a:pt x="501" y="254"/>
                  </a:lnTo>
                  <a:lnTo>
                    <a:pt x="503" y="267"/>
                  </a:lnTo>
                  <a:lnTo>
                    <a:pt x="503" y="265"/>
                  </a:lnTo>
                  <a:lnTo>
                    <a:pt x="501" y="279"/>
                  </a:lnTo>
                  <a:lnTo>
                    <a:pt x="501" y="290"/>
                  </a:lnTo>
                  <a:lnTo>
                    <a:pt x="499" y="302"/>
                  </a:lnTo>
                  <a:lnTo>
                    <a:pt x="497" y="313"/>
                  </a:lnTo>
                  <a:lnTo>
                    <a:pt x="496" y="325"/>
                  </a:lnTo>
                  <a:lnTo>
                    <a:pt x="492" y="336"/>
                  </a:lnTo>
                  <a:lnTo>
                    <a:pt x="484" y="357"/>
                  </a:lnTo>
                  <a:lnTo>
                    <a:pt x="478" y="367"/>
                  </a:lnTo>
                  <a:lnTo>
                    <a:pt x="473" y="378"/>
                  </a:lnTo>
                  <a:lnTo>
                    <a:pt x="461" y="397"/>
                  </a:lnTo>
                  <a:lnTo>
                    <a:pt x="455" y="407"/>
                  </a:lnTo>
                  <a:lnTo>
                    <a:pt x="448" y="417"/>
                  </a:lnTo>
                  <a:lnTo>
                    <a:pt x="415" y="449"/>
                  </a:lnTo>
                  <a:lnTo>
                    <a:pt x="406" y="455"/>
                  </a:lnTo>
                  <a:lnTo>
                    <a:pt x="396" y="462"/>
                  </a:lnTo>
                  <a:lnTo>
                    <a:pt x="386" y="468"/>
                  </a:lnTo>
                  <a:lnTo>
                    <a:pt x="377" y="474"/>
                  </a:lnTo>
                  <a:lnTo>
                    <a:pt x="367" y="480"/>
                  </a:lnTo>
                  <a:lnTo>
                    <a:pt x="356" y="485"/>
                  </a:lnTo>
                  <a:lnTo>
                    <a:pt x="346" y="489"/>
                  </a:lnTo>
                  <a:lnTo>
                    <a:pt x="335" y="493"/>
                  </a:lnTo>
                  <a:lnTo>
                    <a:pt x="323" y="497"/>
                  </a:lnTo>
                  <a:lnTo>
                    <a:pt x="312" y="499"/>
                  </a:lnTo>
                  <a:lnTo>
                    <a:pt x="289" y="503"/>
                  </a:lnTo>
                  <a:lnTo>
                    <a:pt x="277" y="503"/>
                  </a:lnTo>
                  <a:lnTo>
                    <a:pt x="264" y="505"/>
                  </a:lnTo>
                  <a:lnTo>
                    <a:pt x="266" y="505"/>
                  </a:lnTo>
                  <a:lnTo>
                    <a:pt x="252" y="503"/>
                  </a:lnTo>
                  <a:lnTo>
                    <a:pt x="241" y="503"/>
                  </a:lnTo>
                  <a:lnTo>
                    <a:pt x="229" y="501"/>
                  </a:lnTo>
                  <a:lnTo>
                    <a:pt x="218" y="499"/>
                  </a:lnTo>
                  <a:lnTo>
                    <a:pt x="208" y="497"/>
                  </a:lnTo>
                  <a:lnTo>
                    <a:pt x="197" y="493"/>
                  </a:lnTo>
                  <a:lnTo>
                    <a:pt x="185" y="489"/>
                  </a:lnTo>
                  <a:lnTo>
                    <a:pt x="174" y="485"/>
                  </a:lnTo>
                  <a:lnTo>
                    <a:pt x="164" y="480"/>
                  </a:lnTo>
                  <a:lnTo>
                    <a:pt x="153" y="474"/>
                  </a:lnTo>
                  <a:lnTo>
                    <a:pt x="143" y="468"/>
                  </a:lnTo>
                  <a:lnTo>
                    <a:pt x="134" y="462"/>
                  </a:lnTo>
                  <a:lnTo>
                    <a:pt x="126" y="457"/>
                  </a:lnTo>
                  <a:lnTo>
                    <a:pt x="116" y="449"/>
                  </a:lnTo>
                  <a:lnTo>
                    <a:pt x="84" y="417"/>
                  </a:lnTo>
                  <a:lnTo>
                    <a:pt x="76" y="407"/>
                  </a:lnTo>
                  <a:lnTo>
                    <a:pt x="70" y="397"/>
                  </a:lnTo>
                  <a:lnTo>
                    <a:pt x="65" y="388"/>
                  </a:lnTo>
                  <a:lnTo>
                    <a:pt x="59" y="378"/>
                  </a:lnTo>
                  <a:lnTo>
                    <a:pt x="53" y="367"/>
                  </a:lnTo>
                  <a:lnTo>
                    <a:pt x="47" y="357"/>
                  </a:lnTo>
                  <a:lnTo>
                    <a:pt x="44" y="346"/>
                  </a:lnTo>
                  <a:lnTo>
                    <a:pt x="40" y="336"/>
                  </a:lnTo>
                  <a:lnTo>
                    <a:pt x="38" y="325"/>
                  </a:lnTo>
                  <a:lnTo>
                    <a:pt x="34" y="313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2101011" y="3230645"/>
              <a:ext cx="87312" cy="128587"/>
            </a:xfrm>
            <a:custGeom>
              <a:avLst/>
              <a:gdLst>
                <a:gd name="T0" fmla="*/ 0 w 111"/>
                <a:gd name="T1" fmla="*/ 0 h 161"/>
                <a:gd name="T2" fmla="*/ 0 w 111"/>
                <a:gd name="T3" fmla="*/ 161 h 161"/>
                <a:gd name="T4" fmla="*/ 21 w 111"/>
                <a:gd name="T5" fmla="*/ 161 h 161"/>
                <a:gd name="T6" fmla="*/ 21 w 111"/>
                <a:gd name="T7" fmla="*/ 88 h 161"/>
                <a:gd name="T8" fmla="*/ 99 w 111"/>
                <a:gd name="T9" fmla="*/ 88 h 161"/>
                <a:gd name="T10" fmla="*/ 99 w 111"/>
                <a:gd name="T11" fmla="*/ 69 h 161"/>
                <a:gd name="T12" fmla="*/ 21 w 111"/>
                <a:gd name="T13" fmla="*/ 69 h 161"/>
                <a:gd name="T14" fmla="*/ 21 w 111"/>
                <a:gd name="T15" fmla="*/ 20 h 161"/>
                <a:gd name="T16" fmla="*/ 111 w 111"/>
                <a:gd name="T17" fmla="*/ 20 h 161"/>
                <a:gd name="T18" fmla="*/ 111 w 111"/>
                <a:gd name="T19" fmla="*/ 0 h 161"/>
                <a:gd name="T20" fmla="*/ 0 w 111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61">
                  <a:moveTo>
                    <a:pt x="0" y="0"/>
                  </a:moveTo>
                  <a:lnTo>
                    <a:pt x="0" y="161"/>
                  </a:lnTo>
                  <a:lnTo>
                    <a:pt x="21" y="161"/>
                  </a:lnTo>
                  <a:lnTo>
                    <a:pt x="21" y="88"/>
                  </a:lnTo>
                  <a:lnTo>
                    <a:pt x="99" y="88"/>
                  </a:lnTo>
                  <a:lnTo>
                    <a:pt x="99" y="69"/>
                  </a:lnTo>
                  <a:lnTo>
                    <a:pt x="21" y="69"/>
                  </a:lnTo>
                  <a:lnTo>
                    <a:pt x="21" y="20"/>
                  </a:lnTo>
                  <a:lnTo>
                    <a:pt x="111" y="20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201023" y="3227470"/>
              <a:ext cx="114300" cy="133350"/>
            </a:xfrm>
            <a:custGeom>
              <a:avLst/>
              <a:gdLst>
                <a:gd name="T0" fmla="*/ 140 w 144"/>
                <a:gd name="T1" fmla="*/ 42 h 168"/>
                <a:gd name="T2" fmla="*/ 138 w 144"/>
                <a:gd name="T3" fmla="*/ 32 h 168"/>
                <a:gd name="T4" fmla="*/ 132 w 144"/>
                <a:gd name="T5" fmla="*/ 24 h 168"/>
                <a:gd name="T6" fmla="*/ 117 w 144"/>
                <a:gd name="T7" fmla="*/ 9 h 168"/>
                <a:gd name="T8" fmla="*/ 109 w 144"/>
                <a:gd name="T9" fmla="*/ 5 h 168"/>
                <a:gd name="T10" fmla="*/ 102 w 144"/>
                <a:gd name="T11" fmla="*/ 3 h 168"/>
                <a:gd name="T12" fmla="*/ 90 w 144"/>
                <a:gd name="T13" fmla="*/ 0 h 168"/>
                <a:gd name="T14" fmla="*/ 56 w 144"/>
                <a:gd name="T15" fmla="*/ 2 h 168"/>
                <a:gd name="T16" fmla="*/ 44 w 144"/>
                <a:gd name="T17" fmla="*/ 5 h 168"/>
                <a:gd name="T18" fmla="*/ 35 w 144"/>
                <a:gd name="T19" fmla="*/ 11 h 168"/>
                <a:gd name="T20" fmla="*/ 25 w 144"/>
                <a:gd name="T21" fmla="*/ 17 h 168"/>
                <a:gd name="T22" fmla="*/ 17 w 144"/>
                <a:gd name="T23" fmla="*/ 24 h 168"/>
                <a:gd name="T24" fmla="*/ 12 w 144"/>
                <a:gd name="T25" fmla="*/ 34 h 168"/>
                <a:gd name="T26" fmla="*/ 6 w 144"/>
                <a:gd name="T27" fmla="*/ 44 h 168"/>
                <a:gd name="T28" fmla="*/ 4 w 144"/>
                <a:gd name="T29" fmla="*/ 55 h 168"/>
                <a:gd name="T30" fmla="*/ 0 w 144"/>
                <a:gd name="T31" fmla="*/ 68 h 168"/>
                <a:gd name="T32" fmla="*/ 2 w 144"/>
                <a:gd name="T33" fmla="*/ 105 h 168"/>
                <a:gd name="T34" fmla="*/ 6 w 144"/>
                <a:gd name="T35" fmla="*/ 118 h 168"/>
                <a:gd name="T36" fmla="*/ 10 w 144"/>
                <a:gd name="T37" fmla="*/ 130 h 168"/>
                <a:gd name="T38" fmla="*/ 16 w 144"/>
                <a:gd name="T39" fmla="*/ 139 h 168"/>
                <a:gd name="T40" fmla="*/ 23 w 144"/>
                <a:gd name="T41" fmla="*/ 147 h 168"/>
                <a:gd name="T42" fmla="*/ 31 w 144"/>
                <a:gd name="T43" fmla="*/ 155 h 168"/>
                <a:gd name="T44" fmla="*/ 40 w 144"/>
                <a:gd name="T45" fmla="*/ 160 h 168"/>
                <a:gd name="T46" fmla="*/ 50 w 144"/>
                <a:gd name="T47" fmla="*/ 164 h 168"/>
                <a:gd name="T48" fmla="*/ 61 w 144"/>
                <a:gd name="T49" fmla="*/ 168 h 168"/>
                <a:gd name="T50" fmla="*/ 96 w 144"/>
                <a:gd name="T51" fmla="*/ 166 h 168"/>
                <a:gd name="T52" fmla="*/ 104 w 144"/>
                <a:gd name="T53" fmla="*/ 162 h 168"/>
                <a:gd name="T54" fmla="*/ 113 w 144"/>
                <a:gd name="T55" fmla="*/ 158 h 168"/>
                <a:gd name="T56" fmla="*/ 123 w 144"/>
                <a:gd name="T57" fmla="*/ 151 h 168"/>
                <a:gd name="T58" fmla="*/ 132 w 144"/>
                <a:gd name="T59" fmla="*/ 137 h 168"/>
                <a:gd name="T60" fmla="*/ 138 w 144"/>
                <a:gd name="T61" fmla="*/ 130 h 168"/>
                <a:gd name="T62" fmla="*/ 142 w 144"/>
                <a:gd name="T63" fmla="*/ 120 h 168"/>
                <a:gd name="T64" fmla="*/ 144 w 144"/>
                <a:gd name="T65" fmla="*/ 103 h 168"/>
                <a:gd name="T66" fmla="*/ 121 w 144"/>
                <a:gd name="T67" fmla="*/ 111 h 168"/>
                <a:gd name="T68" fmla="*/ 119 w 144"/>
                <a:gd name="T69" fmla="*/ 122 h 168"/>
                <a:gd name="T70" fmla="*/ 113 w 144"/>
                <a:gd name="T71" fmla="*/ 130 h 168"/>
                <a:gd name="T72" fmla="*/ 109 w 144"/>
                <a:gd name="T73" fmla="*/ 133 h 168"/>
                <a:gd name="T74" fmla="*/ 106 w 144"/>
                <a:gd name="T75" fmla="*/ 139 h 168"/>
                <a:gd name="T76" fmla="*/ 98 w 144"/>
                <a:gd name="T77" fmla="*/ 143 h 168"/>
                <a:gd name="T78" fmla="*/ 92 w 144"/>
                <a:gd name="T79" fmla="*/ 147 h 168"/>
                <a:gd name="T80" fmla="*/ 67 w 144"/>
                <a:gd name="T81" fmla="*/ 149 h 168"/>
                <a:gd name="T82" fmla="*/ 56 w 144"/>
                <a:gd name="T83" fmla="*/ 145 h 168"/>
                <a:gd name="T84" fmla="*/ 46 w 144"/>
                <a:gd name="T85" fmla="*/ 139 h 168"/>
                <a:gd name="T86" fmla="*/ 35 w 144"/>
                <a:gd name="T87" fmla="*/ 126 h 168"/>
                <a:gd name="T88" fmla="*/ 31 w 144"/>
                <a:gd name="T89" fmla="*/ 118 h 168"/>
                <a:gd name="T90" fmla="*/ 29 w 144"/>
                <a:gd name="T91" fmla="*/ 111 h 168"/>
                <a:gd name="T92" fmla="*/ 25 w 144"/>
                <a:gd name="T93" fmla="*/ 97 h 168"/>
                <a:gd name="T94" fmla="*/ 27 w 144"/>
                <a:gd name="T95" fmla="*/ 59 h 168"/>
                <a:gd name="T96" fmla="*/ 31 w 144"/>
                <a:gd name="T97" fmla="*/ 49 h 168"/>
                <a:gd name="T98" fmla="*/ 35 w 144"/>
                <a:gd name="T99" fmla="*/ 42 h 168"/>
                <a:gd name="T100" fmla="*/ 48 w 144"/>
                <a:gd name="T101" fmla="*/ 24 h 168"/>
                <a:gd name="T102" fmla="*/ 56 w 144"/>
                <a:gd name="T103" fmla="*/ 21 h 168"/>
                <a:gd name="T104" fmla="*/ 65 w 144"/>
                <a:gd name="T105" fmla="*/ 19 h 168"/>
                <a:gd name="T106" fmla="*/ 90 w 144"/>
                <a:gd name="T107" fmla="*/ 19 h 168"/>
                <a:gd name="T108" fmla="*/ 98 w 144"/>
                <a:gd name="T109" fmla="*/ 21 h 168"/>
                <a:gd name="T110" fmla="*/ 111 w 144"/>
                <a:gd name="T111" fmla="*/ 30 h 168"/>
                <a:gd name="T112" fmla="*/ 115 w 144"/>
                <a:gd name="T113" fmla="*/ 38 h 168"/>
                <a:gd name="T114" fmla="*/ 119 w 144"/>
                <a:gd name="T115" fmla="*/ 44 h 168"/>
                <a:gd name="T116" fmla="*/ 121 w 144"/>
                <a:gd name="T117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68">
                  <a:moveTo>
                    <a:pt x="142" y="51"/>
                  </a:moveTo>
                  <a:lnTo>
                    <a:pt x="142" y="45"/>
                  </a:lnTo>
                  <a:lnTo>
                    <a:pt x="140" y="42"/>
                  </a:lnTo>
                  <a:lnTo>
                    <a:pt x="140" y="38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30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3"/>
                  </a:lnTo>
                  <a:lnTo>
                    <a:pt x="121" y="11"/>
                  </a:lnTo>
                  <a:lnTo>
                    <a:pt x="117" y="9"/>
                  </a:lnTo>
                  <a:lnTo>
                    <a:pt x="115" y="9"/>
                  </a:lnTo>
                  <a:lnTo>
                    <a:pt x="113" y="7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6" y="3"/>
                  </a:lnTo>
                  <a:lnTo>
                    <a:pt x="102" y="3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63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4"/>
                  </a:lnTo>
                  <a:lnTo>
                    <a:pt x="6" y="47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1"/>
                  </a:lnTo>
                  <a:lnTo>
                    <a:pt x="4" y="114"/>
                  </a:lnTo>
                  <a:lnTo>
                    <a:pt x="6" y="118"/>
                  </a:lnTo>
                  <a:lnTo>
                    <a:pt x="6" y="122"/>
                  </a:lnTo>
                  <a:lnTo>
                    <a:pt x="8" y="126"/>
                  </a:lnTo>
                  <a:lnTo>
                    <a:pt x="10" y="130"/>
                  </a:lnTo>
                  <a:lnTo>
                    <a:pt x="12" y="133"/>
                  </a:lnTo>
                  <a:lnTo>
                    <a:pt x="14" y="135"/>
                  </a:lnTo>
                  <a:lnTo>
                    <a:pt x="16" y="139"/>
                  </a:lnTo>
                  <a:lnTo>
                    <a:pt x="17" y="143"/>
                  </a:lnTo>
                  <a:lnTo>
                    <a:pt x="19" y="145"/>
                  </a:lnTo>
                  <a:lnTo>
                    <a:pt x="23" y="147"/>
                  </a:lnTo>
                  <a:lnTo>
                    <a:pt x="25" y="151"/>
                  </a:lnTo>
                  <a:lnTo>
                    <a:pt x="29" y="153"/>
                  </a:lnTo>
                  <a:lnTo>
                    <a:pt x="31" y="155"/>
                  </a:lnTo>
                  <a:lnTo>
                    <a:pt x="35" y="156"/>
                  </a:lnTo>
                  <a:lnTo>
                    <a:pt x="37" y="158"/>
                  </a:lnTo>
                  <a:lnTo>
                    <a:pt x="40" y="160"/>
                  </a:lnTo>
                  <a:lnTo>
                    <a:pt x="44" y="162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4" y="166"/>
                  </a:lnTo>
                  <a:lnTo>
                    <a:pt x="58" y="166"/>
                  </a:lnTo>
                  <a:lnTo>
                    <a:pt x="61" y="168"/>
                  </a:lnTo>
                  <a:lnTo>
                    <a:pt x="84" y="168"/>
                  </a:lnTo>
                  <a:lnTo>
                    <a:pt x="88" y="166"/>
                  </a:lnTo>
                  <a:lnTo>
                    <a:pt x="96" y="166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104" y="162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3" y="158"/>
                  </a:lnTo>
                  <a:lnTo>
                    <a:pt x="115" y="156"/>
                  </a:lnTo>
                  <a:lnTo>
                    <a:pt x="119" y="155"/>
                  </a:lnTo>
                  <a:lnTo>
                    <a:pt x="123" y="151"/>
                  </a:lnTo>
                  <a:lnTo>
                    <a:pt x="125" y="147"/>
                  </a:lnTo>
                  <a:lnTo>
                    <a:pt x="130" y="141"/>
                  </a:lnTo>
                  <a:lnTo>
                    <a:pt x="132" y="137"/>
                  </a:lnTo>
                  <a:lnTo>
                    <a:pt x="134" y="135"/>
                  </a:lnTo>
                  <a:lnTo>
                    <a:pt x="136" y="132"/>
                  </a:lnTo>
                  <a:lnTo>
                    <a:pt x="138" y="130"/>
                  </a:lnTo>
                  <a:lnTo>
                    <a:pt x="138" y="126"/>
                  </a:lnTo>
                  <a:lnTo>
                    <a:pt x="140" y="124"/>
                  </a:lnTo>
                  <a:lnTo>
                    <a:pt x="142" y="120"/>
                  </a:lnTo>
                  <a:lnTo>
                    <a:pt x="142" y="112"/>
                  </a:lnTo>
                  <a:lnTo>
                    <a:pt x="144" y="111"/>
                  </a:lnTo>
                  <a:lnTo>
                    <a:pt x="144" y="103"/>
                  </a:lnTo>
                  <a:lnTo>
                    <a:pt x="123" y="103"/>
                  </a:lnTo>
                  <a:lnTo>
                    <a:pt x="123" y="109"/>
                  </a:lnTo>
                  <a:lnTo>
                    <a:pt x="121" y="111"/>
                  </a:lnTo>
                  <a:lnTo>
                    <a:pt x="121" y="116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4"/>
                  </a:lnTo>
                  <a:lnTo>
                    <a:pt x="117" y="126"/>
                  </a:lnTo>
                  <a:lnTo>
                    <a:pt x="113" y="130"/>
                  </a:lnTo>
                  <a:lnTo>
                    <a:pt x="113" y="132"/>
                  </a:lnTo>
                  <a:lnTo>
                    <a:pt x="111" y="133"/>
                  </a:lnTo>
                  <a:lnTo>
                    <a:pt x="109" y="133"/>
                  </a:lnTo>
                  <a:lnTo>
                    <a:pt x="107" y="135"/>
                  </a:lnTo>
                  <a:lnTo>
                    <a:pt x="107" y="137"/>
                  </a:lnTo>
                  <a:lnTo>
                    <a:pt x="106" y="139"/>
                  </a:lnTo>
                  <a:lnTo>
                    <a:pt x="104" y="139"/>
                  </a:lnTo>
                  <a:lnTo>
                    <a:pt x="100" y="143"/>
                  </a:lnTo>
                  <a:lnTo>
                    <a:pt x="98" y="143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92" y="147"/>
                  </a:lnTo>
                  <a:lnTo>
                    <a:pt x="86" y="147"/>
                  </a:lnTo>
                  <a:lnTo>
                    <a:pt x="84" y="149"/>
                  </a:lnTo>
                  <a:lnTo>
                    <a:pt x="67" y="149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39" y="132"/>
                  </a:lnTo>
                  <a:lnTo>
                    <a:pt x="37" y="128"/>
                  </a:lnTo>
                  <a:lnTo>
                    <a:pt x="35" y="126"/>
                  </a:lnTo>
                  <a:lnTo>
                    <a:pt x="35" y="124"/>
                  </a:lnTo>
                  <a:lnTo>
                    <a:pt x="33" y="122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27" y="107"/>
                  </a:lnTo>
                  <a:lnTo>
                    <a:pt x="27" y="101"/>
                  </a:lnTo>
                  <a:lnTo>
                    <a:pt x="25" y="97"/>
                  </a:lnTo>
                  <a:lnTo>
                    <a:pt x="25" y="68"/>
                  </a:lnTo>
                  <a:lnTo>
                    <a:pt x="27" y="65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3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2" y="23"/>
                  </a:lnTo>
                  <a:lnTo>
                    <a:pt x="56" y="21"/>
                  </a:lnTo>
                  <a:lnTo>
                    <a:pt x="58" y="21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88" y="17"/>
                  </a:lnTo>
                  <a:lnTo>
                    <a:pt x="90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3"/>
                  </a:lnTo>
                  <a:lnTo>
                    <a:pt x="104" y="23"/>
                  </a:lnTo>
                  <a:lnTo>
                    <a:pt x="111" y="30"/>
                  </a:lnTo>
                  <a:lnTo>
                    <a:pt x="111" y="32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1" y="51"/>
                  </a:lnTo>
                  <a:lnTo>
                    <a:pt x="14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337548" y="3233820"/>
              <a:ext cx="46038" cy="125412"/>
            </a:xfrm>
            <a:custGeom>
              <a:avLst/>
              <a:gdLst>
                <a:gd name="T0" fmla="*/ 36 w 57"/>
                <a:gd name="T1" fmla="*/ 46 h 157"/>
                <a:gd name="T2" fmla="*/ 36 w 57"/>
                <a:gd name="T3" fmla="*/ 157 h 157"/>
                <a:gd name="T4" fmla="*/ 57 w 57"/>
                <a:gd name="T5" fmla="*/ 157 h 157"/>
                <a:gd name="T6" fmla="*/ 57 w 57"/>
                <a:gd name="T7" fmla="*/ 0 h 157"/>
                <a:gd name="T8" fmla="*/ 40 w 57"/>
                <a:gd name="T9" fmla="*/ 0 h 157"/>
                <a:gd name="T10" fmla="*/ 40 w 57"/>
                <a:gd name="T11" fmla="*/ 6 h 157"/>
                <a:gd name="T12" fmla="*/ 38 w 57"/>
                <a:gd name="T13" fmla="*/ 8 h 157"/>
                <a:gd name="T14" fmla="*/ 38 w 57"/>
                <a:gd name="T15" fmla="*/ 12 h 157"/>
                <a:gd name="T16" fmla="*/ 36 w 57"/>
                <a:gd name="T17" fmla="*/ 14 h 157"/>
                <a:gd name="T18" fmla="*/ 36 w 57"/>
                <a:gd name="T19" fmla="*/ 16 h 157"/>
                <a:gd name="T20" fmla="*/ 34 w 57"/>
                <a:gd name="T21" fmla="*/ 17 h 157"/>
                <a:gd name="T22" fmla="*/ 34 w 57"/>
                <a:gd name="T23" fmla="*/ 19 h 157"/>
                <a:gd name="T24" fmla="*/ 32 w 57"/>
                <a:gd name="T25" fmla="*/ 19 h 157"/>
                <a:gd name="T26" fmla="*/ 32 w 57"/>
                <a:gd name="T27" fmla="*/ 21 h 157"/>
                <a:gd name="T28" fmla="*/ 30 w 57"/>
                <a:gd name="T29" fmla="*/ 21 h 157"/>
                <a:gd name="T30" fmla="*/ 28 w 57"/>
                <a:gd name="T31" fmla="*/ 23 h 157"/>
                <a:gd name="T32" fmla="*/ 26 w 57"/>
                <a:gd name="T33" fmla="*/ 23 h 157"/>
                <a:gd name="T34" fmla="*/ 24 w 57"/>
                <a:gd name="T35" fmla="*/ 25 h 157"/>
                <a:gd name="T36" fmla="*/ 23 w 57"/>
                <a:gd name="T37" fmla="*/ 25 h 157"/>
                <a:gd name="T38" fmla="*/ 21 w 57"/>
                <a:gd name="T39" fmla="*/ 27 h 157"/>
                <a:gd name="T40" fmla="*/ 15 w 57"/>
                <a:gd name="T41" fmla="*/ 27 h 157"/>
                <a:gd name="T42" fmla="*/ 13 w 57"/>
                <a:gd name="T43" fmla="*/ 29 h 157"/>
                <a:gd name="T44" fmla="*/ 0 w 57"/>
                <a:gd name="T45" fmla="*/ 29 h 157"/>
                <a:gd name="T46" fmla="*/ 0 w 57"/>
                <a:gd name="T47" fmla="*/ 46 h 157"/>
                <a:gd name="T48" fmla="*/ 36 w 57"/>
                <a:gd name="T49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157">
                  <a:moveTo>
                    <a:pt x="36" y="46"/>
                  </a:moveTo>
                  <a:lnTo>
                    <a:pt x="36" y="157"/>
                  </a:lnTo>
                  <a:lnTo>
                    <a:pt x="57" y="157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1" y="27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Freeform 58"/>
          <p:cNvSpPr>
            <a:spLocks/>
          </p:cNvSpPr>
          <p:nvPr/>
        </p:nvSpPr>
        <p:spPr bwMode="auto">
          <a:xfrm>
            <a:off x="5101387" y="3071895"/>
            <a:ext cx="427037" cy="423862"/>
          </a:xfrm>
          <a:custGeom>
            <a:avLst/>
            <a:gdLst>
              <a:gd name="T0" fmla="*/ 6 w 536"/>
              <a:gd name="T1" fmla="*/ 319 h 533"/>
              <a:gd name="T2" fmla="*/ 21 w 536"/>
              <a:gd name="T3" fmla="*/ 369 h 533"/>
              <a:gd name="T4" fmla="*/ 46 w 536"/>
              <a:gd name="T5" fmla="*/ 415 h 533"/>
              <a:gd name="T6" fmla="*/ 97 w 536"/>
              <a:gd name="T7" fmla="*/ 470 h 533"/>
              <a:gd name="T8" fmla="*/ 142 w 536"/>
              <a:gd name="T9" fmla="*/ 499 h 533"/>
              <a:gd name="T10" fmla="*/ 189 w 536"/>
              <a:gd name="T11" fmla="*/ 520 h 533"/>
              <a:gd name="T12" fmla="*/ 241 w 536"/>
              <a:gd name="T13" fmla="*/ 531 h 533"/>
              <a:gd name="T14" fmla="*/ 281 w 536"/>
              <a:gd name="T15" fmla="*/ 531 h 533"/>
              <a:gd name="T16" fmla="*/ 333 w 536"/>
              <a:gd name="T17" fmla="*/ 524 h 533"/>
              <a:gd name="T18" fmla="*/ 392 w 536"/>
              <a:gd name="T19" fmla="*/ 499 h 533"/>
              <a:gd name="T20" fmla="*/ 446 w 536"/>
              <a:gd name="T21" fmla="*/ 462 h 533"/>
              <a:gd name="T22" fmla="*/ 496 w 536"/>
              <a:gd name="T23" fmla="*/ 403 h 533"/>
              <a:gd name="T24" fmla="*/ 523 w 536"/>
              <a:gd name="T25" fmla="*/ 346 h 533"/>
              <a:gd name="T26" fmla="*/ 534 w 536"/>
              <a:gd name="T27" fmla="*/ 281 h 533"/>
              <a:gd name="T28" fmla="*/ 534 w 536"/>
              <a:gd name="T29" fmla="*/ 239 h 533"/>
              <a:gd name="T30" fmla="*/ 519 w 536"/>
              <a:gd name="T31" fmla="*/ 176 h 533"/>
              <a:gd name="T32" fmla="*/ 488 w 536"/>
              <a:gd name="T33" fmla="*/ 118 h 533"/>
              <a:gd name="T34" fmla="*/ 446 w 536"/>
              <a:gd name="T35" fmla="*/ 68 h 533"/>
              <a:gd name="T36" fmla="*/ 394 w 536"/>
              <a:gd name="T37" fmla="*/ 32 h 533"/>
              <a:gd name="T38" fmla="*/ 345 w 536"/>
              <a:gd name="T39" fmla="*/ 11 h 533"/>
              <a:gd name="T40" fmla="*/ 281 w 536"/>
              <a:gd name="T41" fmla="*/ 0 h 533"/>
              <a:gd name="T42" fmla="*/ 201 w 536"/>
              <a:gd name="T43" fmla="*/ 7 h 533"/>
              <a:gd name="T44" fmla="*/ 153 w 536"/>
              <a:gd name="T45" fmla="*/ 24 h 533"/>
              <a:gd name="T46" fmla="*/ 109 w 536"/>
              <a:gd name="T47" fmla="*/ 53 h 533"/>
              <a:gd name="T48" fmla="*/ 71 w 536"/>
              <a:gd name="T49" fmla="*/ 88 h 533"/>
              <a:gd name="T50" fmla="*/ 38 w 536"/>
              <a:gd name="T51" fmla="*/ 128 h 533"/>
              <a:gd name="T52" fmla="*/ 11 w 536"/>
              <a:gd name="T53" fmla="*/ 187 h 533"/>
              <a:gd name="T54" fmla="*/ 0 w 536"/>
              <a:gd name="T55" fmla="*/ 239 h 533"/>
              <a:gd name="T56" fmla="*/ 30 w 536"/>
              <a:gd name="T57" fmla="*/ 267 h 533"/>
              <a:gd name="T58" fmla="*/ 38 w 536"/>
              <a:gd name="T59" fmla="*/ 208 h 533"/>
              <a:gd name="T60" fmla="*/ 59 w 536"/>
              <a:gd name="T61" fmla="*/ 155 h 533"/>
              <a:gd name="T62" fmla="*/ 84 w 536"/>
              <a:gd name="T63" fmla="*/ 116 h 533"/>
              <a:gd name="T64" fmla="*/ 126 w 536"/>
              <a:gd name="T65" fmla="*/ 78 h 533"/>
              <a:gd name="T66" fmla="*/ 166 w 536"/>
              <a:gd name="T67" fmla="*/ 53 h 533"/>
              <a:gd name="T68" fmla="*/ 209 w 536"/>
              <a:gd name="T69" fmla="*/ 38 h 533"/>
              <a:gd name="T70" fmla="*/ 279 w 536"/>
              <a:gd name="T71" fmla="*/ 30 h 533"/>
              <a:gd name="T72" fmla="*/ 337 w 536"/>
              <a:gd name="T73" fmla="*/ 40 h 533"/>
              <a:gd name="T74" fmla="*/ 379 w 536"/>
              <a:gd name="T75" fmla="*/ 59 h 533"/>
              <a:gd name="T76" fmla="*/ 450 w 536"/>
              <a:gd name="T77" fmla="*/ 116 h 533"/>
              <a:gd name="T78" fmla="*/ 480 w 536"/>
              <a:gd name="T79" fmla="*/ 164 h 533"/>
              <a:gd name="T80" fmla="*/ 498 w 536"/>
              <a:gd name="T81" fmla="*/ 208 h 533"/>
              <a:gd name="T82" fmla="*/ 505 w 536"/>
              <a:gd name="T83" fmla="*/ 267 h 533"/>
              <a:gd name="T84" fmla="*/ 500 w 536"/>
              <a:gd name="T85" fmla="*/ 313 h 533"/>
              <a:gd name="T86" fmla="*/ 486 w 536"/>
              <a:gd name="T87" fmla="*/ 357 h 533"/>
              <a:gd name="T88" fmla="*/ 456 w 536"/>
              <a:gd name="T89" fmla="*/ 407 h 533"/>
              <a:gd name="T90" fmla="*/ 408 w 536"/>
              <a:gd name="T91" fmla="*/ 455 h 533"/>
              <a:gd name="T92" fmla="*/ 367 w 536"/>
              <a:gd name="T93" fmla="*/ 478 h 533"/>
              <a:gd name="T94" fmla="*/ 314 w 536"/>
              <a:gd name="T95" fmla="*/ 497 h 533"/>
              <a:gd name="T96" fmla="*/ 266 w 536"/>
              <a:gd name="T97" fmla="*/ 503 h 533"/>
              <a:gd name="T98" fmla="*/ 232 w 536"/>
              <a:gd name="T99" fmla="*/ 499 h 533"/>
              <a:gd name="T100" fmla="*/ 187 w 536"/>
              <a:gd name="T101" fmla="*/ 487 h 533"/>
              <a:gd name="T102" fmla="*/ 145 w 536"/>
              <a:gd name="T103" fmla="*/ 468 h 533"/>
              <a:gd name="T104" fmla="*/ 84 w 536"/>
              <a:gd name="T105" fmla="*/ 415 h 533"/>
              <a:gd name="T106" fmla="*/ 59 w 536"/>
              <a:gd name="T107" fmla="*/ 376 h 533"/>
              <a:gd name="T108" fmla="*/ 40 w 536"/>
              <a:gd name="T109" fmla="*/ 336 h 533"/>
              <a:gd name="T110" fmla="*/ 30 w 536"/>
              <a:gd name="T111" fmla="*/ 27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6" h="533">
                <a:moveTo>
                  <a:pt x="0" y="267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7" y="332"/>
                </a:lnTo>
                <a:lnTo>
                  <a:pt x="11" y="346"/>
                </a:lnTo>
                <a:lnTo>
                  <a:pt x="15" y="357"/>
                </a:lnTo>
                <a:lnTo>
                  <a:pt x="21" y="369"/>
                </a:lnTo>
                <a:lnTo>
                  <a:pt x="27" y="380"/>
                </a:lnTo>
                <a:lnTo>
                  <a:pt x="32" y="392"/>
                </a:lnTo>
                <a:lnTo>
                  <a:pt x="38" y="403"/>
                </a:lnTo>
                <a:lnTo>
                  <a:pt x="46" y="415"/>
                </a:lnTo>
                <a:lnTo>
                  <a:pt x="53" y="424"/>
                </a:lnTo>
                <a:lnTo>
                  <a:pt x="61" y="436"/>
                </a:lnTo>
                <a:lnTo>
                  <a:pt x="88" y="462"/>
                </a:lnTo>
                <a:lnTo>
                  <a:pt x="97" y="470"/>
                </a:lnTo>
                <a:lnTo>
                  <a:pt x="109" y="480"/>
                </a:lnTo>
                <a:lnTo>
                  <a:pt x="119" y="485"/>
                </a:lnTo>
                <a:lnTo>
                  <a:pt x="130" y="493"/>
                </a:lnTo>
                <a:lnTo>
                  <a:pt x="142" y="499"/>
                </a:lnTo>
                <a:lnTo>
                  <a:pt x="153" y="506"/>
                </a:lnTo>
                <a:lnTo>
                  <a:pt x="164" y="510"/>
                </a:lnTo>
                <a:lnTo>
                  <a:pt x="176" y="516"/>
                </a:lnTo>
                <a:lnTo>
                  <a:pt x="189" y="520"/>
                </a:lnTo>
                <a:lnTo>
                  <a:pt x="201" y="524"/>
                </a:lnTo>
                <a:lnTo>
                  <a:pt x="214" y="527"/>
                </a:lnTo>
                <a:lnTo>
                  <a:pt x="228" y="529"/>
                </a:lnTo>
                <a:lnTo>
                  <a:pt x="241" y="531"/>
                </a:lnTo>
                <a:lnTo>
                  <a:pt x="253" y="531"/>
                </a:lnTo>
                <a:lnTo>
                  <a:pt x="266" y="533"/>
                </a:lnTo>
                <a:lnTo>
                  <a:pt x="268" y="533"/>
                </a:lnTo>
                <a:lnTo>
                  <a:pt x="281" y="531"/>
                </a:lnTo>
                <a:lnTo>
                  <a:pt x="293" y="531"/>
                </a:lnTo>
                <a:lnTo>
                  <a:pt x="306" y="529"/>
                </a:lnTo>
                <a:lnTo>
                  <a:pt x="320" y="527"/>
                </a:lnTo>
                <a:lnTo>
                  <a:pt x="333" y="524"/>
                </a:lnTo>
                <a:lnTo>
                  <a:pt x="346" y="520"/>
                </a:lnTo>
                <a:lnTo>
                  <a:pt x="369" y="510"/>
                </a:lnTo>
                <a:lnTo>
                  <a:pt x="381" y="506"/>
                </a:lnTo>
                <a:lnTo>
                  <a:pt x="392" y="499"/>
                </a:lnTo>
                <a:lnTo>
                  <a:pt x="404" y="493"/>
                </a:lnTo>
                <a:lnTo>
                  <a:pt x="415" y="485"/>
                </a:lnTo>
                <a:lnTo>
                  <a:pt x="427" y="478"/>
                </a:lnTo>
                <a:lnTo>
                  <a:pt x="446" y="462"/>
                </a:lnTo>
                <a:lnTo>
                  <a:pt x="473" y="436"/>
                </a:lnTo>
                <a:lnTo>
                  <a:pt x="480" y="424"/>
                </a:lnTo>
                <a:lnTo>
                  <a:pt x="488" y="415"/>
                </a:lnTo>
                <a:lnTo>
                  <a:pt x="496" y="403"/>
                </a:lnTo>
                <a:lnTo>
                  <a:pt x="507" y="380"/>
                </a:lnTo>
                <a:lnTo>
                  <a:pt x="513" y="369"/>
                </a:lnTo>
                <a:lnTo>
                  <a:pt x="519" y="357"/>
                </a:lnTo>
                <a:lnTo>
                  <a:pt x="523" y="346"/>
                </a:lnTo>
                <a:lnTo>
                  <a:pt x="526" y="332"/>
                </a:lnTo>
                <a:lnTo>
                  <a:pt x="530" y="319"/>
                </a:lnTo>
                <a:lnTo>
                  <a:pt x="534" y="294"/>
                </a:lnTo>
                <a:lnTo>
                  <a:pt x="534" y="281"/>
                </a:lnTo>
                <a:lnTo>
                  <a:pt x="536" y="267"/>
                </a:lnTo>
                <a:lnTo>
                  <a:pt x="536" y="265"/>
                </a:lnTo>
                <a:lnTo>
                  <a:pt x="534" y="252"/>
                </a:lnTo>
                <a:lnTo>
                  <a:pt x="534" y="239"/>
                </a:lnTo>
                <a:lnTo>
                  <a:pt x="530" y="214"/>
                </a:lnTo>
                <a:lnTo>
                  <a:pt x="526" y="200"/>
                </a:lnTo>
                <a:lnTo>
                  <a:pt x="523" y="187"/>
                </a:lnTo>
                <a:lnTo>
                  <a:pt x="519" y="176"/>
                </a:lnTo>
                <a:lnTo>
                  <a:pt x="513" y="162"/>
                </a:lnTo>
                <a:lnTo>
                  <a:pt x="507" y="151"/>
                </a:lnTo>
                <a:lnTo>
                  <a:pt x="496" y="130"/>
                </a:lnTo>
                <a:lnTo>
                  <a:pt x="488" y="118"/>
                </a:lnTo>
                <a:lnTo>
                  <a:pt x="480" y="107"/>
                </a:lnTo>
                <a:lnTo>
                  <a:pt x="473" y="97"/>
                </a:lnTo>
                <a:lnTo>
                  <a:pt x="463" y="88"/>
                </a:lnTo>
                <a:lnTo>
                  <a:pt x="446" y="68"/>
                </a:lnTo>
                <a:lnTo>
                  <a:pt x="436" y="61"/>
                </a:lnTo>
                <a:lnTo>
                  <a:pt x="415" y="45"/>
                </a:lnTo>
                <a:lnTo>
                  <a:pt x="404" y="38"/>
                </a:lnTo>
                <a:lnTo>
                  <a:pt x="394" y="32"/>
                </a:lnTo>
                <a:lnTo>
                  <a:pt x="381" y="24"/>
                </a:lnTo>
                <a:lnTo>
                  <a:pt x="369" y="21"/>
                </a:lnTo>
                <a:lnTo>
                  <a:pt x="358" y="15"/>
                </a:lnTo>
                <a:lnTo>
                  <a:pt x="345" y="11"/>
                </a:lnTo>
                <a:lnTo>
                  <a:pt x="333" y="7"/>
                </a:lnTo>
                <a:lnTo>
                  <a:pt x="320" y="5"/>
                </a:lnTo>
                <a:lnTo>
                  <a:pt x="306" y="2"/>
                </a:lnTo>
                <a:lnTo>
                  <a:pt x="281" y="0"/>
                </a:lnTo>
                <a:lnTo>
                  <a:pt x="253" y="0"/>
                </a:lnTo>
                <a:lnTo>
                  <a:pt x="228" y="2"/>
                </a:lnTo>
                <a:lnTo>
                  <a:pt x="214" y="5"/>
                </a:lnTo>
                <a:lnTo>
                  <a:pt x="201" y="7"/>
                </a:lnTo>
                <a:lnTo>
                  <a:pt x="189" y="11"/>
                </a:lnTo>
                <a:lnTo>
                  <a:pt x="176" y="15"/>
                </a:lnTo>
                <a:lnTo>
                  <a:pt x="164" y="21"/>
                </a:lnTo>
                <a:lnTo>
                  <a:pt x="153" y="24"/>
                </a:lnTo>
                <a:lnTo>
                  <a:pt x="140" y="32"/>
                </a:lnTo>
                <a:lnTo>
                  <a:pt x="130" y="38"/>
                </a:lnTo>
                <a:lnTo>
                  <a:pt x="119" y="45"/>
                </a:lnTo>
                <a:lnTo>
                  <a:pt x="109" y="53"/>
                </a:lnTo>
                <a:lnTo>
                  <a:pt x="97" y="61"/>
                </a:lnTo>
                <a:lnTo>
                  <a:pt x="88" y="68"/>
                </a:lnTo>
                <a:lnTo>
                  <a:pt x="78" y="78"/>
                </a:lnTo>
                <a:lnTo>
                  <a:pt x="71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8"/>
                </a:lnTo>
                <a:lnTo>
                  <a:pt x="38" y="128"/>
                </a:lnTo>
                <a:lnTo>
                  <a:pt x="32" y="139"/>
                </a:lnTo>
                <a:lnTo>
                  <a:pt x="27" y="151"/>
                </a:lnTo>
                <a:lnTo>
                  <a:pt x="21" y="164"/>
                </a:lnTo>
                <a:lnTo>
                  <a:pt x="11" y="187"/>
                </a:lnTo>
                <a:lnTo>
                  <a:pt x="7" y="200"/>
                </a:lnTo>
                <a:lnTo>
                  <a:pt x="6" y="212"/>
                </a:lnTo>
                <a:lnTo>
                  <a:pt x="2" y="225"/>
                </a:lnTo>
                <a:lnTo>
                  <a:pt x="0" y="239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42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50" y="176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1" y="135"/>
                </a:lnTo>
                <a:lnTo>
                  <a:pt x="78" y="126"/>
                </a:lnTo>
                <a:lnTo>
                  <a:pt x="84" y="116"/>
                </a:lnTo>
                <a:lnTo>
                  <a:pt x="94" y="109"/>
                </a:lnTo>
                <a:lnTo>
                  <a:pt x="101" y="99"/>
                </a:lnTo>
                <a:lnTo>
                  <a:pt x="117" y="84"/>
                </a:lnTo>
                <a:lnTo>
                  <a:pt x="126" y="78"/>
                </a:lnTo>
                <a:lnTo>
                  <a:pt x="136" y="70"/>
                </a:lnTo>
                <a:lnTo>
                  <a:pt x="145" y="65"/>
                </a:lnTo>
                <a:lnTo>
                  <a:pt x="155" y="59"/>
                </a:lnTo>
                <a:lnTo>
                  <a:pt x="166" y="53"/>
                </a:lnTo>
                <a:lnTo>
                  <a:pt x="176" y="47"/>
                </a:lnTo>
                <a:lnTo>
                  <a:pt x="187" y="44"/>
                </a:lnTo>
                <a:lnTo>
                  <a:pt x="197" y="40"/>
                </a:lnTo>
                <a:lnTo>
                  <a:pt x="209" y="38"/>
                </a:lnTo>
                <a:lnTo>
                  <a:pt x="220" y="34"/>
                </a:lnTo>
                <a:lnTo>
                  <a:pt x="232" y="32"/>
                </a:lnTo>
                <a:lnTo>
                  <a:pt x="255" y="30"/>
                </a:lnTo>
                <a:lnTo>
                  <a:pt x="279" y="30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7"/>
                </a:lnTo>
                <a:lnTo>
                  <a:pt x="367" y="53"/>
                </a:lnTo>
                <a:lnTo>
                  <a:pt x="379" y="59"/>
                </a:lnTo>
                <a:lnTo>
                  <a:pt x="389" y="65"/>
                </a:lnTo>
                <a:lnTo>
                  <a:pt x="398" y="70"/>
                </a:lnTo>
                <a:lnTo>
                  <a:pt x="417" y="84"/>
                </a:lnTo>
                <a:lnTo>
                  <a:pt x="450" y="116"/>
                </a:lnTo>
                <a:lnTo>
                  <a:pt x="456" y="126"/>
                </a:lnTo>
                <a:lnTo>
                  <a:pt x="463" y="135"/>
                </a:lnTo>
                <a:lnTo>
                  <a:pt x="469" y="145"/>
                </a:lnTo>
                <a:lnTo>
                  <a:pt x="480" y="164"/>
                </a:lnTo>
                <a:lnTo>
                  <a:pt x="486" y="176"/>
                </a:lnTo>
                <a:lnTo>
                  <a:pt x="490" y="185"/>
                </a:lnTo>
                <a:lnTo>
                  <a:pt x="494" y="197"/>
                </a:lnTo>
                <a:lnTo>
                  <a:pt x="498" y="208"/>
                </a:lnTo>
                <a:lnTo>
                  <a:pt x="500" y="220"/>
                </a:lnTo>
                <a:lnTo>
                  <a:pt x="503" y="242"/>
                </a:lnTo>
                <a:lnTo>
                  <a:pt x="503" y="254"/>
                </a:lnTo>
                <a:lnTo>
                  <a:pt x="505" y="267"/>
                </a:lnTo>
                <a:lnTo>
                  <a:pt x="505" y="265"/>
                </a:lnTo>
                <a:lnTo>
                  <a:pt x="503" y="279"/>
                </a:lnTo>
                <a:lnTo>
                  <a:pt x="503" y="290"/>
                </a:lnTo>
                <a:lnTo>
                  <a:pt x="500" y="313"/>
                </a:lnTo>
                <a:lnTo>
                  <a:pt x="498" y="325"/>
                </a:lnTo>
                <a:lnTo>
                  <a:pt x="494" y="336"/>
                </a:lnTo>
                <a:lnTo>
                  <a:pt x="490" y="346"/>
                </a:lnTo>
                <a:lnTo>
                  <a:pt x="486" y="357"/>
                </a:lnTo>
                <a:lnTo>
                  <a:pt x="480" y="367"/>
                </a:lnTo>
                <a:lnTo>
                  <a:pt x="469" y="388"/>
                </a:lnTo>
                <a:lnTo>
                  <a:pt x="463" y="397"/>
                </a:lnTo>
                <a:lnTo>
                  <a:pt x="456" y="407"/>
                </a:lnTo>
                <a:lnTo>
                  <a:pt x="450" y="415"/>
                </a:lnTo>
                <a:lnTo>
                  <a:pt x="442" y="424"/>
                </a:lnTo>
                <a:lnTo>
                  <a:pt x="425" y="439"/>
                </a:lnTo>
                <a:lnTo>
                  <a:pt x="408" y="455"/>
                </a:lnTo>
                <a:lnTo>
                  <a:pt x="398" y="461"/>
                </a:lnTo>
                <a:lnTo>
                  <a:pt x="389" y="466"/>
                </a:lnTo>
                <a:lnTo>
                  <a:pt x="379" y="472"/>
                </a:lnTo>
                <a:lnTo>
                  <a:pt x="367" y="478"/>
                </a:lnTo>
                <a:lnTo>
                  <a:pt x="358" y="483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5" y="501"/>
                </a:lnTo>
                <a:lnTo>
                  <a:pt x="243" y="501"/>
                </a:lnTo>
                <a:lnTo>
                  <a:pt x="232" y="499"/>
                </a:lnTo>
                <a:lnTo>
                  <a:pt x="220" y="497"/>
                </a:lnTo>
                <a:lnTo>
                  <a:pt x="209" y="495"/>
                </a:lnTo>
                <a:lnTo>
                  <a:pt x="199" y="491"/>
                </a:lnTo>
                <a:lnTo>
                  <a:pt x="187" y="487"/>
                </a:lnTo>
                <a:lnTo>
                  <a:pt x="176" y="483"/>
                </a:lnTo>
                <a:lnTo>
                  <a:pt x="166" y="478"/>
                </a:lnTo>
                <a:lnTo>
                  <a:pt x="155" y="472"/>
                </a:lnTo>
                <a:lnTo>
                  <a:pt x="145" y="468"/>
                </a:lnTo>
                <a:lnTo>
                  <a:pt x="136" y="461"/>
                </a:lnTo>
                <a:lnTo>
                  <a:pt x="126" y="455"/>
                </a:lnTo>
                <a:lnTo>
                  <a:pt x="117" y="447"/>
                </a:lnTo>
                <a:lnTo>
                  <a:pt x="84" y="415"/>
                </a:lnTo>
                <a:lnTo>
                  <a:pt x="78" y="407"/>
                </a:lnTo>
                <a:lnTo>
                  <a:pt x="71" y="397"/>
                </a:lnTo>
                <a:lnTo>
                  <a:pt x="65" y="388"/>
                </a:lnTo>
                <a:lnTo>
                  <a:pt x="59" y="376"/>
                </a:lnTo>
                <a:lnTo>
                  <a:pt x="53" y="367"/>
                </a:lnTo>
                <a:lnTo>
                  <a:pt x="48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5612562" y="4003758"/>
            <a:ext cx="427037" cy="423863"/>
          </a:xfrm>
          <a:custGeom>
            <a:avLst/>
            <a:gdLst>
              <a:gd name="T0" fmla="*/ 6 w 536"/>
              <a:gd name="T1" fmla="*/ 319 h 534"/>
              <a:gd name="T2" fmla="*/ 21 w 536"/>
              <a:gd name="T3" fmla="*/ 369 h 534"/>
              <a:gd name="T4" fmla="*/ 46 w 536"/>
              <a:gd name="T5" fmla="*/ 415 h 534"/>
              <a:gd name="T6" fmla="*/ 97 w 536"/>
              <a:gd name="T7" fmla="*/ 470 h 534"/>
              <a:gd name="T8" fmla="*/ 142 w 536"/>
              <a:gd name="T9" fmla="*/ 499 h 534"/>
              <a:gd name="T10" fmla="*/ 189 w 536"/>
              <a:gd name="T11" fmla="*/ 520 h 534"/>
              <a:gd name="T12" fmla="*/ 241 w 536"/>
              <a:gd name="T13" fmla="*/ 532 h 534"/>
              <a:gd name="T14" fmla="*/ 281 w 536"/>
              <a:gd name="T15" fmla="*/ 532 h 534"/>
              <a:gd name="T16" fmla="*/ 333 w 536"/>
              <a:gd name="T17" fmla="*/ 524 h 534"/>
              <a:gd name="T18" fmla="*/ 392 w 536"/>
              <a:gd name="T19" fmla="*/ 499 h 534"/>
              <a:gd name="T20" fmla="*/ 446 w 536"/>
              <a:gd name="T21" fmla="*/ 463 h 534"/>
              <a:gd name="T22" fmla="*/ 496 w 536"/>
              <a:gd name="T23" fmla="*/ 404 h 534"/>
              <a:gd name="T24" fmla="*/ 523 w 536"/>
              <a:gd name="T25" fmla="*/ 346 h 534"/>
              <a:gd name="T26" fmla="*/ 534 w 536"/>
              <a:gd name="T27" fmla="*/ 281 h 534"/>
              <a:gd name="T28" fmla="*/ 534 w 536"/>
              <a:gd name="T29" fmla="*/ 239 h 534"/>
              <a:gd name="T30" fmla="*/ 519 w 536"/>
              <a:gd name="T31" fmla="*/ 176 h 534"/>
              <a:gd name="T32" fmla="*/ 488 w 536"/>
              <a:gd name="T33" fmla="*/ 119 h 534"/>
              <a:gd name="T34" fmla="*/ 446 w 536"/>
              <a:gd name="T35" fmla="*/ 69 h 534"/>
              <a:gd name="T36" fmla="*/ 394 w 536"/>
              <a:gd name="T37" fmla="*/ 32 h 534"/>
              <a:gd name="T38" fmla="*/ 345 w 536"/>
              <a:gd name="T39" fmla="*/ 11 h 534"/>
              <a:gd name="T40" fmla="*/ 281 w 536"/>
              <a:gd name="T41" fmla="*/ 0 h 534"/>
              <a:gd name="T42" fmla="*/ 201 w 536"/>
              <a:gd name="T43" fmla="*/ 8 h 534"/>
              <a:gd name="T44" fmla="*/ 153 w 536"/>
              <a:gd name="T45" fmla="*/ 25 h 534"/>
              <a:gd name="T46" fmla="*/ 109 w 536"/>
              <a:gd name="T47" fmla="*/ 54 h 534"/>
              <a:gd name="T48" fmla="*/ 71 w 536"/>
              <a:gd name="T49" fmla="*/ 88 h 534"/>
              <a:gd name="T50" fmla="*/ 38 w 536"/>
              <a:gd name="T51" fmla="*/ 128 h 534"/>
              <a:gd name="T52" fmla="*/ 11 w 536"/>
              <a:gd name="T53" fmla="*/ 187 h 534"/>
              <a:gd name="T54" fmla="*/ 0 w 536"/>
              <a:gd name="T55" fmla="*/ 239 h 534"/>
              <a:gd name="T56" fmla="*/ 30 w 536"/>
              <a:gd name="T57" fmla="*/ 268 h 534"/>
              <a:gd name="T58" fmla="*/ 38 w 536"/>
              <a:gd name="T59" fmla="*/ 208 h 534"/>
              <a:gd name="T60" fmla="*/ 59 w 536"/>
              <a:gd name="T61" fmla="*/ 155 h 534"/>
              <a:gd name="T62" fmla="*/ 84 w 536"/>
              <a:gd name="T63" fmla="*/ 117 h 534"/>
              <a:gd name="T64" fmla="*/ 126 w 536"/>
              <a:gd name="T65" fmla="*/ 78 h 534"/>
              <a:gd name="T66" fmla="*/ 166 w 536"/>
              <a:gd name="T67" fmla="*/ 54 h 534"/>
              <a:gd name="T68" fmla="*/ 209 w 536"/>
              <a:gd name="T69" fmla="*/ 38 h 534"/>
              <a:gd name="T70" fmla="*/ 279 w 536"/>
              <a:gd name="T71" fmla="*/ 31 h 534"/>
              <a:gd name="T72" fmla="*/ 337 w 536"/>
              <a:gd name="T73" fmla="*/ 40 h 534"/>
              <a:gd name="T74" fmla="*/ 379 w 536"/>
              <a:gd name="T75" fmla="*/ 59 h 534"/>
              <a:gd name="T76" fmla="*/ 450 w 536"/>
              <a:gd name="T77" fmla="*/ 117 h 534"/>
              <a:gd name="T78" fmla="*/ 480 w 536"/>
              <a:gd name="T79" fmla="*/ 164 h 534"/>
              <a:gd name="T80" fmla="*/ 498 w 536"/>
              <a:gd name="T81" fmla="*/ 208 h 534"/>
              <a:gd name="T82" fmla="*/ 505 w 536"/>
              <a:gd name="T83" fmla="*/ 268 h 534"/>
              <a:gd name="T84" fmla="*/ 500 w 536"/>
              <a:gd name="T85" fmla="*/ 314 h 534"/>
              <a:gd name="T86" fmla="*/ 486 w 536"/>
              <a:gd name="T87" fmla="*/ 358 h 534"/>
              <a:gd name="T88" fmla="*/ 456 w 536"/>
              <a:gd name="T89" fmla="*/ 407 h 534"/>
              <a:gd name="T90" fmla="*/ 408 w 536"/>
              <a:gd name="T91" fmla="*/ 455 h 534"/>
              <a:gd name="T92" fmla="*/ 367 w 536"/>
              <a:gd name="T93" fmla="*/ 478 h 534"/>
              <a:gd name="T94" fmla="*/ 314 w 536"/>
              <a:gd name="T95" fmla="*/ 497 h 534"/>
              <a:gd name="T96" fmla="*/ 266 w 536"/>
              <a:gd name="T97" fmla="*/ 503 h 534"/>
              <a:gd name="T98" fmla="*/ 232 w 536"/>
              <a:gd name="T99" fmla="*/ 499 h 534"/>
              <a:gd name="T100" fmla="*/ 187 w 536"/>
              <a:gd name="T101" fmla="*/ 488 h 534"/>
              <a:gd name="T102" fmla="*/ 145 w 536"/>
              <a:gd name="T103" fmla="*/ 469 h 534"/>
              <a:gd name="T104" fmla="*/ 84 w 536"/>
              <a:gd name="T105" fmla="*/ 415 h 534"/>
              <a:gd name="T106" fmla="*/ 59 w 536"/>
              <a:gd name="T107" fmla="*/ 377 h 534"/>
              <a:gd name="T108" fmla="*/ 40 w 536"/>
              <a:gd name="T109" fmla="*/ 337 h 534"/>
              <a:gd name="T110" fmla="*/ 30 w 536"/>
              <a:gd name="T111" fmla="*/ 27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6" h="534">
                <a:moveTo>
                  <a:pt x="0" y="268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7" y="333"/>
                </a:lnTo>
                <a:lnTo>
                  <a:pt x="11" y="346"/>
                </a:lnTo>
                <a:lnTo>
                  <a:pt x="15" y="358"/>
                </a:lnTo>
                <a:lnTo>
                  <a:pt x="21" y="369"/>
                </a:lnTo>
                <a:lnTo>
                  <a:pt x="27" y="381"/>
                </a:lnTo>
                <a:lnTo>
                  <a:pt x="32" y="392"/>
                </a:lnTo>
                <a:lnTo>
                  <a:pt x="38" y="404"/>
                </a:lnTo>
                <a:lnTo>
                  <a:pt x="46" y="415"/>
                </a:lnTo>
                <a:lnTo>
                  <a:pt x="53" y="425"/>
                </a:lnTo>
                <a:lnTo>
                  <a:pt x="61" y="436"/>
                </a:lnTo>
                <a:lnTo>
                  <a:pt x="88" y="463"/>
                </a:lnTo>
                <a:lnTo>
                  <a:pt x="97" y="470"/>
                </a:lnTo>
                <a:lnTo>
                  <a:pt x="109" y="480"/>
                </a:lnTo>
                <a:lnTo>
                  <a:pt x="119" y="486"/>
                </a:lnTo>
                <a:lnTo>
                  <a:pt x="130" y="493"/>
                </a:lnTo>
                <a:lnTo>
                  <a:pt x="142" y="499"/>
                </a:lnTo>
                <a:lnTo>
                  <a:pt x="153" y="507"/>
                </a:lnTo>
                <a:lnTo>
                  <a:pt x="164" y="511"/>
                </a:lnTo>
                <a:lnTo>
                  <a:pt x="176" y="516"/>
                </a:lnTo>
                <a:lnTo>
                  <a:pt x="189" y="520"/>
                </a:lnTo>
                <a:lnTo>
                  <a:pt x="201" y="524"/>
                </a:lnTo>
                <a:lnTo>
                  <a:pt x="214" y="528"/>
                </a:lnTo>
                <a:lnTo>
                  <a:pt x="228" y="530"/>
                </a:lnTo>
                <a:lnTo>
                  <a:pt x="241" y="532"/>
                </a:lnTo>
                <a:lnTo>
                  <a:pt x="253" y="532"/>
                </a:lnTo>
                <a:lnTo>
                  <a:pt x="266" y="534"/>
                </a:lnTo>
                <a:lnTo>
                  <a:pt x="268" y="534"/>
                </a:lnTo>
                <a:lnTo>
                  <a:pt x="281" y="532"/>
                </a:lnTo>
                <a:lnTo>
                  <a:pt x="293" y="532"/>
                </a:lnTo>
                <a:lnTo>
                  <a:pt x="306" y="530"/>
                </a:lnTo>
                <a:lnTo>
                  <a:pt x="320" y="528"/>
                </a:lnTo>
                <a:lnTo>
                  <a:pt x="333" y="524"/>
                </a:lnTo>
                <a:lnTo>
                  <a:pt x="346" y="520"/>
                </a:lnTo>
                <a:lnTo>
                  <a:pt x="369" y="511"/>
                </a:lnTo>
                <a:lnTo>
                  <a:pt x="381" y="507"/>
                </a:lnTo>
                <a:lnTo>
                  <a:pt x="392" y="499"/>
                </a:lnTo>
                <a:lnTo>
                  <a:pt x="404" y="493"/>
                </a:lnTo>
                <a:lnTo>
                  <a:pt x="415" y="486"/>
                </a:lnTo>
                <a:lnTo>
                  <a:pt x="427" y="478"/>
                </a:lnTo>
                <a:lnTo>
                  <a:pt x="446" y="463"/>
                </a:lnTo>
                <a:lnTo>
                  <a:pt x="473" y="436"/>
                </a:lnTo>
                <a:lnTo>
                  <a:pt x="480" y="425"/>
                </a:lnTo>
                <a:lnTo>
                  <a:pt x="488" y="415"/>
                </a:lnTo>
                <a:lnTo>
                  <a:pt x="496" y="404"/>
                </a:lnTo>
                <a:lnTo>
                  <a:pt x="507" y="381"/>
                </a:lnTo>
                <a:lnTo>
                  <a:pt x="513" y="369"/>
                </a:lnTo>
                <a:lnTo>
                  <a:pt x="519" y="358"/>
                </a:lnTo>
                <a:lnTo>
                  <a:pt x="523" y="346"/>
                </a:lnTo>
                <a:lnTo>
                  <a:pt x="526" y="333"/>
                </a:lnTo>
                <a:lnTo>
                  <a:pt x="530" y="319"/>
                </a:lnTo>
                <a:lnTo>
                  <a:pt x="534" y="294"/>
                </a:lnTo>
                <a:lnTo>
                  <a:pt x="534" y="281"/>
                </a:lnTo>
                <a:lnTo>
                  <a:pt x="536" y="268"/>
                </a:lnTo>
                <a:lnTo>
                  <a:pt x="536" y="266"/>
                </a:lnTo>
                <a:lnTo>
                  <a:pt x="534" y="252"/>
                </a:lnTo>
                <a:lnTo>
                  <a:pt x="534" y="239"/>
                </a:lnTo>
                <a:lnTo>
                  <a:pt x="530" y="214"/>
                </a:lnTo>
                <a:lnTo>
                  <a:pt x="526" y="201"/>
                </a:lnTo>
                <a:lnTo>
                  <a:pt x="523" y="187"/>
                </a:lnTo>
                <a:lnTo>
                  <a:pt x="519" y="176"/>
                </a:lnTo>
                <a:lnTo>
                  <a:pt x="513" y="163"/>
                </a:lnTo>
                <a:lnTo>
                  <a:pt x="507" y="151"/>
                </a:lnTo>
                <a:lnTo>
                  <a:pt x="496" y="130"/>
                </a:lnTo>
                <a:lnTo>
                  <a:pt x="488" y="119"/>
                </a:lnTo>
                <a:lnTo>
                  <a:pt x="480" y="107"/>
                </a:lnTo>
                <a:lnTo>
                  <a:pt x="473" y="97"/>
                </a:lnTo>
                <a:lnTo>
                  <a:pt x="463" y="88"/>
                </a:lnTo>
                <a:lnTo>
                  <a:pt x="446" y="69"/>
                </a:lnTo>
                <a:lnTo>
                  <a:pt x="436" y="61"/>
                </a:lnTo>
                <a:lnTo>
                  <a:pt x="415" y="46"/>
                </a:lnTo>
                <a:lnTo>
                  <a:pt x="404" y="38"/>
                </a:lnTo>
                <a:lnTo>
                  <a:pt x="394" y="32"/>
                </a:lnTo>
                <a:lnTo>
                  <a:pt x="381" y="25"/>
                </a:lnTo>
                <a:lnTo>
                  <a:pt x="369" y="21"/>
                </a:lnTo>
                <a:lnTo>
                  <a:pt x="358" y="15"/>
                </a:lnTo>
                <a:lnTo>
                  <a:pt x="345" y="11"/>
                </a:lnTo>
                <a:lnTo>
                  <a:pt x="333" y="8"/>
                </a:lnTo>
                <a:lnTo>
                  <a:pt x="320" y="6"/>
                </a:lnTo>
                <a:lnTo>
                  <a:pt x="306" y="2"/>
                </a:lnTo>
                <a:lnTo>
                  <a:pt x="281" y="0"/>
                </a:lnTo>
                <a:lnTo>
                  <a:pt x="253" y="0"/>
                </a:lnTo>
                <a:lnTo>
                  <a:pt x="228" y="2"/>
                </a:lnTo>
                <a:lnTo>
                  <a:pt x="214" y="6"/>
                </a:lnTo>
                <a:lnTo>
                  <a:pt x="201" y="8"/>
                </a:lnTo>
                <a:lnTo>
                  <a:pt x="189" y="11"/>
                </a:lnTo>
                <a:lnTo>
                  <a:pt x="176" y="15"/>
                </a:lnTo>
                <a:lnTo>
                  <a:pt x="164" y="21"/>
                </a:lnTo>
                <a:lnTo>
                  <a:pt x="153" y="25"/>
                </a:lnTo>
                <a:lnTo>
                  <a:pt x="140" y="32"/>
                </a:lnTo>
                <a:lnTo>
                  <a:pt x="130" y="38"/>
                </a:lnTo>
                <a:lnTo>
                  <a:pt x="119" y="46"/>
                </a:lnTo>
                <a:lnTo>
                  <a:pt x="109" y="54"/>
                </a:lnTo>
                <a:lnTo>
                  <a:pt x="97" y="61"/>
                </a:lnTo>
                <a:lnTo>
                  <a:pt x="88" y="69"/>
                </a:lnTo>
                <a:lnTo>
                  <a:pt x="78" y="78"/>
                </a:lnTo>
                <a:lnTo>
                  <a:pt x="71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9"/>
                </a:lnTo>
                <a:lnTo>
                  <a:pt x="38" y="128"/>
                </a:lnTo>
                <a:lnTo>
                  <a:pt x="32" y="140"/>
                </a:lnTo>
                <a:lnTo>
                  <a:pt x="27" y="151"/>
                </a:lnTo>
                <a:lnTo>
                  <a:pt x="21" y="164"/>
                </a:lnTo>
                <a:lnTo>
                  <a:pt x="11" y="187"/>
                </a:lnTo>
                <a:lnTo>
                  <a:pt x="7" y="201"/>
                </a:lnTo>
                <a:lnTo>
                  <a:pt x="6" y="212"/>
                </a:lnTo>
                <a:lnTo>
                  <a:pt x="2" y="226"/>
                </a:lnTo>
                <a:lnTo>
                  <a:pt x="0" y="239"/>
                </a:lnTo>
                <a:lnTo>
                  <a:pt x="0" y="268"/>
                </a:lnTo>
                <a:lnTo>
                  <a:pt x="0" y="268"/>
                </a:lnTo>
                <a:lnTo>
                  <a:pt x="30" y="268"/>
                </a:lnTo>
                <a:lnTo>
                  <a:pt x="30" y="268"/>
                </a:lnTo>
                <a:lnTo>
                  <a:pt x="30" y="243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50" y="176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1" y="136"/>
                </a:lnTo>
                <a:lnTo>
                  <a:pt x="78" y="126"/>
                </a:lnTo>
                <a:lnTo>
                  <a:pt x="84" y="117"/>
                </a:lnTo>
                <a:lnTo>
                  <a:pt x="94" y="109"/>
                </a:lnTo>
                <a:lnTo>
                  <a:pt x="101" y="99"/>
                </a:lnTo>
                <a:lnTo>
                  <a:pt x="117" y="84"/>
                </a:lnTo>
                <a:lnTo>
                  <a:pt x="126" y="78"/>
                </a:lnTo>
                <a:lnTo>
                  <a:pt x="136" y="71"/>
                </a:lnTo>
                <a:lnTo>
                  <a:pt x="145" y="65"/>
                </a:lnTo>
                <a:lnTo>
                  <a:pt x="155" y="59"/>
                </a:lnTo>
                <a:lnTo>
                  <a:pt x="166" y="54"/>
                </a:lnTo>
                <a:lnTo>
                  <a:pt x="176" y="48"/>
                </a:lnTo>
                <a:lnTo>
                  <a:pt x="187" y="44"/>
                </a:lnTo>
                <a:lnTo>
                  <a:pt x="197" y="40"/>
                </a:lnTo>
                <a:lnTo>
                  <a:pt x="209" y="38"/>
                </a:lnTo>
                <a:lnTo>
                  <a:pt x="220" y="34"/>
                </a:lnTo>
                <a:lnTo>
                  <a:pt x="232" y="32"/>
                </a:lnTo>
                <a:lnTo>
                  <a:pt x="255" y="31"/>
                </a:lnTo>
                <a:lnTo>
                  <a:pt x="279" y="31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8"/>
                </a:lnTo>
                <a:lnTo>
                  <a:pt x="367" y="54"/>
                </a:lnTo>
                <a:lnTo>
                  <a:pt x="379" y="59"/>
                </a:lnTo>
                <a:lnTo>
                  <a:pt x="389" y="65"/>
                </a:lnTo>
                <a:lnTo>
                  <a:pt x="398" y="71"/>
                </a:lnTo>
                <a:lnTo>
                  <a:pt x="417" y="84"/>
                </a:lnTo>
                <a:lnTo>
                  <a:pt x="450" y="117"/>
                </a:lnTo>
                <a:lnTo>
                  <a:pt x="456" y="126"/>
                </a:lnTo>
                <a:lnTo>
                  <a:pt x="463" y="136"/>
                </a:lnTo>
                <a:lnTo>
                  <a:pt x="469" y="145"/>
                </a:lnTo>
                <a:lnTo>
                  <a:pt x="480" y="164"/>
                </a:lnTo>
                <a:lnTo>
                  <a:pt x="486" y="176"/>
                </a:lnTo>
                <a:lnTo>
                  <a:pt x="490" y="185"/>
                </a:lnTo>
                <a:lnTo>
                  <a:pt x="494" y="197"/>
                </a:lnTo>
                <a:lnTo>
                  <a:pt x="498" y="208"/>
                </a:lnTo>
                <a:lnTo>
                  <a:pt x="500" y="220"/>
                </a:lnTo>
                <a:lnTo>
                  <a:pt x="503" y="243"/>
                </a:lnTo>
                <a:lnTo>
                  <a:pt x="503" y="254"/>
                </a:lnTo>
                <a:lnTo>
                  <a:pt x="505" y="268"/>
                </a:lnTo>
                <a:lnTo>
                  <a:pt x="505" y="266"/>
                </a:lnTo>
                <a:lnTo>
                  <a:pt x="503" y="279"/>
                </a:lnTo>
                <a:lnTo>
                  <a:pt x="503" y="291"/>
                </a:lnTo>
                <a:lnTo>
                  <a:pt x="500" y="314"/>
                </a:lnTo>
                <a:lnTo>
                  <a:pt x="498" y="325"/>
                </a:lnTo>
                <a:lnTo>
                  <a:pt x="494" y="337"/>
                </a:lnTo>
                <a:lnTo>
                  <a:pt x="490" y="346"/>
                </a:lnTo>
                <a:lnTo>
                  <a:pt x="486" y="358"/>
                </a:lnTo>
                <a:lnTo>
                  <a:pt x="480" y="367"/>
                </a:lnTo>
                <a:lnTo>
                  <a:pt x="469" y="388"/>
                </a:lnTo>
                <a:lnTo>
                  <a:pt x="463" y="398"/>
                </a:lnTo>
                <a:lnTo>
                  <a:pt x="456" y="407"/>
                </a:lnTo>
                <a:lnTo>
                  <a:pt x="450" y="415"/>
                </a:lnTo>
                <a:lnTo>
                  <a:pt x="442" y="425"/>
                </a:lnTo>
                <a:lnTo>
                  <a:pt x="425" y="440"/>
                </a:lnTo>
                <a:lnTo>
                  <a:pt x="408" y="455"/>
                </a:lnTo>
                <a:lnTo>
                  <a:pt x="398" y="461"/>
                </a:lnTo>
                <a:lnTo>
                  <a:pt x="389" y="467"/>
                </a:lnTo>
                <a:lnTo>
                  <a:pt x="379" y="472"/>
                </a:lnTo>
                <a:lnTo>
                  <a:pt x="367" y="478"/>
                </a:lnTo>
                <a:lnTo>
                  <a:pt x="358" y="484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5" y="501"/>
                </a:lnTo>
                <a:lnTo>
                  <a:pt x="243" y="501"/>
                </a:lnTo>
                <a:lnTo>
                  <a:pt x="232" y="499"/>
                </a:lnTo>
                <a:lnTo>
                  <a:pt x="220" y="497"/>
                </a:lnTo>
                <a:lnTo>
                  <a:pt x="209" y="495"/>
                </a:lnTo>
                <a:lnTo>
                  <a:pt x="199" y="491"/>
                </a:lnTo>
                <a:lnTo>
                  <a:pt x="187" y="488"/>
                </a:lnTo>
                <a:lnTo>
                  <a:pt x="176" y="484"/>
                </a:lnTo>
                <a:lnTo>
                  <a:pt x="166" y="478"/>
                </a:lnTo>
                <a:lnTo>
                  <a:pt x="155" y="472"/>
                </a:lnTo>
                <a:lnTo>
                  <a:pt x="145" y="469"/>
                </a:lnTo>
                <a:lnTo>
                  <a:pt x="136" y="461"/>
                </a:lnTo>
                <a:lnTo>
                  <a:pt x="126" y="455"/>
                </a:lnTo>
                <a:lnTo>
                  <a:pt x="117" y="448"/>
                </a:lnTo>
                <a:lnTo>
                  <a:pt x="84" y="415"/>
                </a:lnTo>
                <a:lnTo>
                  <a:pt x="78" y="407"/>
                </a:lnTo>
                <a:lnTo>
                  <a:pt x="71" y="398"/>
                </a:lnTo>
                <a:lnTo>
                  <a:pt x="65" y="388"/>
                </a:lnTo>
                <a:lnTo>
                  <a:pt x="59" y="377"/>
                </a:lnTo>
                <a:lnTo>
                  <a:pt x="53" y="367"/>
                </a:lnTo>
                <a:lnTo>
                  <a:pt x="48" y="358"/>
                </a:lnTo>
                <a:lnTo>
                  <a:pt x="44" y="346"/>
                </a:lnTo>
                <a:lnTo>
                  <a:pt x="40" y="337"/>
                </a:lnTo>
                <a:lnTo>
                  <a:pt x="38" y="325"/>
                </a:lnTo>
                <a:lnTo>
                  <a:pt x="34" y="314"/>
                </a:lnTo>
                <a:lnTo>
                  <a:pt x="32" y="302"/>
                </a:lnTo>
                <a:lnTo>
                  <a:pt x="30" y="279"/>
                </a:lnTo>
                <a:lnTo>
                  <a:pt x="3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3843179" y="4576845"/>
            <a:ext cx="196850" cy="23812"/>
          </a:xfrm>
          <a:custGeom>
            <a:avLst/>
            <a:gdLst>
              <a:gd name="T0" fmla="*/ 15 w 247"/>
              <a:gd name="T1" fmla="*/ 0 h 31"/>
              <a:gd name="T2" fmla="*/ 11 w 247"/>
              <a:gd name="T3" fmla="*/ 0 h 31"/>
              <a:gd name="T4" fmla="*/ 8 w 247"/>
              <a:gd name="T5" fmla="*/ 2 h 31"/>
              <a:gd name="T6" fmla="*/ 4 w 247"/>
              <a:gd name="T7" fmla="*/ 4 h 31"/>
              <a:gd name="T8" fmla="*/ 2 w 247"/>
              <a:gd name="T9" fmla="*/ 8 h 31"/>
              <a:gd name="T10" fmla="*/ 0 w 247"/>
              <a:gd name="T11" fmla="*/ 11 h 31"/>
              <a:gd name="T12" fmla="*/ 0 w 247"/>
              <a:gd name="T13" fmla="*/ 19 h 31"/>
              <a:gd name="T14" fmla="*/ 2 w 247"/>
              <a:gd name="T15" fmla="*/ 23 h 31"/>
              <a:gd name="T16" fmla="*/ 8 w 247"/>
              <a:gd name="T17" fmla="*/ 29 h 31"/>
              <a:gd name="T18" fmla="*/ 11 w 247"/>
              <a:gd name="T19" fmla="*/ 29 h 31"/>
              <a:gd name="T20" fmla="*/ 15 w 247"/>
              <a:gd name="T21" fmla="*/ 31 h 31"/>
              <a:gd name="T22" fmla="*/ 232 w 247"/>
              <a:gd name="T23" fmla="*/ 31 h 31"/>
              <a:gd name="T24" fmla="*/ 235 w 247"/>
              <a:gd name="T25" fmla="*/ 29 h 31"/>
              <a:gd name="T26" fmla="*/ 239 w 247"/>
              <a:gd name="T27" fmla="*/ 29 h 31"/>
              <a:gd name="T28" fmla="*/ 241 w 247"/>
              <a:gd name="T29" fmla="*/ 25 h 31"/>
              <a:gd name="T30" fmla="*/ 245 w 247"/>
              <a:gd name="T31" fmla="*/ 23 h 31"/>
              <a:gd name="T32" fmla="*/ 245 w 247"/>
              <a:gd name="T33" fmla="*/ 19 h 31"/>
              <a:gd name="T34" fmla="*/ 247 w 247"/>
              <a:gd name="T35" fmla="*/ 15 h 31"/>
              <a:gd name="T36" fmla="*/ 245 w 247"/>
              <a:gd name="T37" fmla="*/ 11 h 31"/>
              <a:gd name="T38" fmla="*/ 245 w 247"/>
              <a:gd name="T39" fmla="*/ 8 h 31"/>
              <a:gd name="T40" fmla="*/ 239 w 247"/>
              <a:gd name="T41" fmla="*/ 2 h 31"/>
              <a:gd name="T42" fmla="*/ 235 w 247"/>
              <a:gd name="T43" fmla="*/ 0 h 31"/>
              <a:gd name="T44" fmla="*/ 232 w 247"/>
              <a:gd name="T45" fmla="*/ 0 h 31"/>
              <a:gd name="T46" fmla="*/ 15 w 247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232" y="31"/>
                </a:lnTo>
                <a:lnTo>
                  <a:pt x="235" y="29"/>
                </a:lnTo>
                <a:lnTo>
                  <a:pt x="239" y="29"/>
                </a:lnTo>
                <a:lnTo>
                  <a:pt x="241" y="25"/>
                </a:lnTo>
                <a:lnTo>
                  <a:pt x="245" y="23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8"/>
                </a:lnTo>
                <a:lnTo>
                  <a:pt x="239" y="2"/>
                </a:lnTo>
                <a:lnTo>
                  <a:pt x="235" y="0"/>
                </a:lnTo>
                <a:lnTo>
                  <a:pt x="23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3928905" y="4521282"/>
            <a:ext cx="134937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916204" y="4502232"/>
            <a:ext cx="176212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9 h 216"/>
              <a:gd name="T4" fmla="*/ 178 w 220"/>
              <a:gd name="T5" fmla="*/ 123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9"/>
                </a:lnTo>
                <a:lnTo>
                  <a:pt x="178" y="123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4124167" y="4576845"/>
            <a:ext cx="195263" cy="23812"/>
          </a:xfrm>
          <a:custGeom>
            <a:avLst/>
            <a:gdLst>
              <a:gd name="T0" fmla="*/ 232 w 247"/>
              <a:gd name="T1" fmla="*/ 31 h 31"/>
              <a:gd name="T2" fmla="*/ 236 w 247"/>
              <a:gd name="T3" fmla="*/ 29 h 31"/>
              <a:gd name="T4" fmla="*/ 240 w 247"/>
              <a:gd name="T5" fmla="*/ 29 h 31"/>
              <a:gd name="T6" fmla="*/ 242 w 247"/>
              <a:gd name="T7" fmla="*/ 25 h 31"/>
              <a:gd name="T8" fmla="*/ 245 w 247"/>
              <a:gd name="T9" fmla="*/ 23 h 31"/>
              <a:gd name="T10" fmla="*/ 245 w 247"/>
              <a:gd name="T11" fmla="*/ 19 h 31"/>
              <a:gd name="T12" fmla="*/ 247 w 247"/>
              <a:gd name="T13" fmla="*/ 15 h 31"/>
              <a:gd name="T14" fmla="*/ 245 w 247"/>
              <a:gd name="T15" fmla="*/ 11 h 31"/>
              <a:gd name="T16" fmla="*/ 245 w 247"/>
              <a:gd name="T17" fmla="*/ 8 h 31"/>
              <a:gd name="T18" fmla="*/ 240 w 247"/>
              <a:gd name="T19" fmla="*/ 2 h 31"/>
              <a:gd name="T20" fmla="*/ 236 w 247"/>
              <a:gd name="T21" fmla="*/ 0 h 31"/>
              <a:gd name="T22" fmla="*/ 12 w 247"/>
              <a:gd name="T23" fmla="*/ 0 h 31"/>
              <a:gd name="T24" fmla="*/ 8 w 247"/>
              <a:gd name="T25" fmla="*/ 2 h 31"/>
              <a:gd name="T26" fmla="*/ 4 w 247"/>
              <a:gd name="T27" fmla="*/ 4 h 31"/>
              <a:gd name="T28" fmla="*/ 2 w 247"/>
              <a:gd name="T29" fmla="*/ 8 h 31"/>
              <a:gd name="T30" fmla="*/ 0 w 247"/>
              <a:gd name="T31" fmla="*/ 11 h 31"/>
              <a:gd name="T32" fmla="*/ 0 w 247"/>
              <a:gd name="T33" fmla="*/ 19 h 31"/>
              <a:gd name="T34" fmla="*/ 2 w 247"/>
              <a:gd name="T35" fmla="*/ 23 h 31"/>
              <a:gd name="T36" fmla="*/ 8 w 247"/>
              <a:gd name="T37" fmla="*/ 29 h 31"/>
              <a:gd name="T38" fmla="*/ 12 w 247"/>
              <a:gd name="T39" fmla="*/ 29 h 31"/>
              <a:gd name="T40" fmla="*/ 16 w 247"/>
              <a:gd name="T41" fmla="*/ 31 h 31"/>
              <a:gd name="T42" fmla="*/ 232 w 247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7" h="31">
                <a:moveTo>
                  <a:pt x="232" y="31"/>
                </a:moveTo>
                <a:lnTo>
                  <a:pt x="236" y="29"/>
                </a:lnTo>
                <a:lnTo>
                  <a:pt x="240" y="29"/>
                </a:lnTo>
                <a:lnTo>
                  <a:pt x="242" y="25"/>
                </a:lnTo>
                <a:lnTo>
                  <a:pt x="245" y="23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8"/>
                </a:lnTo>
                <a:lnTo>
                  <a:pt x="240" y="2"/>
                </a:lnTo>
                <a:lnTo>
                  <a:pt x="236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2" y="29"/>
                </a:lnTo>
                <a:lnTo>
                  <a:pt x="16" y="31"/>
                </a:lnTo>
                <a:lnTo>
                  <a:pt x="23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4100355" y="4521282"/>
            <a:ext cx="136525" cy="133350"/>
          </a:xfrm>
          <a:custGeom>
            <a:avLst/>
            <a:gdLst>
              <a:gd name="T0" fmla="*/ 170 w 170"/>
              <a:gd name="T1" fmla="*/ 168 h 168"/>
              <a:gd name="T2" fmla="*/ 0 w 170"/>
              <a:gd name="T3" fmla="*/ 84 h 168"/>
              <a:gd name="T4" fmla="*/ 170 w 170"/>
              <a:gd name="T5" fmla="*/ 0 h 168"/>
              <a:gd name="T6" fmla="*/ 170 w 170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68">
                <a:moveTo>
                  <a:pt x="170" y="168"/>
                </a:moveTo>
                <a:lnTo>
                  <a:pt x="0" y="84"/>
                </a:lnTo>
                <a:lnTo>
                  <a:pt x="170" y="0"/>
                </a:lnTo>
                <a:lnTo>
                  <a:pt x="170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4073367" y="4502232"/>
            <a:ext cx="174625" cy="171450"/>
          </a:xfrm>
          <a:custGeom>
            <a:avLst/>
            <a:gdLst>
              <a:gd name="T0" fmla="*/ 190 w 220"/>
              <a:gd name="T1" fmla="*/ 193 h 216"/>
              <a:gd name="T2" fmla="*/ 211 w 220"/>
              <a:gd name="T3" fmla="*/ 178 h 216"/>
              <a:gd name="T4" fmla="*/ 40 w 220"/>
              <a:gd name="T5" fmla="*/ 94 h 216"/>
              <a:gd name="T6" fmla="*/ 40 w 220"/>
              <a:gd name="T7" fmla="*/ 123 h 216"/>
              <a:gd name="T8" fmla="*/ 211 w 220"/>
              <a:gd name="T9" fmla="*/ 39 h 216"/>
              <a:gd name="T10" fmla="*/ 190 w 220"/>
              <a:gd name="T11" fmla="*/ 25 h 216"/>
              <a:gd name="T12" fmla="*/ 190 w 220"/>
              <a:gd name="T13" fmla="*/ 193 h 216"/>
              <a:gd name="T14" fmla="*/ 220 w 220"/>
              <a:gd name="T15" fmla="*/ 216 h 216"/>
              <a:gd name="T16" fmla="*/ 220 w 220"/>
              <a:gd name="T17" fmla="*/ 0 h 216"/>
              <a:gd name="T18" fmla="*/ 0 w 220"/>
              <a:gd name="T19" fmla="*/ 109 h 216"/>
              <a:gd name="T20" fmla="*/ 220 w 220"/>
              <a:gd name="T21" fmla="*/ 216 h 216"/>
              <a:gd name="T22" fmla="*/ 190 w 220"/>
              <a:gd name="T23" fmla="*/ 19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190" y="193"/>
                </a:moveTo>
                <a:lnTo>
                  <a:pt x="211" y="178"/>
                </a:lnTo>
                <a:lnTo>
                  <a:pt x="40" y="94"/>
                </a:lnTo>
                <a:lnTo>
                  <a:pt x="40" y="123"/>
                </a:lnTo>
                <a:lnTo>
                  <a:pt x="211" y="39"/>
                </a:lnTo>
                <a:lnTo>
                  <a:pt x="190" y="25"/>
                </a:lnTo>
                <a:lnTo>
                  <a:pt x="190" y="193"/>
                </a:lnTo>
                <a:lnTo>
                  <a:pt x="220" y="216"/>
                </a:lnTo>
                <a:lnTo>
                  <a:pt x="220" y="0"/>
                </a:lnTo>
                <a:lnTo>
                  <a:pt x="0" y="109"/>
                </a:lnTo>
                <a:lnTo>
                  <a:pt x="220" y="216"/>
                </a:lnTo>
                <a:lnTo>
                  <a:pt x="19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4081304" y="4418095"/>
            <a:ext cx="23812" cy="174625"/>
          </a:xfrm>
          <a:custGeom>
            <a:avLst/>
            <a:gdLst>
              <a:gd name="T0" fmla="*/ 0 w 30"/>
              <a:gd name="T1" fmla="*/ 205 h 220"/>
              <a:gd name="T2" fmla="*/ 0 w 30"/>
              <a:gd name="T3" fmla="*/ 209 h 220"/>
              <a:gd name="T4" fmla="*/ 2 w 30"/>
              <a:gd name="T5" fmla="*/ 212 h 220"/>
              <a:gd name="T6" fmla="*/ 7 w 30"/>
              <a:gd name="T7" fmla="*/ 218 h 220"/>
              <a:gd name="T8" fmla="*/ 11 w 30"/>
              <a:gd name="T9" fmla="*/ 218 h 220"/>
              <a:gd name="T10" fmla="*/ 15 w 30"/>
              <a:gd name="T11" fmla="*/ 220 h 220"/>
              <a:gd name="T12" fmla="*/ 19 w 30"/>
              <a:gd name="T13" fmla="*/ 218 h 220"/>
              <a:gd name="T14" fmla="*/ 23 w 30"/>
              <a:gd name="T15" fmla="*/ 218 h 220"/>
              <a:gd name="T16" fmla="*/ 25 w 30"/>
              <a:gd name="T17" fmla="*/ 214 h 220"/>
              <a:gd name="T18" fmla="*/ 28 w 30"/>
              <a:gd name="T19" fmla="*/ 212 h 220"/>
              <a:gd name="T20" fmla="*/ 28 w 30"/>
              <a:gd name="T21" fmla="*/ 209 h 220"/>
              <a:gd name="T22" fmla="*/ 30 w 30"/>
              <a:gd name="T23" fmla="*/ 205 h 220"/>
              <a:gd name="T24" fmla="*/ 30 w 30"/>
              <a:gd name="T25" fmla="*/ 15 h 220"/>
              <a:gd name="T26" fmla="*/ 28 w 30"/>
              <a:gd name="T27" fmla="*/ 12 h 220"/>
              <a:gd name="T28" fmla="*/ 28 w 30"/>
              <a:gd name="T29" fmla="*/ 8 h 220"/>
              <a:gd name="T30" fmla="*/ 23 w 30"/>
              <a:gd name="T31" fmla="*/ 2 h 220"/>
              <a:gd name="T32" fmla="*/ 19 w 30"/>
              <a:gd name="T33" fmla="*/ 0 h 220"/>
              <a:gd name="T34" fmla="*/ 11 w 30"/>
              <a:gd name="T35" fmla="*/ 0 h 220"/>
              <a:gd name="T36" fmla="*/ 7 w 30"/>
              <a:gd name="T37" fmla="*/ 2 h 220"/>
              <a:gd name="T38" fmla="*/ 3 w 30"/>
              <a:gd name="T39" fmla="*/ 4 h 220"/>
              <a:gd name="T40" fmla="*/ 2 w 30"/>
              <a:gd name="T41" fmla="*/ 8 h 220"/>
              <a:gd name="T42" fmla="*/ 0 w 30"/>
              <a:gd name="T43" fmla="*/ 12 h 220"/>
              <a:gd name="T44" fmla="*/ 0 w 30"/>
              <a:gd name="T45" fmla="*/ 15 h 220"/>
              <a:gd name="T46" fmla="*/ 0 w 30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7" y="218"/>
                </a:lnTo>
                <a:lnTo>
                  <a:pt x="11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8" y="212"/>
                </a:lnTo>
                <a:lnTo>
                  <a:pt x="28" y="209"/>
                </a:lnTo>
                <a:lnTo>
                  <a:pt x="30" y="205"/>
                </a:lnTo>
                <a:lnTo>
                  <a:pt x="30" y="15"/>
                </a:lnTo>
                <a:lnTo>
                  <a:pt x="28" y="12"/>
                </a:lnTo>
                <a:lnTo>
                  <a:pt x="28" y="8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3884454" y="4046620"/>
            <a:ext cx="423862" cy="387350"/>
          </a:xfrm>
          <a:custGeom>
            <a:avLst/>
            <a:gdLst>
              <a:gd name="T0" fmla="*/ 5 w 534"/>
              <a:gd name="T1" fmla="*/ 319 h 533"/>
              <a:gd name="T2" fmla="*/ 21 w 534"/>
              <a:gd name="T3" fmla="*/ 369 h 533"/>
              <a:gd name="T4" fmla="*/ 51 w 534"/>
              <a:gd name="T5" fmla="*/ 424 h 533"/>
              <a:gd name="T6" fmla="*/ 107 w 534"/>
              <a:gd name="T7" fmla="*/ 478 h 533"/>
              <a:gd name="T8" fmla="*/ 151 w 534"/>
              <a:gd name="T9" fmla="*/ 506 h 533"/>
              <a:gd name="T10" fmla="*/ 212 w 534"/>
              <a:gd name="T11" fmla="*/ 527 h 533"/>
              <a:gd name="T12" fmla="*/ 264 w 534"/>
              <a:gd name="T13" fmla="*/ 533 h 533"/>
              <a:gd name="T14" fmla="*/ 304 w 534"/>
              <a:gd name="T15" fmla="*/ 529 h 533"/>
              <a:gd name="T16" fmla="*/ 367 w 534"/>
              <a:gd name="T17" fmla="*/ 510 h 533"/>
              <a:gd name="T18" fmla="*/ 425 w 534"/>
              <a:gd name="T19" fmla="*/ 478 h 533"/>
              <a:gd name="T20" fmla="*/ 471 w 534"/>
              <a:gd name="T21" fmla="*/ 434 h 533"/>
              <a:gd name="T22" fmla="*/ 499 w 534"/>
              <a:gd name="T23" fmla="*/ 392 h 533"/>
              <a:gd name="T24" fmla="*/ 521 w 534"/>
              <a:gd name="T25" fmla="*/ 344 h 533"/>
              <a:gd name="T26" fmla="*/ 532 w 534"/>
              <a:gd name="T27" fmla="*/ 279 h 533"/>
              <a:gd name="T28" fmla="*/ 532 w 534"/>
              <a:gd name="T29" fmla="*/ 237 h 533"/>
              <a:gd name="T30" fmla="*/ 521 w 534"/>
              <a:gd name="T31" fmla="*/ 187 h 533"/>
              <a:gd name="T32" fmla="*/ 499 w 534"/>
              <a:gd name="T33" fmla="*/ 139 h 533"/>
              <a:gd name="T34" fmla="*/ 471 w 534"/>
              <a:gd name="T35" fmla="*/ 97 h 533"/>
              <a:gd name="T36" fmla="*/ 423 w 534"/>
              <a:gd name="T37" fmla="*/ 51 h 533"/>
              <a:gd name="T38" fmla="*/ 379 w 534"/>
              <a:gd name="T39" fmla="*/ 24 h 533"/>
              <a:gd name="T40" fmla="*/ 331 w 534"/>
              <a:gd name="T41" fmla="*/ 7 h 533"/>
              <a:gd name="T42" fmla="*/ 250 w 534"/>
              <a:gd name="T43" fmla="*/ 0 h 533"/>
              <a:gd name="T44" fmla="*/ 187 w 534"/>
              <a:gd name="T45" fmla="*/ 11 h 533"/>
              <a:gd name="T46" fmla="*/ 139 w 534"/>
              <a:gd name="T47" fmla="*/ 32 h 533"/>
              <a:gd name="T48" fmla="*/ 97 w 534"/>
              <a:gd name="T49" fmla="*/ 61 h 533"/>
              <a:gd name="T50" fmla="*/ 46 w 534"/>
              <a:gd name="T51" fmla="*/ 116 h 533"/>
              <a:gd name="T52" fmla="*/ 21 w 534"/>
              <a:gd name="T53" fmla="*/ 162 h 533"/>
              <a:gd name="T54" fmla="*/ 5 w 534"/>
              <a:gd name="T55" fmla="*/ 212 h 533"/>
              <a:gd name="T56" fmla="*/ 0 w 534"/>
              <a:gd name="T57" fmla="*/ 265 h 533"/>
              <a:gd name="T58" fmla="*/ 32 w 534"/>
              <a:gd name="T59" fmla="*/ 229 h 533"/>
              <a:gd name="T60" fmla="*/ 44 w 534"/>
              <a:gd name="T61" fmla="*/ 185 h 533"/>
              <a:gd name="T62" fmla="*/ 65 w 534"/>
              <a:gd name="T63" fmla="*/ 143 h 533"/>
              <a:gd name="T64" fmla="*/ 99 w 534"/>
              <a:gd name="T65" fmla="*/ 99 h 533"/>
              <a:gd name="T66" fmla="*/ 143 w 534"/>
              <a:gd name="T67" fmla="*/ 65 h 533"/>
              <a:gd name="T68" fmla="*/ 185 w 534"/>
              <a:gd name="T69" fmla="*/ 44 h 533"/>
              <a:gd name="T70" fmla="*/ 229 w 534"/>
              <a:gd name="T71" fmla="*/ 32 h 533"/>
              <a:gd name="T72" fmla="*/ 312 w 534"/>
              <a:gd name="T73" fmla="*/ 34 h 533"/>
              <a:gd name="T74" fmla="*/ 356 w 534"/>
              <a:gd name="T75" fmla="*/ 47 h 533"/>
              <a:gd name="T76" fmla="*/ 396 w 534"/>
              <a:gd name="T77" fmla="*/ 70 h 533"/>
              <a:gd name="T78" fmla="*/ 455 w 534"/>
              <a:gd name="T79" fmla="*/ 126 h 533"/>
              <a:gd name="T80" fmla="*/ 478 w 534"/>
              <a:gd name="T81" fmla="*/ 164 h 533"/>
              <a:gd name="T82" fmla="*/ 496 w 534"/>
              <a:gd name="T83" fmla="*/ 208 h 533"/>
              <a:gd name="T84" fmla="*/ 501 w 534"/>
              <a:gd name="T85" fmla="*/ 252 h 533"/>
              <a:gd name="T86" fmla="*/ 501 w 534"/>
              <a:gd name="T87" fmla="*/ 288 h 533"/>
              <a:gd name="T88" fmla="*/ 488 w 534"/>
              <a:gd name="T89" fmla="*/ 346 h 533"/>
              <a:gd name="T90" fmla="*/ 467 w 534"/>
              <a:gd name="T91" fmla="*/ 386 h 533"/>
              <a:gd name="T92" fmla="*/ 415 w 534"/>
              <a:gd name="T93" fmla="*/ 447 h 533"/>
              <a:gd name="T94" fmla="*/ 365 w 534"/>
              <a:gd name="T95" fmla="*/ 478 h 533"/>
              <a:gd name="T96" fmla="*/ 312 w 534"/>
              <a:gd name="T97" fmla="*/ 497 h 533"/>
              <a:gd name="T98" fmla="*/ 264 w 534"/>
              <a:gd name="T99" fmla="*/ 503 h 533"/>
              <a:gd name="T100" fmla="*/ 229 w 534"/>
              <a:gd name="T101" fmla="*/ 499 h 533"/>
              <a:gd name="T102" fmla="*/ 174 w 534"/>
              <a:gd name="T103" fmla="*/ 483 h 533"/>
              <a:gd name="T104" fmla="*/ 134 w 534"/>
              <a:gd name="T105" fmla="*/ 461 h 533"/>
              <a:gd name="T106" fmla="*/ 84 w 534"/>
              <a:gd name="T107" fmla="*/ 415 h 533"/>
              <a:gd name="T108" fmla="*/ 53 w 534"/>
              <a:gd name="T109" fmla="*/ 367 h 533"/>
              <a:gd name="T110" fmla="*/ 38 w 534"/>
              <a:gd name="T111" fmla="*/ 323 h 533"/>
              <a:gd name="T112" fmla="*/ 30 w 534"/>
              <a:gd name="T113" fmla="*/ 26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3">
                <a:moveTo>
                  <a:pt x="0" y="265"/>
                </a:moveTo>
                <a:lnTo>
                  <a:pt x="0" y="279"/>
                </a:lnTo>
                <a:lnTo>
                  <a:pt x="2" y="306"/>
                </a:lnTo>
                <a:lnTo>
                  <a:pt x="5" y="319"/>
                </a:lnTo>
                <a:lnTo>
                  <a:pt x="7" y="330"/>
                </a:lnTo>
                <a:lnTo>
                  <a:pt x="11" y="344"/>
                </a:lnTo>
                <a:lnTo>
                  <a:pt x="15" y="355"/>
                </a:lnTo>
                <a:lnTo>
                  <a:pt x="21" y="369"/>
                </a:lnTo>
                <a:lnTo>
                  <a:pt x="25" y="380"/>
                </a:lnTo>
                <a:lnTo>
                  <a:pt x="32" y="392"/>
                </a:lnTo>
                <a:lnTo>
                  <a:pt x="38" y="403"/>
                </a:lnTo>
                <a:lnTo>
                  <a:pt x="51" y="424"/>
                </a:lnTo>
                <a:lnTo>
                  <a:pt x="61" y="434"/>
                </a:lnTo>
                <a:lnTo>
                  <a:pt x="78" y="453"/>
                </a:lnTo>
                <a:lnTo>
                  <a:pt x="97" y="470"/>
                </a:lnTo>
                <a:lnTo>
                  <a:pt x="107" y="478"/>
                </a:lnTo>
                <a:lnTo>
                  <a:pt x="116" y="485"/>
                </a:lnTo>
                <a:lnTo>
                  <a:pt x="128" y="493"/>
                </a:lnTo>
                <a:lnTo>
                  <a:pt x="139" y="499"/>
                </a:lnTo>
                <a:lnTo>
                  <a:pt x="151" y="506"/>
                </a:lnTo>
                <a:lnTo>
                  <a:pt x="162" y="510"/>
                </a:lnTo>
                <a:lnTo>
                  <a:pt x="187" y="520"/>
                </a:lnTo>
                <a:lnTo>
                  <a:pt x="199" y="524"/>
                </a:lnTo>
                <a:lnTo>
                  <a:pt x="212" y="527"/>
                </a:lnTo>
                <a:lnTo>
                  <a:pt x="226" y="529"/>
                </a:lnTo>
                <a:lnTo>
                  <a:pt x="239" y="531"/>
                </a:lnTo>
                <a:lnTo>
                  <a:pt x="250" y="531"/>
                </a:lnTo>
                <a:lnTo>
                  <a:pt x="264" y="533"/>
                </a:lnTo>
                <a:lnTo>
                  <a:pt x="266" y="533"/>
                </a:lnTo>
                <a:lnTo>
                  <a:pt x="279" y="531"/>
                </a:lnTo>
                <a:lnTo>
                  <a:pt x="291" y="531"/>
                </a:lnTo>
                <a:lnTo>
                  <a:pt x="304" y="529"/>
                </a:lnTo>
                <a:lnTo>
                  <a:pt x="318" y="527"/>
                </a:lnTo>
                <a:lnTo>
                  <a:pt x="331" y="524"/>
                </a:lnTo>
                <a:lnTo>
                  <a:pt x="344" y="520"/>
                </a:lnTo>
                <a:lnTo>
                  <a:pt x="367" y="510"/>
                </a:lnTo>
                <a:lnTo>
                  <a:pt x="379" y="506"/>
                </a:lnTo>
                <a:lnTo>
                  <a:pt x="392" y="499"/>
                </a:lnTo>
                <a:lnTo>
                  <a:pt x="413" y="487"/>
                </a:lnTo>
                <a:lnTo>
                  <a:pt x="425" y="478"/>
                </a:lnTo>
                <a:lnTo>
                  <a:pt x="434" y="470"/>
                </a:lnTo>
                <a:lnTo>
                  <a:pt x="444" y="462"/>
                </a:lnTo>
                <a:lnTo>
                  <a:pt x="463" y="443"/>
                </a:lnTo>
                <a:lnTo>
                  <a:pt x="471" y="434"/>
                </a:lnTo>
                <a:lnTo>
                  <a:pt x="478" y="424"/>
                </a:lnTo>
                <a:lnTo>
                  <a:pt x="486" y="413"/>
                </a:lnTo>
                <a:lnTo>
                  <a:pt x="494" y="403"/>
                </a:lnTo>
                <a:lnTo>
                  <a:pt x="499" y="392"/>
                </a:lnTo>
                <a:lnTo>
                  <a:pt x="505" y="380"/>
                </a:lnTo>
                <a:lnTo>
                  <a:pt x="511" y="369"/>
                </a:lnTo>
                <a:lnTo>
                  <a:pt x="517" y="355"/>
                </a:lnTo>
                <a:lnTo>
                  <a:pt x="521" y="344"/>
                </a:lnTo>
                <a:lnTo>
                  <a:pt x="524" y="332"/>
                </a:lnTo>
                <a:lnTo>
                  <a:pt x="528" y="317"/>
                </a:lnTo>
                <a:lnTo>
                  <a:pt x="532" y="292"/>
                </a:lnTo>
                <a:lnTo>
                  <a:pt x="532" y="279"/>
                </a:lnTo>
                <a:lnTo>
                  <a:pt x="534" y="265"/>
                </a:lnTo>
                <a:lnTo>
                  <a:pt x="534" y="264"/>
                </a:lnTo>
                <a:lnTo>
                  <a:pt x="532" y="250"/>
                </a:lnTo>
                <a:lnTo>
                  <a:pt x="532" y="237"/>
                </a:lnTo>
                <a:lnTo>
                  <a:pt x="530" y="225"/>
                </a:lnTo>
                <a:lnTo>
                  <a:pt x="528" y="212"/>
                </a:lnTo>
                <a:lnTo>
                  <a:pt x="524" y="199"/>
                </a:lnTo>
                <a:lnTo>
                  <a:pt x="521" y="187"/>
                </a:lnTo>
                <a:lnTo>
                  <a:pt x="517" y="174"/>
                </a:lnTo>
                <a:lnTo>
                  <a:pt x="511" y="162"/>
                </a:lnTo>
                <a:lnTo>
                  <a:pt x="505" y="151"/>
                </a:lnTo>
                <a:lnTo>
                  <a:pt x="499" y="139"/>
                </a:lnTo>
                <a:lnTo>
                  <a:pt x="494" y="128"/>
                </a:lnTo>
                <a:lnTo>
                  <a:pt x="486" y="116"/>
                </a:lnTo>
                <a:lnTo>
                  <a:pt x="478" y="107"/>
                </a:lnTo>
                <a:lnTo>
                  <a:pt x="471" y="97"/>
                </a:lnTo>
                <a:lnTo>
                  <a:pt x="463" y="88"/>
                </a:lnTo>
                <a:lnTo>
                  <a:pt x="444" y="68"/>
                </a:lnTo>
                <a:lnTo>
                  <a:pt x="434" y="61"/>
                </a:lnTo>
                <a:lnTo>
                  <a:pt x="423" y="51"/>
                </a:lnTo>
                <a:lnTo>
                  <a:pt x="413" y="46"/>
                </a:lnTo>
                <a:lnTo>
                  <a:pt x="402" y="38"/>
                </a:lnTo>
                <a:lnTo>
                  <a:pt x="392" y="32"/>
                </a:lnTo>
                <a:lnTo>
                  <a:pt x="379" y="24"/>
                </a:lnTo>
                <a:lnTo>
                  <a:pt x="367" y="21"/>
                </a:lnTo>
                <a:lnTo>
                  <a:pt x="356" y="15"/>
                </a:lnTo>
                <a:lnTo>
                  <a:pt x="342" y="11"/>
                </a:lnTo>
                <a:lnTo>
                  <a:pt x="331" y="7"/>
                </a:lnTo>
                <a:lnTo>
                  <a:pt x="318" y="5"/>
                </a:lnTo>
                <a:lnTo>
                  <a:pt x="304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74" y="15"/>
                </a:lnTo>
                <a:lnTo>
                  <a:pt x="162" y="21"/>
                </a:lnTo>
                <a:lnTo>
                  <a:pt x="151" y="24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1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7"/>
                </a:lnTo>
                <a:lnTo>
                  <a:pt x="46" y="116"/>
                </a:lnTo>
                <a:lnTo>
                  <a:pt x="38" y="128"/>
                </a:lnTo>
                <a:lnTo>
                  <a:pt x="32" y="139"/>
                </a:lnTo>
                <a:lnTo>
                  <a:pt x="25" y="151"/>
                </a:lnTo>
                <a:lnTo>
                  <a:pt x="21" y="162"/>
                </a:lnTo>
                <a:lnTo>
                  <a:pt x="15" y="174"/>
                </a:lnTo>
                <a:lnTo>
                  <a:pt x="11" y="187"/>
                </a:lnTo>
                <a:lnTo>
                  <a:pt x="7" y="199"/>
                </a:lnTo>
                <a:lnTo>
                  <a:pt x="5" y="212"/>
                </a:lnTo>
                <a:lnTo>
                  <a:pt x="2" y="225"/>
                </a:lnTo>
                <a:lnTo>
                  <a:pt x="0" y="250"/>
                </a:lnTo>
                <a:lnTo>
                  <a:pt x="0" y="265"/>
                </a:lnTo>
                <a:lnTo>
                  <a:pt x="0" y="265"/>
                </a:lnTo>
                <a:lnTo>
                  <a:pt x="30" y="265"/>
                </a:lnTo>
                <a:lnTo>
                  <a:pt x="30" y="265"/>
                </a:lnTo>
                <a:lnTo>
                  <a:pt x="30" y="252"/>
                </a:lnTo>
                <a:lnTo>
                  <a:pt x="32" y="229"/>
                </a:lnTo>
                <a:lnTo>
                  <a:pt x="34" y="218"/>
                </a:lnTo>
                <a:lnTo>
                  <a:pt x="38" y="206"/>
                </a:lnTo>
                <a:lnTo>
                  <a:pt x="40" y="195"/>
                </a:lnTo>
                <a:lnTo>
                  <a:pt x="44" y="185"/>
                </a:lnTo>
                <a:lnTo>
                  <a:pt x="47" y="174"/>
                </a:lnTo>
                <a:lnTo>
                  <a:pt x="53" y="164"/>
                </a:lnTo>
                <a:lnTo>
                  <a:pt x="59" y="155"/>
                </a:lnTo>
                <a:lnTo>
                  <a:pt x="65" y="143"/>
                </a:lnTo>
                <a:lnTo>
                  <a:pt x="70" y="133"/>
                </a:lnTo>
                <a:lnTo>
                  <a:pt x="76" y="126"/>
                </a:lnTo>
                <a:lnTo>
                  <a:pt x="84" y="116"/>
                </a:lnTo>
                <a:lnTo>
                  <a:pt x="99" y="99"/>
                </a:lnTo>
                <a:lnTo>
                  <a:pt x="116" y="84"/>
                </a:lnTo>
                <a:lnTo>
                  <a:pt x="126" y="76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85" y="44"/>
                </a:lnTo>
                <a:lnTo>
                  <a:pt x="195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4" y="44"/>
                </a:lnTo>
                <a:lnTo>
                  <a:pt x="356" y="47"/>
                </a:lnTo>
                <a:lnTo>
                  <a:pt x="365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6"/>
                </a:lnTo>
                <a:lnTo>
                  <a:pt x="415" y="84"/>
                </a:lnTo>
                <a:lnTo>
                  <a:pt x="448" y="116"/>
                </a:lnTo>
                <a:lnTo>
                  <a:pt x="455" y="126"/>
                </a:lnTo>
                <a:lnTo>
                  <a:pt x="461" y="133"/>
                </a:lnTo>
                <a:lnTo>
                  <a:pt x="467" y="143"/>
                </a:lnTo>
                <a:lnTo>
                  <a:pt x="473" y="153"/>
                </a:lnTo>
                <a:lnTo>
                  <a:pt x="478" y="164"/>
                </a:lnTo>
                <a:lnTo>
                  <a:pt x="484" y="174"/>
                </a:lnTo>
                <a:lnTo>
                  <a:pt x="488" y="185"/>
                </a:lnTo>
                <a:lnTo>
                  <a:pt x="492" y="197"/>
                </a:lnTo>
                <a:lnTo>
                  <a:pt x="496" y="208"/>
                </a:lnTo>
                <a:lnTo>
                  <a:pt x="498" y="218"/>
                </a:lnTo>
                <a:lnTo>
                  <a:pt x="499" y="229"/>
                </a:lnTo>
                <a:lnTo>
                  <a:pt x="501" y="241"/>
                </a:lnTo>
                <a:lnTo>
                  <a:pt x="501" y="252"/>
                </a:lnTo>
                <a:lnTo>
                  <a:pt x="503" y="265"/>
                </a:lnTo>
                <a:lnTo>
                  <a:pt x="503" y="264"/>
                </a:lnTo>
                <a:lnTo>
                  <a:pt x="501" y="277"/>
                </a:lnTo>
                <a:lnTo>
                  <a:pt x="501" y="288"/>
                </a:lnTo>
                <a:lnTo>
                  <a:pt x="498" y="311"/>
                </a:lnTo>
                <a:lnTo>
                  <a:pt x="496" y="323"/>
                </a:lnTo>
                <a:lnTo>
                  <a:pt x="492" y="334"/>
                </a:lnTo>
                <a:lnTo>
                  <a:pt x="488" y="346"/>
                </a:lnTo>
                <a:lnTo>
                  <a:pt x="484" y="355"/>
                </a:lnTo>
                <a:lnTo>
                  <a:pt x="478" y="367"/>
                </a:lnTo>
                <a:lnTo>
                  <a:pt x="473" y="376"/>
                </a:lnTo>
                <a:lnTo>
                  <a:pt x="467" y="386"/>
                </a:lnTo>
                <a:lnTo>
                  <a:pt x="461" y="396"/>
                </a:lnTo>
                <a:lnTo>
                  <a:pt x="453" y="405"/>
                </a:lnTo>
                <a:lnTo>
                  <a:pt x="448" y="415"/>
                </a:lnTo>
                <a:lnTo>
                  <a:pt x="415" y="447"/>
                </a:lnTo>
                <a:lnTo>
                  <a:pt x="406" y="455"/>
                </a:lnTo>
                <a:lnTo>
                  <a:pt x="396" y="461"/>
                </a:lnTo>
                <a:lnTo>
                  <a:pt x="377" y="472"/>
                </a:lnTo>
                <a:lnTo>
                  <a:pt x="365" y="478"/>
                </a:lnTo>
                <a:lnTo>
                  <a:pt x="356" y="483"/>
                </a:lnTo>
                <a:lnTo>
                  <a:pt x="335" y="491"/>
                </a:lnTo>
                <a:lnTo>
                  <a:pt x="323" y="495"/>
                </a:lnTo>
                <a:lnTo>
                  <a:pt x="312" y="497"/>
                </a:lnTo>
                <a:lnTo>
                  <a:pt x="300" y="499"/>
                </a:lnTo>
                <a:lnTo>
                  <a:pt x="289" y="501"/>
                </a:lnTo>
                <a:lnTo>
                  <a:pt x="277" y="501"/>
                </a:lnTo>
                <a:lnTo>
                  <a:pt x="264" y="503"/>
                </a:lnTo>
                <a:lnTo>
                  <a:pt x="266" y="503"/>
                </a:lnTo>
                <a:lnTo>
                  <a:pt x="252" y="501"/>
                </a:lnTo>
                <a:lnTo>
                  <a:pt x="241" y="501"/>
                </a:lnTo>
                <a:lnTo>
                  <a:pt x="229" y="499"/>
                </a:lnTo>
                <a:lnTo>
                  <a:pt x="218" y="497"/>
                </a:lnTo>
                <a:lnTo>
                  <a:pt x="206" y="495"/>
                </a:lnTo>
                <a:lnTo>
                  <a:pt x="197" y="491"/>
                </a:lnTo>
                <a:lnTo>
                  <a:pt x="174" y="483"/>
                </a:lnTo>
                <a:lnTo>
                  <a:pt x="164" y="478"/>
                </a:lnTo>
                <a:lnTo>
                  <a:pt x="155" y="472"/>
                </a:lnTo>
                <a:lnTo>
                  <a:pt x="143" y="466"/>
                </a:lnTo>
                <a:lnTo>
                  <a:pt x="134" y="461"/>
                </a:lnTo>
                <a:lnTo>
                  <a:pt x="126" y="455"/>
                </a:lnTo>
                <a:lnTo>
                  <a:pt x="116" y="447"/>
                </a:lnTo>
                <a:lnTo>
                  <a:pt x="99" y="432"/>
                </a:lnTo>
                <a:lnTo>
                  <a:pt x="84" y="415"/>
                </a:lnTo>
                <a:lnTo>
                  <a:pt x="76" y="405"/>
                </a:lnTo>
                <a:lnTo>
                  <a:pt x="65" y="386"/>
                </a:lnTo>
                <a:lnTo>
                  <a:pt x="59" y="376"/>
                </a:lnTo>
                <a:lnTo>
                  <a:pt x="53" y="367"/>
                </a:lnTo>
                <a:lnTo>
                  <a:pt x="47" y="355"/>
                </a:lnTo>
                <a:lnTo>
                  <a:pt x="44" y="346"/>
                </a:lnTo>
                <a:lnTo>
                  <a:pt x="40" y="334"/>
                </a:lnTo>
                <a:lnTo>
                  <a:pt x="38" y="323"/>
                </a:lnTo>
                <a:lnTo>
                  <a:pt x="34" y="311"/>
                </a:lnTo>
                <a:lnTo>
                  <a:pt x="32" y="300"/>
                </a:lnTo>
                <a:lnTo>
                  <a:pt x="30" y="277"/>
                </a:lnTo>
                <a:lnTo>
                  <a:pt x="30" y="265"/>
                </a:lnTo>
                <a:lnTo>
                  <a:pt x="0" y="2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3932079" y="4162507"/>
            <a:ext cx="88900" cy="128588"/>
          </a:xfrm>
          <a:custGeom>
            <a:avLst/>
            <a:gdLst>
              <a:gd name="T0" fmla="*/ 0 w 113"/>
              <a:gd name="T1" fmla="*/ 0 h 160"/>
              <a:gd name="T2" fmla="*/ 0 w 113"/>
              <a:gd name="T3" fmla="*/ 160 h 160"/>
              <a:gd name="T4" fmla="*/ 23 w 113"/>
              <a:gd name="T5" fmla="*/ 160 h 160"/>
              <a:gd name="T6" fmla="*/ 23 w 113"/>
              <a:gd name="T7" fmla="*/ 88 h 160"/>
              <a:gd name="T8" fmla="*/ 101 w 113"/>
              <a:gd name="T9" fmla="*/ 88 h 160"/>
              <a:gd name="T10" fmla="*/ 101 w 113"/>
              <a:gd name="T11" fmla="*/ 69 h 160"/>
              <a:gd name="T12" fmla="*/ 23 w 113"/>
              <a:gd name="T13" fmla="*/ 69 h 160"/>
              <a:gd name="T14" fmla="*/ 23 w 113"/>
              <a:gd name="T15" fmla="*/ 19 h 160"/>
              <a:gd name="T16" fmla="*/ 113 w 113"/>
              <a:gd name="T17" fmla="*/ 19 h 160"/>
              <a:gd name="T18" fmla="*/ 113 w 113"/>
              <a:gd name="T19" fmla="*/ 0 h 160"/>
              <a:gd name="T20" fmla="*/ 0 w 113"/>
              <a:gd name="T2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60">
                <a:moveTo>
                  <a:pt x="0" y="0"/>
                </a:moveTo>
                <a:lnTo>
                  <a:pt x="0" y="160"/>
                </a:lnTo>
                <a:lnTo>
                  <a:pt x="23" y="160"/>
                </a:lnTo>
                <a:lnTo>
                  <a:pt x="23" y="88"/>
                </a:lnTo>
                <a:lnTo>
                  <a:pt x="101" y="88"/>
                </a:lnTo>
                <a:lnTo>
                  <a:pt x="101" y="69"/>
                </a:lnTo>
                <a:lnTo>
                  <a:pt x="23" y="69"/>
                </a:lnTo>
                <a:lnTo>
                  <a:pt x="23" y="19"/>
                </a:lnTo>
                <a:lnTo>
                  <a:pt x="113" y="19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4033679" y="4159332"/>
            <a:ext cx="114300" cy="134938"/>
          </a:xfrm>
          <a:custGeom>
            <a:avLst/>
            <a:gdLst>
              <a:gd name="T0" fmla="*/ 140 w 144"/>
              <a:gd name="T1" fmla="*/ 46 h 168"/>
              <a:gd name="T2" fmla="*/ 138 w 144"/>
              <a:gd name="T3" fmla="*/ 34 h 168"/>
              <a:gd name="T4" fmla="*/ 134 w 144"/>
              <a:gd name="T5" fmla="*/ 27 h 168"/>
              <a:gd name="T6" fmla="*/ 113 w 144"/>
              <a:gd name="T7" fmla="*/ 8 h 168"/>
              <a:gd name="T8" fmla="*/ 104 w 144"/>
              <a:gd name="T9" fmla="*/ 4 h 168"/>
              <a:gd name="T10" fmla="*/ 92 w 144"/>
              <a:gd name="T11" fmla="*/ 2 h 168"/>
              <a:gd name="T12" fmla="*/ 60 w 144"/>
              <a:gd name="T13" fmla="*/ 2 h 168"/>
              <a:gd name="T14" fmla="*/ 48 w 144"/>
              <a:gd name="T15" fmla="*/ 4 h 168"/>
              <a:gd name="T16" fmla="*/ 39 w 144"/>
              <a:gd name="T17" fmla="*/ 10 h 168"/>
              <a:gd name="T18" fmla="*/ 29 w 144"/>
              <a:gd name="T19" fmla="*/ 15 h 168"/>
              <a:gd name="T20" fmla="*/ 21 w 144"/>
              <a:gd name="T21" fmla="*/ 23 h 168"/>
              <a:gd name="T22" fmla="*/ 14 w 144"/>
              <a:gd name="T23" fmla="*/ 31 h 168"/>
              <a:gd name="T24" fmla="*/ 8 w 144"/>
              <a:gd name="T25" fmla="*/ 42 h 168"/>
              <a:gd name="T26" fmla="*/ 4 w 144"/>
              <a:gd name="T27" fmla="*/ 52 h 168"/>
              <a:gd name="T28" fmla="*/ 2 w 144"/>
              <a:gd name="T29" fmla="*/ 65 h 168"/>
              <a:gd name="T30" fmla="*/ 2 w 144"/>
              <a:gd name="T31" fmla="*/ 101 h 168"/>
              <a:gd name="T32" fmla="*/ 4 w 144"/>
              <a:gd name="T33" fmla="*/ 115 h 168"/>
              <a:gd name="T34" fmla="*/ 8 w 144"/>
              <a:gd name="T35" fmla="*/ 126 h 168"/>
              <a:gd name="T36" fmla="*/ 14 w 144"/>
              <a:gd name="T37" fmla="*/ 136 h 168"/>
              <a:gd name="T38" fmla="*/ 19 w 144"/>
              <a:gd name="T39" fmla="*/ 145 h 168"/>
              <a:gd name="T40" fmla="*/ 29 w 144"/>
              <a:gd name="T41" fmla="*/ 153 h 168"/>
              <a:gd name="T42" fmla="*/ 37 w 144"/>
              <a:gd name="T43" fmla="*/ 159 h 168"/>
              <a:gd name="T44" fmla="*/ 48 w 144"/>
              <a:gd name="T45" fmla="*/ 164 h 168"/>
              <a:gd name="T46" fmla="*/ 58 w 144"/>
              <a:gd name="T47" fmla="*/ 166 h 168"/>
              <a:gd name="T48" fmla="*/ 88 w 144"/>
              <a:gd name="T49" fmla="*/ 166 h 168"/>
              <a:gd name="T50" fmla="*/ 102 w 144"/>
              <a:gd name="T51" fmla="*/ 164 h 168"/>
              <a:gd name="T52" fmla="*/ 109 w 144"/>
              <a:gd name="T53" fmla="*/ 159 h 168"/>
              <a:gd name="T54" fmla="*/ 119 w 144"/>
              <a:gd name="T55" fmla="*/ 155 h 168"/>
              <a:gd name="T56" fmla="*/ 131 w 144"/>
              <a:gd name="T57" fmla="*/ 141 h 168"/>
              <a:gd name="T58" fmla="*/ 136 w 144"/>
              <a:gd name="T59" fmla="*/ 132 h 168"/>
              <a:gd name="T60" fmla="*/ 140 w 144"/>
              <a:gd name="T61" fmla="*/ 124 h 168"/>
              <a:gd name="T62" fmla="*/ 144 w 144"/>
              <a:gd name="T63" fmla="*/ 111 h 168"/>
              <a:gd name="T64" fmla="*/ 123 w 144"/>
              <a:gd name="T65" fmla="*/ 109 h 168"/>
              <a:gd name="T66" fmla="*/ 119 w 144"/>
              <a:gd name="T67" fmla="*/ 115 h 168"/>
              <a:gd name="T68" fmla="*/ 117 w 144"/>
              <a:gd name="T69" fmla="*/ 124 h 168"/>
              <a:gd name="T70" fmla="*/ 109 w 144"/>
              <a:gd name="T71" fmla="*/ 134 h 168"/>
              <a:gd name="T72" fmla="*/ 104 w 144"/>
              <a:gd name="T73" fmla="*/ 140 h 168"/>
              <a:gd name="T74" fmla="*/ 96 w 144"/>
              <a:gd name="T75" fmla="*/ 143 h 168"/>
              <a:gd name="T76" fmla="*/ 90 w 144"/>
              <a:gd name="T77" fmla="*/ 147 h 168"/>
              <a:gd name="T78" fmla="*/ 65 w 144"/>
              <a:gd name="T79" fmla="*/ 149 h 168"/>
              <a:gd name="T80" fmla="*/ 56 w 144"/>
              <a:gd name="T81" fmla="*/ 145 h 168"/>
              <a:gd name="T82" fmla="*/ 46 w 144"/>
              <a:gd name="T83" fmla="*/ 140 h 168"/>
              <a:gd name="T84" fmla="*/ 35 w 144"/>
              <a:gd name="T85" fmla="*/ 128 h 168"/>
              <a:gd name="T86" fmla="*/ 31 w 144"/>
              <a:gd name="T87" fmla="*/ 122 h 168"/>
              <a:gd name="T88" fmla="*/ 27 w 144"/>
              <a:gd name="T89" fmla="*/ 113 h 168"/>
              <a:gd name="T90" fmla="*/ 25 w 144"/>
              <a:gd name="T91" fmla="*/ 101 h 168"/>
              <a:gd name="T92" fmla="*/ 25 w 144"/>
              <a:gd name="T93" fmla="*/ 65 h 168"/>
              <a:gd name="T94" fmla="*/ 27 w 144"/>
              <a:gd name="T95" fmla="*/ 54 h 168"/>
              <a:gd name="T96" fmla="*/ 31 w 144"/>
              <a:gd name="T97" fmla="*/ 44 h 168"/>
              <a:gd name="T98" fmla="*/ 46 w 144"/>
              <a:gd name="T99" fmla="*/ 25 h 168"/>
              <a:gd name="T100" fmla="*/ 56 w 144"/>
              <a:gd name="T101" fmla="*/ 21 h 168"/>
              <a:gd name="T102" fmla="*/ 67 w 144"/>
              <a:gd name="T103" fmla="*/ 17 h 168"/>
              <a:gd name="T104" fmla="*/ 94 w 144"/>
              <a:gd name="T105" fmla="*/ 19 h 168"/>
              <a:gd name="T106" fmla="*/ 100 w 144"/>
              <a:gd name="T107" fmla="*/ 23 h 168"/>
              <a:gd name="T108" fmla="*/ 106 w 144"/>
              <a:gd name="T109" fmla="*/ 25 h 168"/>
              <a:gd name="T110" fmla="*/ 109 w 144"/>
              <a:gd name="T111" fmla="*/ 29 h 168"/>
              <a:gd name="T112" fmla="*/ 111 w 144"/>
              <a:gd name="T113" fmla="*/ 34 h 168"/>
              <a:gd name="T114" fmla="*/ 115 w 144"/>
              <a:gd name="T115" fmla="*/ 38 h 168"/>
              <a:gd name="T116" fmla="*/ 117 w 144"/>
              <a:gd name="T117" fmla="*/ 46 h 168"/>
              <a:gd name="T118" fmla="*/ 142 w 144"/>
              <a:gd name="T119" fmla="*/ 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68">
                <a:moveTo>
                  <a:pt x="142" y="52"/>
                </a:moveTo>
                <a:lnTo>
                  <a:pt x="142" y="48"/>
                </a:lnTo>
                <a:lnTo>
                  <a:pt x="140" y="46"/>
                </a:lnTo>
                <a:lnTo>
                  <a:pt x="140" y="40"/>
                </a:lnTo>
                <a:lnTo>
                  <a:pt x="138" y="38"/>
                </a:lnTo>
                <a:lnTo>
                  <a:pt x="138" y="34"/>
                </a:lnTo>
                <a:lnTo>
                  <a:pt x="136" y="32"/>
                </a:lnTo>
                <a:lnTo>
                  <a:pt x="136" y="31"/>
                </a:lnTo>
                <a:lnTo>
                  <a:pt x="134" y="27"/>
                </a:lnTo>
                <a:lnTo>
                  <a:pt x="117" y="10"/>
                </a:lnTo>
                <a:lnTo>
                  <a:pt x="115" y="10"/>
                </a:lnTo>
                <a:lnTo>
                  <a:pt x="113" y="8"/>
                </a:lnTo>
                <a:lnTo>
                  <a:pt x="109" y="6"/>
                </a:lnTo>
                <a:lnTo>
                  <a:pt x="108" y="6"/>
                </a:lnTo>
                <a:lnTo>
                  <a:pt x="104" y="4"/>
                </a:lnTo>
                <a:lnTo>
                  <a:pt x="102" y="4"/>
                </a:lnTo>
                <a:lnTo>
                  <a:pt x="100" y="2"/>
                </a:lnTo>
                <a:lnTo>
                  <a:pt x="92" y="2"/>
                </a:lnTo>
                <a:lnTo>
                  <a:pt x="90" y="0"/>
                </a:lnTo>
                <a:lnTo>
                  <a:pt x="63" y="0"/>
                </a:lnTo>
                <a:lnTo>
                  <a:pt x="60" y="2"/>
                </a:lnTo>
                <a:lnTo>
                  <a:pt x="56" y="2"/>
                </a:lnTo>
                <a:lnTo>
                  <a:pt x="52" y="4"/>
                </a:lnTo>
                <a:lnTo>
                  <a:pt x="48" y="4"/>
                </a:lnTo>
                <a:lnTo>
                  <a:pt x="44" y="6"/>
                </a:lnTo>
                <a:lnTo>
                  <a:pt x="41" y="8"/>
                </a:lnTo>
                <a:lnTo>
                  <a:pt x="39" y="10"/>
                </a:lnTo>
                <a:lnTo>
                  <a:pt x="35" y="11"/>
                </a:lnTo>
                <a:lnTo>
                  <a:pt x="31" y="13"/>
                </a:lnTo>
                <a:lnTo>
                  <a:pt x="29" y="15"/>
                </a:lnTo>
                <a:lnTo>
                  <a:pt x="25" y="17"/>
                </a:lnTo>
                <a:lnTo>
                  <a:pt x="23" y="19"/>
                </a:lnTo>
                <a:lnTo>
                  <a:pt x="21" y="23"/>
                </a:lnTo>
                <a:lnTo>
                  <a:pt x="18" y="25"/>
                </a:lnTo>
                <a:lnTo>
                  <a:pt x="16" y="29"/>
                </a:lnTo>
                <a:lnTo>
                  <a:pt x="14" y="31"/>
                </a:lnTo>
                <a:lnTo>
                  <a:pt x="12" y="34"/>
                </a:lnTo>
                <a:lnTo>
                  <a:pt x="10" y="38"/>
                </a:lnTo>
                <a:lnTo>
                  <a:pt x="8" y="42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5"/>
                </a:lnTo>
                <a:lnTo>
                  <a:pt x="2" y="61"/>
                </a:lnTo>
                <a:lnTo>
                  <a:pt x="2" y="65"/>
                </a:lnTo>
                <a:lnTo>
                  <a:pt x="0" y="69"/>
                </a:lnTo>
                <a:lnTo>
                  <a:pt x="0" y="97"/>
                </a:lnTo>
                <a:lnTo>
                  <a:pt x="2" y="101"/>
                </a:lnTo>
                <a:lnTo>
                  <a:pt x="2" y="105"/>
                </a:lnTo>
                <a:lnTo>
                  <a:pt x="4" y="111"/>
                </a:lnTo>
                <a:lnTo>
                  <a:pt x="4" y="115"/>
                </a:lnTo>
                <a:lnTo>
                  <a:pt x="6" y="119"/>
                </a:lnTo>
                <a:lnTo>
                  <a:pt x="6" y="122"/>
                </a:lnTo>
                <a:lnTo>
                  <a:pt x="8" y="126"/>
                </a:lnTo>
                <a:lnTo>
                  <a:pt x="10" y="130"/>
                </a:lnTo>
                <a:lnTo>
                  <a:pt x="12" y="134"/>
                </a:lnTo>
                <a:lnTo>
                  <a:pt x="14" y="136"/>
                </a:lnTo>
                <a:lnTo>
                  <a:pt x="16" y="140"/>
                </a:lnTo>
                <a:lnTo>
                  <a:pt x="18" y="143"/>
                </a:lnTo>
                <a:lnTo>
                  <a:pt x="19" y="145"/>
                </a:lnTo>
                <a:lnTo>
                  <a:pt x="23" y="147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5" y="157"/>
                </a:lnTo>
                <a:lnTo>
                  <a:pt x="37" y="159"/>
                </a:lnTo>
                <a:lnTo>
                  <a:pt x="41" y="161"/>
                </a:lnTo>
                <a:lnTo>
                  <a:pt x="44" y="163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2" y="168"/>
                </a:lnTo>
                <a:lnTo>
                  <a:pt x="85" y="168"/>
                </a:lnTo>
                <a:lnTo>
                  <a:pt x="88" y="166"/>
                </a:lnTo>
                <a:lnTo>
                  <a:pt x="96" y="166"/>
                </a:lnTo>
                <a:lnTo>
                  <a:pt x="98" y="164"/>
                </a:lnTo>
                <a:lnTo>
                  <a:pt x="102" y="164"/>
                </a:lnTo>
                <a:lnTo>
                  <a:pt x="104" y="163"/>
                </a:lnTo>
                <a:lnTo>
                  <a:pt x="108" y="161"/>
                </a:lnTo>
                <a:lnTo>
                  <a:pt x="109" y="159"/>
                </a:lnTo>
                <a:lnTo>
                  <a:pt x="113" y="159"/>
                </a:lnTo>
                <a:lnTo>
                  <a:pt x="115" y="157"/>
                </a:lnTo>
                <a:lnTo>
                  <a:pt x="119" y="155"/>
                </a:lnTo>
                <a:lnTo>
                  <a:pt x="123" y="151"/>
                </a:lnTo>
                <a:lnTo>
                  <a:pt x="125" y="147"/>
                </a:lnTo>
                <a:lnTo>
                  <a:pt x="131" y="141"/>
                </a:lnTo>
                <a:lnTo>
                  <a:pt x="132" y="138"/>
                </a:lnTo>
                <a:lnTo>
                  <a:pt x="134" y="136"/>
                </a:lnTo>
                <a:lnTo>
                  <a:pt x="136" y="132"/>
                </a:lnTo>
                <a:lnTo>
                  <a:pt x="138" y="130"/>
                </a:lnTo>
                <a:lnTo>
                  <a:pt x="138" y="126"/>
                </a:lnTo>
                <a:lnTo>
                  <a:pt x="140" y="124"/>
                </a:lnTo>
                <a:lnTo>
                  <a:pt x="142" y="120"/>
                </a:lnTo>
                <a:lnTo>
                  <a:pt x="142" y="113"/>
                </a:lnTo>
                <a:lnTo>
                  <a:pt x="144" y="111"/>
                </a:lnTo>
                <a:lnTo>
                  <a:pt x="144" y="103"/>
                </a:lnTo>
                <a:lnTo>
                  <a:pt x="123" y="103"/>
                </a:lnTo>
                <a:lnTo>
                  <a:pt x="123" y="109"/>
                </a:lnTo>
                <a:lnTo>
                  <a:pt x="121" y="111"/>
                </a:lnTo>
                <a:lnTo>
                  <a:pt x="121" y="113"/>
                </a:lnTo>
                <a:lnTo>
                  <a:pt x="119" y="115"/>
                </a:lnTo>
                <a:lnTo>
                  <a:pt x="119" y="120"/>
                </a:lnTo>
                <a:lnTo>
                  <a:pt x="117" y="122"/>
                </a:lnTo>
                <a:lnTo>
                  <a:pt x="117" y="124"/>
                </a:lnTo>
                <a:lnTo>
                  <a:pt x="113" y="128"/>
                </a:lnTo>
                <a:lnTo>
                  <a:pt x="113" y="130"/>
                </a:lnTo>
                <a:lnTo>
                  <a:pt x="109" y="134"/>
                </a:lnTo>
                <a:lnTo>
                  <a:pt x="108" y="134"/>
                </a:lnTo>
                <a:lnTo>
                  <a:pt x="108" y="136"/>
                </a:lnTo>
                <a:lnTo>
                  <a:pt x="104" y="140"/>
                </a:lnTo>
                <a:lnTo>
                  <a:pt x="102" y="140"/>
                </a:lnTo>
                <a:lnTo>
                  <a:pt x="98" y="143"/>
                </a:lnTo>
                <a:lnTo>
                  <a:pt x="96" y="143"/>
                </a:lnTo>
                <a:lnTo>
                  <a:pt x="94" y="145"/>
                </a:lnTo>
                <a:lnTo>
                  <a:pt x="92" y="145"/>
                </a:lnTo>
                <a:lnTo>
                  <a:pt x="90" y="147"/>
                </a:lnTo>
                <a:lnTo>
                  <a:pt x="86" y="147"/>
                </a:lnTo>
                <a:lnTo>
                  <a:pt x="85" y="149"/>
                </a:lnTo>
                <a:lnTo>
                  <a:pt x="65" y="149"/>
                </a:lnTo>
                <a:lnTo>
                  <a:pt x="63" y="147"/>
                </a:lnTo>
                <a:lnTo>
                  <a:pt x="58" y="147"/>
                </a:lnTo>
                <a:lnTo>
                  <a:pt x="56" y="145"/>
                </a:lnTo>
                <a:lnTo>
                  <a:pt x="54" y="145"/>
                </a:lnTo>
                <a:lnTo>
                  <a:pt x="50" y="143"/>
                </a:lnTo>
                <a:lnTo>
                  <a:pt x="46" y="140"/>
                </a:lnTo>
                <a:lnTo>
                  <a:pt x="44" y="140"/>
                </a:lnTo>
                <a:lnTo>
                  <a:pt x="37" y="132"/>
                </a:lnTo>
                <a:lnTo>
                  <a:pt x="35" y="128"/>
                </a:lnTo>
                <a:lnTo>
                  <a:pt x="33" y="126"/>
                </a:lnTo>
                <a:lnTo>
                  <a:pt x="33" y="124"/>
                </a:lnTo>
                <a:lnTo>
                  <a:pt x="31" y="122"/>
                </a:lnTo>
                <a:lnTo>
                  <a:pt x="29" y="119"/>
                </a:lnTo>
                <a:lnTo>
                  <a:pt x="29" y="117"/>
                </a:lnTo>
                <a:lnTo>
                  <a:pt x="27" y="113"/>
                </a:lnTo>
                <a:lnTo>
                  <a:pt x="27" y="111"/>
                </a:lnTo>
                <a:lnTo>
                  <a:pt x="25" y="107"/>
                </a:lnTo>
                <a:lnTo>
                  <a:pt x="25" y="101"/>
                </a:lnTo>
                <a:lnTo>
                  <a:pt x="23" y="97"/>
                </a:lnTo>
                <a:lnTo>
                  <a:pt x="23" y="69"/>
                </a:lnTo>
                <a:lnTo>
                  <a:pt x="25" y="65"/>
                </a:lnTo>
                <a:lnTo>
                  <a:pt x="25" y="59"/>
                </a:lnTo>
                <a:lnTo>
                  <a:pt x="27" y="55"/>
                </a:lnTo>
                <a:lnTo>
                  <a:pt x="27" y="54"/>
                </a:lnTo>
                <a:lnTo>
                  <a:pt x="29" y="50"/>
                </a:lnTo>
                <a:lnTo>
                  <a:pt x="29" y="48"/>
                </a:lnTo>
                <a:lnTo>
                  <a:pt x="31" y="44"/>
                </a:lnTo>
                <a:lnTo>
                  <a:pt x="35" y="40"/>
                </a:lnTo>
                <a:lnTo>
                  <a:pt x="35" y="36"/>
                </a:lnTo>
                <a:lnTo>
                  <a:pt x="46" y="25"/>
                </a:lnTo>
                <a:lnTo>
                  <a:pt x="50" y="25"/>
                </a:lnTo>
                <a:lnTo>
                  <a:pt x="54" y="21"/>
                </a:lnTo>
                <a:lnTo>
                  <a:pt x="56" y="21"/>
                </a:lnTo>
                <a:lnTo>
                  <a:pt x="60" y="19"/>
                </a:lnTo>
                <a:lnTo>
                  <a:pt x="65" y="19"/>
                </a:lnTo>
                <a:lnTo>
                  <a:pt x="67" y="17"/>
                </a:lnTo>
                <a:lnTo>
                  <a:pt x="86" y="17"/>
                </a:lnTo>
                <a:lnTo>
                  <a:pt x="88" y="19"/>
                </a:lnTo>
                <a:lnTo>
                  <a:pt x="94" y="19"/>
                </a:lnTo>
                <a:lnTo>
                  <a:pt x="96" y="21"/>
                </a:lnTo>
                <a:lnTo>
                  <a:pt x="98" y="21"/>
                </a:lnTo>
                <a:lnTo>
                  <a:pt x="100" y="23"/>
                </a:lnTo>
                <a:lnTo>
                  <a:pt x="102" y="23"/>
                </a:lnTo>
                <a:lnTo>
                  <a:pt x="104" y="25"/>
                </a:lnTo>
                <a:lnTo>
                  <a:pt x="106" y="25"/>
                </a:lnTo>
                <a:lnTo>
                  <a:pt x="106" y="27"/>
                </a:lnTo>
                <a:lnTo>
                  <a:pt x="108" y="29"/>
                </a:lnTo>
                <a:lnTo>
                  <a:pt x="109" y="29"/>
                </a:lnTo>
                <a:lnTo>
                  <a:pt x="109" y="31"/>
                </a:lnTo>
                <a:lnTo>
                  <a:pt x="111" y="32"/>
                </a:lnTo>
                <a:lnTo>
                  <a:pt x="111" y="34"/>
                </a:lnTo>
                <a:lnTo>
                  <a:pt x="113" y="34"/>
                </a:lnTo>
                <a:lnTo>
                  <a:pt x="113" y="36"/>
                </a:lnTo>
                <a:lnTo>
                  <a:pt x="115" y="38"/>
                </a:lnTo>
                <a:lnTo>
                  <a:pt x="115" y="40"/>
                </a:lnTo>
                <a:lnTo>
                  <a:pt x="117" y="42"/>
                </a:lnTo>
                <a:lnTo>
                  <a:pt x="117" y="46"/>
                </a:lnTo>
                <a:lnTo>
                  <a:pt x="119" y="48"/>
                </a:lnTo>
                <a:lnTo>
                  <a:pt x="119" y="52"/>
                </a:lnTo>
                <a:lnTo>
                  <a:pt x="14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4159091" y="4165683"/>
            <a:ext cx="84138" cy="125413"/>
          </a:xfrm>
          <a:custGeom>
            <a:avLst/>
            <a:gdLst>
              <a:gd name="T0" fmla="*/ 46 w 108"/>
              <a:gd name="T1" fmla="*/ 89 h 156"/>
              <a:gd name="T2" fmla="*/ 37 w 108"/>
              <a:gd name="T3" fmla="*/ 93 h 156"/>
              <a:gd name="T4" fmla="*/ 10 w 108"/>
              <a:gd name="T5" fmla="*/ 118 h 156"/>
              <a:gd name="T6" fmla="*/ 6 w 108"/>
              <a:gd name="T7" fmla="*/ 126 h 156"/>
              <a:gd name="T8" fmla="*/ 4 w 108"/>
              <a:gd name="T9" fmla="*/ 133 h 156"/>
              <a:gd name="T10" fmla="*/ 0 w 108"/>
              <a:gd name="T11" fmla="*/ 145 h 156"/>
              <a:gd name="T12" fmla="*/ 108 w 108"/>
              <a:gd name="T13" fmla="*/ 137 h 156"/>
              <a:gd name="T14" fmla="*/ 25 w 108"/>
              <a:gd name="T15" fmla="*/ 133 h 156"/>
              <a:gd name="T16" fmla="*/ 27 w 108"/>
              <a:gd name="T17" fmla="*/ 128 h 156"/>
              <a:gd name="T18" fmla="*/ 33 w 108"/>
              <a:gd name="T19" fmla="*/ 122 h 156"/>
              <a:gd name="T20" fmla="*/ 35 w 108"/>
              <a:gd name="T21" fmla="*/ 118 h 156"/>
              <a:gd name="T22" fmla="*/ 42 w 108"/>
              <a:gd name="T23" fmla="*/ 114 h 156"/>
              <a:gd name="T24" fmla="*/ 46 w 108"/>
              <a:gd name="T25" fmla="*/ 111 h 156"/>
              <a:gd name="T26" fmla="*/ 54 w 108"/>
              <a:gd name="T27" fmla="*/ 105 h 156"/>
              <a:gd name="T28" fmla="*/ 60 w 108"/>
              <a:gd name="T29" fmla="*/ 103 h 156"/>
              <a:gd name="T30" fmla="*/ 77 w 108"/>
              <a:gd name="T31" fmla="*/ 93 h 156"/>
              <a:gd name="T32" fmla="*/ 83 w 108"/>
              <a:gd name="T33" fmla="*/ 91 h 156"/>
              <a:gd name="T34" fmla="*/ 96 w 108"/>
              <a:gd name="T35" fmla="*/ 80 h 156"/>
              <a:gd name="T36" fmla="*/ 100 w 108"/>
              <a:gd name="T37" fmla="*/ 72 h 156"/>
              <a:gd name="T38" fmla="*/ 104 w 108"/>
              <a:gd name="T39" fmla="*/ 67 h 156"/>
              <a:gd name="T40" fmla="*/ 106 w 108"/>
              <a:gd name="T41" fmla="*/ 57 h 156"/>
              <a:gd name="T42" fmla="*/ 106 w 108"/>
              <a:gd name="T43" fmla="*/ 34 h 156"/>
              <a:gd name="T44" fmla="*/ 104 w 108"/>
              <a:gd name="T45" fmla="*/ 24 h 156"/>
              <a:gd name="T46" fmla="*/ 98 w 108"/>
              <a:gd name="T47" fmla="*/ 17 h 156"/>
              <a:gd name="T48" fmla="*/ 90 w 108"/>
              <a:gd name="T49" fmla="*/ 9 h 156"/>
              <a:gd name="T50" fmla="*/ 83 w 108"/>
              <a:gd name="T51" fmla="*/ 5 h 156"/>
              <a:gd name="T52" fmla="*/ 75 w 108"/>
              <a:gd name="T53" fmla="*/ 2 h 156"/>
              <a:gd name="T54" fmla="*/ 44 w 108"/>
              <a:gd name="T55" fmla="*/ 0 h 156"/>
              <a:gd name="T56" fmla="*/ 35 w 108"/>
              <a:gd name="T57" fmla="*/ 3 h 156"/>
              <a:gd name="T58" fmla="*/ 29 w 108"/>
              <a:gd name="T59" fmla="*/ 5 h 156"/>
              <a:gd name="T60" fmla="*/ 16 w 108"/>
              <a:gd name="T61" fmla="*/ 17 h 156"/>
              <a:gd name="T62" fmla="*/ 12 w 108"/>
              <a:gd name="T63" fmla="*/ 26 h 156"/>
              <a:gd name="T64" fmla="*/ 8 w 108"/>
              <a:gd name="T65" fmla="*/ 32 h 156"/>
              <a:gd name="T66" fmla="*/ 6 w 108"/>
              <a:gd name="T67" fmla="*/ 55 h 156"/>
              <a:gd name="T68" fmla="*/ 27 w 108"/>
              <a:gd name="T69" fmla="*/ 42 h 156"/>
              <a:gd name="T70" fmla="*/ 29 w 108"/>
              <a:gd name="T71" fmla="*/ 32 h 156"/>
              <a:gd name="T72" fmla="*/ 37 w 108"/>
              <a:gd name="T73" fmla="*/ 24 h 156"/>
              <a:gd name="T74" fmla="*/ 41 w 108"/>
              <a:gd name="T75" fmla="*/ 23 h 156"/>
              <a:gd name="T76" fmla="*/ 48 w 108"/>
              <a:gd name="T77" fmla="*/ 19 h 156"/>
              <a:gd name="T78" fmla="*/ 71 w 108"/>
              <a:gd name="T79" fmla="*/ 21 h 156"/>
              <a:gd name="T80" fmla="*/ 77 w 108"/>
              <a:gd name="T81" fmla="*/ 24 h 156"/>
              <a:gd name="T82" fmla="*/ 81 w 108"/>
              <a:gd name="T83" fmla="*/ 26 h 156"/>
              <a:gd name="T84" fmla="*/ 83 w 108"/>
              <a:gd name="T85" fmla="*/ 30 h 156"/>
              <a:gd name="T86" fmla="*/ 87 w 108"/>
              <a:gd name="T87" fmla="*/ 34 h 156"/>
              <a:gd name="T88" fmla="*/ 88 w 108"/>
              <a:gd name="T89" fmla="*/ 53 h 156"/>
              <a:gd name="T90" fmla="*/ 85 w 108"/>
              <a:gd name="T91" fmla="*/ 59 h 156"/>
              <a:gd name="T92" fmla="*/ 81 w 108"/>
              <a:gd name="T93" fmla="*/ 67 h 156"/>
              <a:gd name="T94" fmla="*/ 77 w 108"/>
              <a:gd name="T95" fmla="*/ 68 h 156"/>
              <a:gd name="T96" fmla="*/ 65 w 108"/>
              <a:gd name="T97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56">
                <a:moveTo>
                  <a:pt x="52" y="86"/>
                </a:moveTo>
                <a:lnTo>
                  <a:pt x="48" y="88"/>
                </a:lnTo>
                <a:lnTo>
                  <a:pt x="46" y="89"/>
                </a:lnTo>
                <a:lnTo>
                  <a:pt x="42" y="91"/>
                </a:lnTo>
                <a:lnTo>
                  <a:pt x="41" y="91"/>
                </a:lnTo>
                <a:lnTo>
                  <a:pt x="37" y="93"/>
                </a:lnTo>
                <a:lnTo>
                  <a:pt x="35" y="95"/>
                </a:lnTo>
                <a:lnTo>
                  <a:pt x="31" y="97"/>
                </a:lnTo>
                <a:lnTo>
                  <a:pt x="10" y="118"/>
                </a:lnTo>
                <a:lnTo>
                  <a:pt x="8" y="122"/>
                </a:lnTo>
                <a:lnTo>
                  <a:pt x="8" y="124"/>
                </a:lnTo>
                <a:lnTo>
                  <a:pt x="6" y="126"/>
                </a:lnTo>
                <a:lnTo>
                  <a:pt x="6" y="128"/>
                </a:lnTo>
                <a:lnTo>
                  <a:pt x="4" y="132"/>
                </a:lnTo>
                <a:lnTo>
                  <a:pt x="4" y="133"/>
                </a:lnTo>
                <a:lnTo>
                  <a:pt x="2" y="135"/>
                </a:lnTo>
                <a:lnTo>
                  <a:pt x="2" y="141"/>
                </a:lnTo>
                <a:lnTo>
                  <a:pt x="0" y="145"/>
                </a:lnTo>
                <a:lnTo>
                  <a:pt x="0" y="156"/>
                </a:lnTo>
                <a:lnTo>
                  <a:pt x="108" y="156"/>
                </a:lnTo>
                <a:lnTo>
                  <a:pt x="108" y="137"/>
                </a:lnTo>
                <a:lnTo>
                  <a:pt x="23" y="137"/>
                </a:lnTo>
                <a:lnTo>
                  <a:pt x="23" y="135"/>
                </a:lnTo>
                <a:lnTo>
                  <a:pt x="25" y="133"/>
                </a:lnTo>
                <a:lnTo>
                  <a:pt x="25" y="130"/>
                </a:lnTo>
                <a:lnTo>
                  <a:pt x="27" y="130"/>
                </a:lnTo>
                <a:lnTo>
                  <a:pt x="27" y="128"/>
                </a:lnTo>
                <a:lnTo>
                  <a:pt x="29" y="128"/>
                </a:lnTo>
                <a:lnTo>
                  <a:pt x="29" y="126"/>
                </a:lnTo>
                <a:lnTo>
                  <a:pt x="33" y="122"/>
                </a:lnTo>
                <a:lnTo>
                  <a:pt x="33" y="120"/>
                </a:lnTo>
                <a:lnTo>
                  <a:pt x="35" y="120"/>
                </a:lnTo>
                <a:lnTo>
                  <a:pt x="35" y="118"/>
                </a:lnTo>
                <a:lnTo>
                  <a:pt x="37" y="118"/>
                </a:lnTo>
                <a:lnTo>
                  <a:pt x="41" y="114"/>
                </a:lnTo>
                <a:lnTo>
                  <a:pt x="42" y="114"/>
                </a:lnTo>
                <a:lnTo>
                  <a:pt x="44" y="112"/>
                </a:lnTo>
                <a:lnTo>
                  <a:pt x="44" y="111"/>
                </a:lnTo>
                <a:lnTo>
                  <a:pt x="46" y="111"/>
                </a:lnTo>
                <a:lnTo>
                  <a:pt x="48" y="109"/>
                </a:lnTo>
                <a:lnTo>
                  <a:pt x="50" y="109"/>
                </a:lnTo>
                <a:lnTo>
                  <a:pt x="54" y="105"/>
                </a:lnTo>
                <a:lnTo>
                  <a:pt x="56" y="105"/>
                </a:lnTo>
                <a:lnTo>
                  <a:pt x="58" y="103"/>
                </a:lnTo>
                <a:lnTo>
                  <a:pt x="60" y="103"/>
                </a:lnTo>
                <a:lnTo>
                  <a:pt x="62" y="101"/>
                </a:lnTo>
                <a:lnTo>
                  <a:pt x="75" y="95"/>
                </a:lnTo>
                <a:lnTo>
                  <a:pt x="77" y="93"/>
                </a:lnTo>
                <a:lnTo>
                  <a:pt x="79" y="93"/>
                </a:lnTo>
                <a:lnTo>
                  <a:pt x="81" y="91"/>
                </a:lnTo>
                <a:lnTo>
                  <a:pt x="83" y="91"/>
                </a:lnTo>
                <a:lnTo>
                  <a:pt x="87" y="88"/>
                </a:lnTo>
                <a:lnTo>
                  <a:pt x="88" y="88"/>
                </a:lnTo>
                <a:lnTo>
                  <a:pt x="96" y="80"/>
                </a:lnTo>
                <a:lnTo>
                  <a:pt x="96" y="78"/>
                </a:lnTo>
                <a:lnTo>
                  <a:pt x="100" y="74"/>
                </a:lnTo>
                <a:lnTo>
                  <a:pt x="100" y="72"/>
                </a:lnTo>
                <a:lnTo>
                  <a:pt x="102" y="70"/>
                </a:lnTo>
                <a:lnTo>
                  <a:pt x="102" y="68"/>
                </a:lnTo>
                <a:lnTo>
                  <a:pt x="104" y="67"/>
                </a:lnTo>
                <a:lnTo>
                  <a:pt x="104" y="65"/>
                </a:lnTo>
                <a:lnTo>
                  <a:pt x="106" y="63"/>
                </a:lnTo>
                <a:lnTo>
                  <a:pt x="106" y="57"/>
                </a:lnTo>
                <a:lnTo>
                  <a:pt x="108" y="55"/>
                </a:lnTo>
                <a:lnTo>
                  <a:pt x="108" y="36"/>
                </a:lnTo>
                <a:lnTo>
                  <a:pt x="106" y="34"/>
                </a:lnTo>
                <a:lnTo>
                  <a:pt x="106" y="28"/>
                </a:lnTo>
                <a:lnTo>
                  <a:pt x="104" y="26"/>
                </a:lnTo>
                <a:lnTo>
                  <a:pt x="104" y="24"/>
                </a:lnTo>
                <a:lnTo>
                  <a:pt x="102" y="23"/>
                </a:lnTo>
                <a:lnTo>
                  <a:pt x="102" y="21"/>
                </a:lnTo>
                <a:lnTo>
                  <a:pt x="98" y="17"/>
                </a:lnTo>
                <a:lnTo>
                  <a:pt x="98" y="15"/>
                </a:lnTo>
                <a:lnTo>
                  <a:pt x="96" y="15"/>
                </a:lnTo>
                <a:lnTo>
                  <a:pt x="90" y="9"/>
                </a:lnTo>
                <a:lnTo>
                  <a:pt x="88" y="9"/>
                </a:lnTo>
                <a:lnTo>
                  <a:pt x="85" y="5"/>
                </a:lnTo>
                <a:lnTo>
                  <a:pt x="83" y="5"/>
                </a:lnTo>
                <a:lnTo>
                  <a:pt x="81" y="3"/>
                </a:lnTo>
                <a:lnTo>
                  <a:pt x="77" y="3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7" y="2"/>
                </a:lnTo>
                <a:lnTo>
                  <a:pt x="35" y="3"/>
                </a:lnTo>
                <a:lnTo>
                  <a:pt x="33" y="3"/>
                </a:lnTo>
                <a:lnTo>
                  <a:pt x="31" y="5"/>
                </a:lnTo>
                <a:lnTo>
                  <a:pt x="29" y="5"/>
                </a:lnTo>
                <a:lnTo>
                  <a:pt x="23" y="11"/>
                </a:lnTo>
                <a:lnTo>
                  <a:pt x="21" y="11"/>
                </a:lnTo>
                <a:lnTo>
                  <a:pt x="16" y="17"/>
                </a:lnTo>
                <a:lnTo>
                  <a:pt x="16" y="19"/>
                </a:lnTo>
                <a:lnTo>
                  <a:pt x="12" y="23"/>
                </a:lnTo>
                <a:lnTo>
                  <a:pt x="12" y="26"/>
                </a:lnTo>
                <a:lnTo>
                  <a:pt x="10" y="28"/>
                </a:lnTo>
                <a:lnTo>
                  <a:pt x="10" y="30"/>
                </a:lnTo>
                <a:lnTo>
                  <a:pt x="8" y="32"/>
                </a:lnTo>
                <a:lnTo>
                  <a:pt x="8" y="38"/>
                </a:lnTo>
                <a:lnTo>
                  <a:pt x="6" y="42"/>
                </a:lnTo>
                <a:lnTo>
                  <a:pt x="6" y="55"/>
                </a:lnTo>
                <a:lnTo>
                  <a:pt x="25" y="55"/>
                </a:lnTo>
                <a:lnTo>
                  <a:pt x="25" y="44"/>
                </a:lnTo>
                <a:lnTo>
                  <a:pt x="27" y="42"/>
                </a:lnTo>
                <a:lnTo>
                  <a:pt x="27" y="38"/>
                </a:lnTo>
                <a:lnTo>
                  <a:pt x="29" y="36"/>
                </a:lnTo>
                <a:lnTo>
                  <a:pt x="29" y="32"/>
                </a:lnTo>
                <a:lnTo>
                  <a:pt x="31" y="32"/>
                </a:lnTo>
                <a:lnTo>
                  <a:pt x="31" y="30"/>
                </a:lnTo>
                <a:lnTo>
                  <a:pt x="37" y="24"/>
                </a:lnTo>
                <a:lnTo>
                  <a:pt x="39" y="24"/>
                </a:lnTo>
                <a:lnTo>
                  <a:pt x="39" y="23"/>
                </a:lnTo>
                <a:lnTo>
                  <a:pt x="41" y="23"/>
                </a:lnTo>
                <a:lnTo>
                  <a:pt x="42" y="21"/>
                </a:lnTo>
                <a:lnTo>
                  <a:pt x="46" y="21"/>
                </a:lnTo>
                <a:lnTo>
                  <a:pt x="48" y="19"/>
                </a:lnTo>
                <a:lnTo>
                  <a:pt x="64" y="19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5" y="23"/>
                </a:lnTo>
                <a:lnTo>
                  <a:pt x="77" y="24"/>
                </a:lnTo>
                <a:lnTo>
                  <a:pt x="79" y="24"/>
                </a:lnTo>
                <a:lnTo>
                  <a:pt x="79" y="26"/>
                </a:lnTo>
                <a:lnTo>
                  <a:pt x="81" y="26"/>
                </a:lnTo>
                <a:lnTo>
                  <a:pt x="81" y="28"/>
                </a:lnTo>
                <a:lnTo>
                  <a:pt x="83" y="28"/>
                </a:lnTo>
                <a:lnTo>
                  <a:pt x="83" y="30"/>
                </a:lnTo>
                <a:lnTo>
                  <a:pt x="85" y="30"/>
                </a:lnTo>
                <a:lnTo>
                  <a:pt x="85" y="32"/>
                </a:lnTo>
                <a:lnTo>
                  <a:pt x="87" y="34"/>
                </a:lnTo>
                <a:lnTo>
                  <a:pt x="87" y="36"/>
                </a:lnTo>
                <a:lnTo>
                  <a:pt x="88" y="38"/>
                </a:lnTo>
                <a:lnTo>
                  <a:pt x="88" y="53"/>
                </a:lnTo>
                <a:lnTo>
                  <a:pt x="87" y="53"/>
                </a:lnTo>
                <a:lnTo>
                  <a:pt x="87" y="59"/>
                </a:lnTo>
                <a:lnTo>
                  <a:pt x="85" y="59"/>
                </a:lnTo>
                <a:lnTo>
                  <a:pt x="85" y="61"/>
                </a:lnTo>
                <a:lnTo>
                  <a:pt x="81" y="65"/>
                </a:lnTo>
                <a:lnTo>
                  <a:pt x="81" y="67"/>
                </a:lnTo>
                <a:lnTo>
                  <a:pt x="79" y="67"/>
                </a:lnTo>
                <a:lnTo>
                  <a:pt x="79" y="68"/>
                </a:lnTo>
                <a:lnTo>
                  <a:pt x="77" y="68"/>
                </a:lnTo>
                <a:lnTo>
                  <a:pt x="71" y="74"/>
                </a:lnTo>
                <a:lnTo>
                  <a:pt x="69" y="74"/>
                </a:lnTo>
                <a:lnTo>
                  <a:pt x="65" y="78"/>
                </a:lnTo>
                <a:lnTo>
                  <a:pt x="64" y="78"/>
                </a:lnTo>
                <a:lnTo>
                  <a:pt x="5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3212275" y="3095626"/>
            <a:ext cx="423862" cy="598487"/>
            <a:chOff x="2716961" y="3081420"/>
            <a:chExt cx="423862" cy="598487"/>
          </a:xfrm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916986" y="3505282"/>
              <a:ext cx="23812" cy="174625"/>
            </a:xfrm>
            <a:custGeom>
              <a:avLst/>
              <a:gdLst>
                <a:gd name="T0" fmla="*/ 0 w 31"/>
                <a:gd name="T1" fmla="*/ 204 h 220"/>
                <a:gd name="T2" fmla="*/ 0 w 31"/>
                <a:gd name="T3" fmla="*/ 208 h 220"/>
                <a:gd name="T4" fmla="*/ 2 w 31"/>
                <a:gd name="T5" fmla="*/ 212 h 220"/>
                <a:gd name="T6" fmla="*/ 8 w 31"/>
                <a:gd name="T7" fmla="*/ 218 h 220"/>
                <a:gd name="T8" fmla="*/ 12 w 31"/>
                <a:gd name="T9" fmla="*/ 218 h 220"/>
                <a:gd name="T10" fmla="*/ 16 w 31"/>
                <a:gd name="T11" fmla="*/ 220 h 220"/>
                <a:gd name="T12" fmla="*/ 19 w 31"/>
                <a:gd name="T13" fmla="*/ 218 h 220"/>
                <a:gd name="T14" fmla="*/ 23 w 31"/>
                <a:gd name="T15" fmla="*/ 218 h 220"/>
                <a:gd name="T16" fmla="*/ 25 w 31"/>
                <a:gd name="T17" fmla="*/ 214 h 220"/>
                <a:gd name="T18" fmla="*/ 29 w 31"/>
                <a:gd name="T19" fmla="*/ 212 h 220"/>
                <a:gd name="T20" fmla="*/ 29 w 31"/>
                <a:gd name="T21" fmla="*/ 208 h 220"/>
                <a:gd name="T22" fmla="*/ 31 w 31"/>
                <a:gd name="T23" fmla="*/ 204 h 220"/>
                <a:gd name="T24" fmla="*/ 31 w 31"/>
                <a:gd name="T25" fmla="*/ 15 h 220"/>
                <a:gd name="T26" fmla="*/ 29 w 31"/>
                <a:gd name="T27" fmla="*/ 11 h 220"/>
                <a:gd name="T28" fmla="*/ 29 w 31"/>
                <a:gd name="T29" fmla="*/ 7 h 220"/>
                <a:gd name="T30" fmla="*/ 23 w 31"/>
                <a:gd name="T31" fmla="*/ 2 h 220"/>
                <a:gd name="T32" fmla="*/ 19 w 31"/>
                <a:gd name="T33" fmla="*/ 0 h 220"/>
                <a:gd name="T34" fmla="*/ 12 w 31"/>
                <a:gd name="T35" fmla="*/ 0 h 220"/>
                <a:gd name="T36" fmla="*/ 8 w 31"/>
                <a:gd name="T37" fmla="*/ 2 h 220"/>
                <a:gd name="T38" fmla="*/ 4 w 31"/>
                <a:gd name="T39" fmla="*/ 3 h 220"/>
                <a:gd name="T40" fmla="*/ 2 w 31"/>
                <a:gd name="T41" fmla="*/ 7 h 220"/>
                <a:gd name="T42" fmla="*/ 0 w 31"/>
                <a:gd name="T43" fmla="*/ 11 h 220"/>
                <a:gd name="T44" fmla="*/ 0 w 31"/>
                <a:gd name="T45" fmla="*/ 15 h 220"/>
                <a:gd name="T46" fmla="*/ 0 w 31"/>
                <a:gd name="T47" fmla="*/ 20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20">
                  <a:moveTo>
                    <a:pt x="0" y="204"/>
                  </a:moveTo>
                  <a:lnTo>
                    <a:pt x="0" y="208"/>
                  </a:lnTo>
                  <a:lnTo>
                    <a:pt x="2" y="212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2"/>
                  </a:lnTo>
                  <a:lnTo>
                    <a:pt x="29" y="208"/>
                  </a:lnTo>
                  <a:lnTo>
                    <a:pt x="31" y="204"/>
                  </a:lnTo>
                  <a:lnTo>
                    <a:pt x="31" y="15"/>
                  </a:lnTo>
                  <a:lnTo>
                    <a:pt x="29" y="11"/>
                  </a:lnTo>
                  <a:lnTo>
                    <a:pt x="29" y="7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716961" y="3081420"/>
              <a:ext cx="423862" cy="423862"/>
            </a:xfrm>
            <a:custGeom>
              <a:avLst/>
              <a:gdLst>
                <a:gd name="T0" fmla="*/ 6 w 535"/>
                <a:gd name="T1" fmla="*/ 319 h 536"/>
                <a:gd name="T2" fmla="*/ 22 w 535"/>
                <a:gd name="T3" fmla="*/ 369 h 536"/>
                <a:gd name="T4" fmla="*/ 46 w 535"/>
                <a:gd name="T5" fmla="*/ 415 h 536"/>
                <a:gd name="T6" fmla="*/ 98 w 535"/>
                <a:gd name="T7" fmla="*/ 472 h 536"/>
                <a:gd name="T8" fmla="*/ 152 w 535"/>
                <a:gd name="T9" fmla="*/ 507 h 536"/>
                <a:gd name="T10" fmla="*/ 202 w 535"/>
                <a:gd name="T11" fmla="*/ 526 h 536"/>
                <a:gd name="T12" fmla="*/ 267 w 535"/>
                <a:gd name="T13" fmla="*/ 536 h 536"/>
                <a:gd name="T14" fmla="*/ 320 w 535"/>
                <a:gd name="T15" fmla="*/ 530 h 536"/>
                <a:gd name="T16" fmla="*/ 370 w 535"/>
                <a:gd name="T17" fmla="*/ 513 h 536"/>
                <a:gd name="T18" fmla="*/ 426 w 535"/>
                <a:gd name="T19" fmla="*/ 480 h 536"/>
                <a:gd name="T20" fmla="*/ 487 w 535"/>
                <a:gd name="T21" fmla="*/ 415 h 536"/>
                <a:gd name="T22" fmla="*/ 512 w 535"/>
                <a:gd name="T23" fmla="*/ 369 h 536"/>
                <a:gd name="T24" fmla="*/ 531 w 535"/>
                <a:gd name="T25" fmla="*/ 306 h 536"/>
                <a:gd name="T26" fmla="*/ 535 w 535"/>
                <a:gd name="T27" fmla="*/ 266 h 536"/>
                <a:gd name="T28" fmla="*/ 529 w 535"/>
                <a:gd name="T29" fmla="*/ 214 h 536"/>
                <a:gd name="T30" fmla="*/ 512 w 535"/>
                <a:gd name="T31" fmla="*/ 165 h 536"/>
                <a:gd name="T32" fmla="*/ 487 w 535"/>
                <a:gd name="T33" fmla="*/ 119 h 536"/>
                <a:gd name="T34" fmla="*/ 437 w 535"/>
                <a:gd name="T35" fmla="*/ 61 h 536"/>
                <a:gd name="T36" fmla="*/ 393 w 535"/>
                <a:gd name="T37" fmla="*/ 33 h 536"/>
                <a:gd name="T38" fmla="*/ 347 w 535"/>
                <a:gd name="T39" fmla="*/ 12 h 536"/>
                <a:gd name="T40" fmla="*/ 282 w 535"/>
                <a:gd name="T41" fmla="*/ 0 h 536"/>
                <a:gd name="T42" fmla="*/ 202 w 535"/>
                <a:gd name="T43" fmla="*/ 8 h 536"/>
                <a:gd name="T44" fmla="*/ 140 w 535"/>
                <a:gd name="T45" fmla="*/ 33 h 536"/>
                <a:gd name="T46" fmla="*/ 98 w 535"/>
                <a:gd name="T47" fmla="*/ 61 h 536"/>
                <a:gd name="T48" fmla="*/ 62 w 535"/>
                <a:gd name="T49" fmla="*/ 98 h 536"/>
                <a:gd name="T50" fmla="*/ 33 w 535"/>
                <a:gd name="T51" fmla="*/ 140 h 536"/>
                <a:gd name="T52" fmla="*/ 12 w 535"/>
                <a:gd name="T53" fmla="*/ 189 h 536"/>
                <a:gd name="T54" fmla="*/ 0 w 535"/>
                <a:gd name="T55" fmla="*/ 253 h 536"/>
                <a:gd name="T56" fmla="*/ 31 w 535"/>
                <a:gd name="T57" fmla="*/ 268 h 536"/>
                <a:gd name="T58" fmla="*/ 39 w 535"/>
                <a:gd name="T59" fmla="*/ 209 h 536"/>
                <a:gd name="T60" fmla="*/ 54 w 535"/>
                <a:gd name="T61" fmla="*/ 166 h 536"/>
                <a:gd name="T62" fmla="*/ 79 w 535"/>
                <a:gd name="T63" fmla="*/ 126 h 536"/>
                <a:gd name="T64" fmla="*/ 117 w 535"/>
                <a:gd name="T65" fmla="*/ 84 h 536"/>
                <a:gd name="T66" fmla="*/ 156 w 535"/>
                <a:gd name="T67" fmla="*/ 59 h 536"/>
                <a:gd name="T68" fmla="*/ 209 w 535"/>
                <a:gd name="T69" fmla="*/ 38 h 536"/>
                <a:gd name="T70" fmla="*/ 280 w 535"/>
                <a:gd name="T71" fmla="*/ 31 h 536"/>
                <a:gd name="T72" fmla="*/ 337 w 535"/>
                <a:gd name="T73" fmla="*/ 40 h 536"/>
                <a:gd name="T74" fmla="*/ 378 w 535"/>
                <a:gd name="T75" fmla="*/ 59 h 536"/>
                <a:gd name="T76" fmla="*/ 416 w 535"/>
                <a:gd name="T77" fmla="*/ 84 h 536"/>
                <a:gd name="T78" fmla="*/ 470 w 535"/>
                <a:gd name="T79" fmla="*/ 145 h 536"/>
                <a:gd name="T80" fmla="*/ 489 w 535"/>
                <a:gd name="T81" fmla="*/ 188 h 536"/>
                <a:gd name="T82" fmla="*/ 500 w 535"/>
                <a:gd name="T83" fmla="*/ 231 h 536"/>
                <a:gd name="T84" fmla="*/ 504 w 535"/>
                <a:gd name="T85" fmla="*/ 266 h 536"/>
                <a:gd name="T86" fmla="*/ 498 w 535"/>
                <a:gd name="T87" fmla="*/ 314 h 536"/>
                <a:gd name="T88" fmla="*/ 479 w 535"/>
                <a:gd name="T89" fmla="*/ 367 h 536"/>
                <a:gd name="T90" fmla="*/ 456 w 535"/>
                <a:gd name="T91" fmla="*/ 407 h 536"/>
                <a:gd name="T92" fmla="*/ 408 w 535"/>
                <a:gd name="T93" fmla="*/ 455 h 536"/>
                <a:gd name="T94" fmla="*/ 359 w 535"/>
                <a:gd name="T95" fmla="*/ 486 h 536"/>
                <a:gd name="T96" fmla="*/ 315 w 535"/>
                <a:gd name="T97" fmla="*/ 499 h 536"/>
                <a:gd name="T98" fmla="*/ 269 w 535"/>
                <a:gd name="T99" fmla="*/ 505 h 536"/>
                <a:gd name="T100" fmla="*/ 209 w 535"/>
                <a:gd name="T101" fmla="*/ 497 h 536"/>
                <a:gd name="T102" fmla="*/ 165 w 535"/>
                <a:gd name="T103" fmla="*/ 480 h 536"/>
                <a:gd name="T104" fmla="*/ 117 w 535"/>
                <a:gd name="T105" fmla="*/ 450 h 536"/>
                <a:gd name="T106" fmla="*/ 60 w 535"/>
                <a:gd name="T107" fmla="*/ 379 h 536"/>
                <a:gd name="T108" fmla="*/ 41 w 535"/>
                <a:gd name="T109" fmla="*/ 337 h 536"/>
                <a:gd name="T110" fmla="*/ 31 w 535"/>
                <a:gd name="T111" fmla="*/ 27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5" h="536">
                  <a:moveTo>
                    <a:pt x="0" y="268"/>
                  </a:moveTo>
                  <a:lnTo>
                    <a:pt x="0" y="281"/>
                  </a:lnTo>
                  <a:lnTo>
                    <a:pt x="2" y="306"/>
                  </a:lnTo>
                  <a:lnTo>
                    <a:pt x="6" y="319"/>
                  </a:lnTo>
                  <a:lnTo>
                    <a:pt x="8" y="333"/>
                  </a:lnTo>
                  <a:lnTo>
                    <a:pt x="12" y="344"/>
                  </a:lnTo>
                  <a:lnTo>
                    <a:pt x="16" y="358"/>
                  </a:lnTo>
                  <a:lnTo>
                    <a:pt x="22" y="369"/>
                  </a:lnTo>
                  <a:lnTo>
                    <a:pt x="25" y="381"/>
                  </a:lnTo>
                  <a:lnTo>
                    <a:pt x="33" y="394"/>
                  </a:lnTo>
                  <a:lnTo>
                    <a:pt x="39" y="404"/>
                  </a:lnTo>
                  <a:lnTo>
                    <a:pt x="46" y="415"/>
                  </a:lnTo>
                  <a:lnTo>
                    <a:pt x="62" y="436"/>
                  </a:lnTo>
                  <a:lnTo>
                    <a:pt x="69" y="446"/>
                  </a:lnTo>
                  <a:lnTo>
                    <a:pt x="89" y="463"/>
                  </a:lnTo>
                  <a:lnTo>
                    <a:pt x="98" y="472"/>
                  </a:lnTo>
                  <a:lnTo>
                    <a:pt x="108" y="480"/>
                  </a:lnTo>
                  <a:lnTo>
                    <a:pt x="119" y="488"/>
                  </a:lnTo>
                  <a:lnTo>
                    <a:pt x="131" y="495"/>
                  </a:lnTo>
                  <a:lnTo>
                    <a:pt x="152" y="507"/>
                  </a:lnTo>
                  <a:lnTo>
                    <a:pt x="163" y="513"/>
                  </a:lnTo>
                  <a:lnTo>
                    <a:pt x="177" y="518"/>
                  </a:lnTo>
                  <a:lnTo>
                    <a:pt x="188" y="522"/>
                  </a:lnTo>
                  <a:lnTo>
                    <a:pt x="202" y="526"/>
                  </a:lnTo>
                  <a:lnTo>
                    <a:pt x="215" y="530"/>
                  </a:lnTo>
                  <a:lnTo>
                    <a:pt x="240" y="534"/>
                  </a:lnTo>
                  <a:lnTo>
                    <a:pt x="253" y="534"/>
                  </a:lnTo>
                  <a:lnTo>
                    <a:pt x="267" y="536"/>
                  </a:lnTo>
                  <a:lnTo>
                    <a:pt x="269" y="536"/>
                  </a:lnTo>
                  <a:lnTo>
                    <a:pt x="282" y="534"/>
                  </a:lnTo>
                  <a:lnTo>
                    <a:pt x="295" y="534"/>
                  </a:lnTo>
                  <a:lnTo>
                    <a:pt x="320" y="530"/>
                  </a:lnTo>
                  <a:lnTo>
                    <a:pt x="334" y="526"/>
                  </a:lnTo>
                  <a:lnTo>
                    <a:pt x="347" y="522"/>
                  </a:lnTo>
                  <a:lnTo>
                    <a:pt x="359" y="518"/>
                  </a:lnTo>
                  <a:lnTo>
                    <a:pt x="370" y="513"/>
                  </a:lnTo>
                  <a:lnTo>
                    <a:pt x="382" y="507"/>
                  </a:lnTo>
                  <a:lnTo>
                    <a:pt x="405" y="495"/>
                  </a:lnTo>
                  <a:lnTo>
                    <a:pt x="416" y="488"/>
                  </a:lnTo>
                  <a:lnTo>
                    <a:pt x="426" y="480"/>
                  </a:lnTo>
                  <a:lnTo>
                    <a:pt x="437" y="472"/>
                  </a:lnTo>
                  <a:lnTo>
                    <a:pt x="464" y="446"/>
                  </a:lnTo>
                  <a:lnTo>
                    <a:pt x="479" y="427"/>
                  </a:lnTo>
                  <a:lnTo>
                    <a:pt x="487" y="415"/>
                  </a:lnTo>
                  <a:lnTo>
                    <a:pt x="495" y="404"/>
                  </a:lnTo>
                  <a:lnTo>
                    <a:pt x="500" y="392"/>
                  </a:lnTo>
                  <a:lnTo>
                    <a:pt x="508" y="381"/>
                  </a:lnTo>
                  <a:lnTo>
                    <a:pt x="512" y="369"/>
                  </a:lnTo>
                  <a:lnTo>
                    <a:pt x="521" y="346"/>
                  </a:lnTo>
                  <a:lnTo>
                    <a:pt x="525" y="333"/>
                  </a:lnTo>
                  <a:lnTo>
                    <a:pt x="529" y="319"/>
                  </a:lnTo>
                  <a:lnTo>
                    <a:pt x="531" y="306"/>
                  </a:lnTo>
                  <a:lnTo>
                    <a:pt x="533" y="293"/>
                  </a:lnTo>
                  <a:lnTo>
                    <a:pt x="533" y="281"/>
                  </a:lnTo>
                  <a:lnTo>
                    <a:pt x="535" y="268"/>
                  </a:lnTo>
                  <a:lnTo>
                    <a:pt x="535" y="266"/>
                  </a:lnTo>
                  <a:lnTo>
                    <a:pt x="533" y="253"/>
                  </a:lnTo>
                  <a:lnTo>
                    <a:pt x="533" y="241"/>
                  </a:lnTo>
                  <a:lnTo>
                    <a:pt x="531" y="228"/>
                  </a:lnTo>
                  <a:lnTo>
                    <a:pt x="529" y="214"/>
                  </a:lnTo>
                  <a:lnTo>
                    <a:pt x="525" y="201"/>
                  </a:lnTo>
                  <a:lnTo>
                    <a:pt x="521" y="189"/>
                  </a:lnTo>
                  <a:lnTo>
                    <a:pt x="518" y="176"/>
                  </a:lnTo>
                  <a:lnTo>
                    <a:pt x="512" y="165"/>
                  </a:lnTo>
                  <a:lnTo>
                    <a:pt x="508" y="153"/>
                  </a:lnTo>
                  <a:lnTo>
                    <a:pt x="500" y="142"/>
                  </a:lnTo>
                  <a:lnTo>
                    <a:pt x="495" y="130"/>
                  </a:lnTo>
                  <a:lnTo>
                    <a:pt x="487" y="119"/>
                  </a:lnTo>
                  <a:lnTo>
                    <a:pt x="481" y="109"/>
                  </a:lnTo>
                  <a:lnTo>
                    <a:pt x="472" y="98"/>
                  </a:lnTo>
                  <a:lnTo>
                    <a:pt x="464" y="88"/>
                  </a:lnTo>
                  <a:lnTo>
                    <a:pt x="437" y="61"/>
                  </a:lnTo>
                  <a:lnTo>
                    <a:pt x="426" y="54"/>
                  </a:lnTo>
                  <a:lnTo>
                    <a:pt x="416" y="46"/>
                  </a:lnTo>
                  <a:lnTo>
                    <a:pt x="405" y="38"/>
                  </a:lnTo>
                  <a:lnTo>
                    <a:pt x="393" y="33"/>
                  </a:lnTo>
                  <a:lnTo>
                    <a:pt x="382" y="27"/>
                  </a:lnTo>
                  <a:lnTo>
                    <a:pt x="370" y="21"/>
                  </a:lnTo>
                  <a:lnTo>
                    <a:pt x="359" y="15"/>
                  </a:lnTo>
                  <a:lnTo>
                    <a:pt x="347" y="12"/>
                  </a:lnTo>
                  <a:lnTo>
                    <a:pt x="334" y="8"/>
                  </a:lnTo>
                  <a:lnTo>
                    <a:pt x="320" y="6"/>
                  </a:lnTo>
                  <a:lnTo>
                    <a:pt x="307" y="2"/>
                  </a:lnTo>
                  <a:lnTo>
                    <a:pt x="282" y="0"/>
                  </a:lnTo>
                  <a:lnTo>
                    <a:pt x="240" y="0"/>
                  </a:lnTo>
                  <a:lnTo>
                    <a:pt x="226" y="2"/>
                  </a:lnTo>
                  <a:lnTo>
                    <a:pt x="213" y="6"/>
                  </a:lnTo>
                  <a:lnTo>
                    <a:pt x="202" y="8"/>
                  </a:lnTo>
                  <a:lnTo>
                    <a:pt x="188" y="12"/>
                  </a:lnTo>
                  <a:lnTo>
                    <a:pt x="165" y="21"/>
                  </a:lnTo>
                  <a:lnTo>
                    <a:pt x="152" y="27"/>
                  </a:lnTo>
                  <a:lnTo>
                    <a:pt x="140" y="33"/>
                  </a:lnTo>
                  <a:lnTo>
                    <a:pt x="129" y="38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9" y="71"/>
                  </a:lnTo>
                  <a:lnTo>
                    <a:pt x="79" y="78"/>
                  </a:lnTo>
                  <a:lnTo>
                    <a:pt x="69" y="88"/>
                  </a:lnTo>
                  <a:lnTo>
                    <a:pt x="62" y="98"/>
                  </a:lnTo>
                  <a:lnTo>
                    <a:pt x="54" y="109"/>
                  </a:lnTo>
                  <a:lnTo>
                    <a:pt x="46" y="119"/>
                  </a:lnTo>
                  <a:lnTo>
                    <a:pt x="39" y="130"/>
                  </a:lnTo>
                  <a:lnTo>
                    <a:pt x="33" y="140"/>
                  </a:lnTo>
                  <a:lnTo>
                    <a:pt x="25" y="153"/>
                  </a:lnTo>
                  <a:lnTo>
                    <a:pt x="22" y="165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8" y="201"/>
                  </a:lnTo>
                  <a:lnTo>
                    <a:pt x="6" y="214"/>
                  </a:lnTo>
                  <a:lnTo>
                    <a:pt x="2" y="228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1" y="254"/>
                  </a:lnTo>
                  <a:lnTo>
                    <a:pt x="33" y="231"/>
                  </a:lnTo>
                  <a:lnTo>
                    <a:pt x="35" y="220"/>
                  </a:lnTo>
                  <a:lnTo>
                    <a:pt x="39" y="209"/>
                  </a:lnTo>
                  <a:lnTo>
                    <a:pt x="41" y="197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4" y="166"/>
                  </a:lnTo>
                  <a:lnTo>
                    <a:pt x="60" y="155"/>
                  </a:lnTo>
                  <a:lnTo>
                    <a:pt x="66" y="145"/>
                  </a:lnTo>
                  <a:lnTo>
                    <a:pt x="71" y="136"/>
                  </a:lnTo>
                  <a:lnTo>
                    <a:pt x="79" y="126"/>
                  </a:lnTo>
                  <a:lnTo>
                    <a:pt x="85" y="117"/>
                  </a:lnTo>
                  <a:lnTo>
                    <a:pt x="100" y="101"/>
                  </a:lnTo>
                  <a:lnTo>
                    <a:pt x="110" y="94"/>
                  </a:lnTo>
                  <a:lnTo>
                    <a:pt x="117" y="84"/>
                  </a:lnTo>
                  <a:lnTo>
                    <a:pt x="127" y="78"/>
                  </a:lnTo>
                  <a:lnTo>
                    <a:pt x="136" y="71"/>
                  </a:lnTo>
                  <a:lnTo>
                    <a:pt x="146" y="65"/>
                  </a:lnTo>
                  <a:lnTo>
                    <a:pt x="156" y="59"/>
                  </a:lnTo>
                  <a:lnTo>
                    <a:pt x="165" y="54"/>
                  </a:lnTo>
                  <a:lnTo>
                    <a:pt x="177" y="50"/>
                  </a:lnTo>
                  <a:lnTo>
                    <a:pt x="198" y="40"/>
                  </a:lnTo>
                  <a:lnTo>
                    <a:pt x="209" y="38"/>
                  </a:lnTo>
                  <a:lnTo>
                    <a:pt x="221" y="34"/>
                  </a:lnTo>
                  <a:lnTo>
                    <a:pt x="232" y="33"/>
                  </a:lnTo>
                  <a:lnTo>
                    <a:pt x="244" y="31"/>
                  </a:lnTo>
                  <a:lnTo>
                    <a:pt x="280" y="31"/>
                  </a:lnTo>
                  <a:lnTo>
                    <a:pt x="303" y="33"/>
                  </a:lnTo>
                  <a:lnTo>
                    <a:pt x="315" y="34"/>
                  </a:lnTo>
                  <a:lnTo>
                    <a:pt x="326" y="38"/>
                  </a:lnTo>
                  <a:lnTo>
                    <a:pt x="337" y="40"/>
                  </a:lnTo>
                  <a:lnTo>
                    <a:pt x="347" y="44"/>
                  </a:lnTo>
                  <a:lnTo>
                    <a:pt x="359" y="48"/>
                  </a:lnTo>
                  <a:lnTo>
                    <a:pt x="368" y="54"/>
                  </a:lnTo>
                  <a:lnTo>
                    <a:pt x="378" y="59"/>
                  </a:lnTo>
                  <a:lnTo>
                    <a:pt x="389" y="65"/>
                  </a:lnTo>
                  <a:lnTo>
                    <a:pt x="399" y="71"/>
                  </a:lnTo>
                  <a:lnTo>
                    <a:pt x="408" y="78"/>
                  </a:lnTo>
                  <a:lnTo>
                    <a:pt x="416" y="84"/>
                  </a:lnTo>
                  <a:lnTo>
                    <a:pt x="449" y="117"/>
                  </a:lnTo>
                  <a:lnTo>
                    <a:pt x="456" y="126"/>
                  </a:lnTo>
                  <a:lnTo>
                    <a:pt x="462" y="136"/>
                  </a:lnTo>
                  <a:lnTo>
                    <a:pt x="470" y="145"/>
                  </a:lnTo>
                  <a:lnTo>
                    <a:pt x="473" y="155"/>
                  </a:lnTo>
                  <a:lnTo>
                    <a:pt x="479" y="166"/>
                  </a:lnTo>
                  <a:lnTo>
                    <a:pt x="485" y="176"/>
                  </a:lnTo>
                  <a:lnTo>
                    <a:pt x="489" y="188"/>
                  </a:lnTo>
                  <a:lnTo>
                    <a:pt x="493" y="199"/>
                  </a:lnTo>
                  <a:lnTo>
                    <a:pt x="496" y="209"/>
                  </a:lnTo>
                  <a:lnTo>
                    <a:pt x="498" y="220"/>
                  </a:lnTo>
                  <a:lnTo>
                    <a:pt x="500" y="231"/>
                  </a:lnTo>
                  <a:lnTo>
                    <a:pt x="502" y="243"/>
                  </a:lnTo>
                  <a:lnTo>
                    <a:pt x="502" y="254"/>
                  </a:lnTo>
                  <a:lnTo>
                    <a:pt x="504" y="268"/>
                  </a:lnTo>
                  <a:lnTo>
                    <a:pt x="504" y="266"/>
                  </a:lnTo>
                  <a:lnTo>
                    <a:pt x="502" y="279"/>
                  </a:lnTo>
                  <a:lnTo>
                    <a:pt x="502" y="291"/>
                  </a:lnTo>
                  <a:lnTo>
                    <a:pt x="500" y="302"/>
                  </a:lnTo>
                  <a:lnTo>
                    <a:pt x="498" y="314"/>
                  </a:lnTo>
                  <a:lnTo>
                    <a:pt x="496" y="325"/>
                  </a:lnTo>
                  <a:lnTo>
                    <a:pt x="493" y="337"/>
                  </a:lnTo>
                  <a:lnTo>
                    <a:pt x="485" y="358"/>
                  </a:lnTo>
                  <a:lnTo>
                    <a:pt x="479" y="367"/>
                  </a:lnTo>
                  <a:lnTo>
                    <a:pt x="473" y="379"/>
                  </a:lnTo>
                  <a:lnTo>
                    <a:pt x="468" y="388"/>
                  </a:lnTo>
                  <a:lnTo>
                    <a:pt x="462" y="398"/>
                  </a:lnTo>
                  <a:lnTo>
                    <a:pt x="456" y="407"/>
                  </a:lnTo>
                  <a:lnTo>
                    <a:pt x="441" y="425"/>
                  </a:lnTo>
                  <a:lnTo>
                    <a:pt x="426" y="442"/>
                  </a:lnTo>
                  <a:lnTo>
                    <a:pt x="416" y="450"/>
                  </a:lnTo>
                  <a:lnTo>
                    <a:pt x="408" y="455"/>
                  </a:lnTo>
                  <a:lnTo>
                    <a:pt x="399" y="463"/>
                  </a:lnTo>
                  <a:lnTo>
                    <a:pt x="389" y="469"/>
                  </a:lnTo>
                  <a:lnTo>
                    <a:pt x="368" y="480"/>
                  </a:lnTo>
                  <a:lnTo>
                    <a:pt x="359" y="486"/>
                  </a:lnTo>
                  <a:lnTo>
                    <a:pt x="347" y="490"/>
                  </a:lnTo>
                  <a:lnTo>
                    <a:pt x="337" y="494"/>
                  </a:lnTo>
                  <a:lnTo>
                    <a:pt x="326" y="497"/>
                  </a:lnTo>
                  <a:lnTo>
                    <a:pt x="315" y="499"/>
                  </a:lnTo>
                  <a:lnTo>
                    <a:pt x="292" y="503"/>
                  </a:lnTo>
                  <a:lnTo>
                    <a:pt x="280" y="503"/>
                  </a:lnTo>
                  <a:lnTo>
                    <a:pt x="267" y="505"/>
                  </a:lnTo>
                  <a:lnTo>
                    <a:pt x="269" y="505"/>
                  </a:lnTo>
                  <a:lnTo>
                    <a:pt x="255" y="503"/>
                  </a:lnTo>
                  <a:lnTo>
                    <a:pt x="244" y="503"/>
                  </a:lnTo>
                  <a:lnTo>
                    <a:pt x="221" y="499"/>
                  </a:lnTo>
                  <a:lnTo>
                    <a:pt x="209" y="497"/>
                  </a:lnTo>
                  <a:lnTo>
                    <a:pt x="198" y="494"/>
                  </a:lnTo>
                  <a:lnTo>
                    <a:pt x="186" y="490"/>
                  </a:lnTo>
                  <a:lnTo>
                    <a:pt x="177" y="486"/>
                  </a:lnTo>
                  <a:lnTo>
                    <a:pt x="165" y="480"/>
                  </a:lnTo>
                  <a:lnTo>
                    <a:pt x="146" y="469"/>
                  </a:lnTo>
                  <a:lnTo>
                    <a:pt x="136" y="463"/>
                  </a:lnTo>
                  <a:lnTo>
                    <a:pt x="127" y="455"/>
                  </a:lnTo>
                  <a:lnTo>
                    <a:pt x="117" y="450"/>
                  </a:lnTo>
                  <a:lnTo>
                    <a:pt x="85" y="417"/>
                  </a:lnTo>
                  <a:lnTo>
                    <a:pt x="71" y="398"/>
                  </a:lnTo>
                  <a:lnTo>
                    <a:pt x="66" y="388"/>
                  </a:lnTo>
                  <a:lnTo>
                    <a:pt x="60" y="379"/>
                  </a:lnTo>
                  <a:lnTo>
                    <a:pt x="54" y="367"/>
                  </a:lnTo>
                  <a:lnTo>
                    <a:pt x="48" y="358"/>
                  </a:lnTo>
                  <a:lnTo>
                    <a:pt x="44" y="346"/>
                  </a:lnTo>
                  <a:lnTo>
                    <a:pt x="41" y="337"/>
                  </a:lnTo>
                  <a:lnTo>
                    <a:pt x="39" y="325"/>
                  </a:lnTo>
                  <a:lnTo>
                    <a:pt x="35" y="314"/>
                  </a:lnTo>
                  <a:lnTo>
                    <a:pt x="33" y="302"/>
                  </a:lnTo>
                  <a:lnTo>
                    <a:pt x="31" y="279"/>
                  </a:lnTo>
                  <a:lnTo>
                    <a:pt x="31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770936" y="3224295"/>
              <a:ext cx="104775" cy="128587"/>
            </a:xfrm>
            <a:custGeom>
              <a:avLst/>
              <a:gdLst>
                <a:gd name="T0" fmla="*/ 0 w 133"/>
                <a:gd name="T1" fmla="*/ 0 h 160"/>
                <a:gd name="T2" fmla="*/ 0 w 133"/>
                <a:gd name="T3" fmla="*/ 19 h 160"/>
                <a:gd name="T4" fmla="*/ 54 w 133"/>
                <a:gd name="T5" fmla="*/ 19 h 160"/>
                <a:gd name="T6" fmla="*/ 54 w 133"/>
                <a:gd name="T7" fmla="*/ 160 h 160"/>
                <a:gd name="T8" fmla="*/ 77 w 133"/>
                <a:gd name="T9" fmla="*/ 160 h 160"/>
                <a:gd name="T10" fmla="*/ 77 w 133"/>
                <a:gd name="T11" fmla="*/ 19 h 160"/>
                <a:gd name="T12" fmla="*/ 133 w 133"/>
                <a:gd name="T13" fmla="*/ 19 h 160"/>
                <a:gd name="T14" fmla="*/ 133 w 133"/>
                <a:gd name="T15" fmla="*/ 0 h 160"/>
                <a:gd name="T16" fmla="*/ 0 w 133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60">
                  <a:moveTo>
                    <a:pt x="0" y="0"/>
                  </a:moveTo>
                  <a:lnTo>
                    <a:pt x="0" y="19"/>
                  </a:lnTo>
                  <a:lnTo>
                    <a:pt x="54" y="19"/>
                  </a:lnTo>
                  <a:lnTo>
                    <a:pt x="54" y="160"/>
                  </a:lnTo>
                  <a:lnTo>
                    <a:pt x="77" y="160"/>
                  </a:lnTo>
                  <a:lnTo>
                    <a:pt x="77" y="19"/>
                  </a:lnTo>
                  <a:lnTo>
                    <a:pt x="133" y="19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2893173" y="3224295"/>
              <a:ext cx="15875" cy="1285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943973" y="3227470"/>
              <a:ext cx="46038" cy="125412"/>
            </a:xfrm>
            <a:custGeom>
              <a:avLst/>
              <a:gdLst>
                <a:gd name="T0" fmla="*/ 34 w 57"/>
                <a:gd name="T1" fmla="*/ 45 h 156"/>
                <a:gd name="T2" fmla="*/ 34 w 57"/>
                <a:gd name="T3" fmla="*/ 156 h 156"/>
                <a:gd name="T4" fmla="*/ 57 w 57"/>
                <a:gd name="T5" fmla="*/ 156 h 156"/>
                <a:gd name="T6" fmla="*/ 57 w 57"/>
                <a:gd name="T7" fmla="*/ 0 h 156"/>
                <a:gd name="T8" fmla="*/ 40 w 57"/>
                <a:gd name="T9" fmla="*/ 0 h 156"/>
                <a:gd name="T10" fmla="*/ 40 w 57"/>
                <a:gd name="T11" fmla="*/ 5 h 156"/>
                <a:gd name="T12" fmla="*/ 38 w 57"/>
                <a:gd name="T13" fmla="*/ 7 h 156"/>
                <a:gd name="T14" fmla="*/ 38 w 57"/>
                <a:gd name="T15" fmla="*/ 11 h 156"/>
                <a:gd name="T16" fmla="*/ 36 w 57"/>
                <a:gd name="T17" fmla="*/ 13 h 156"/>
                <a:gd name="T18" fmla="*/ 36 w 57"/>
                <a:gd name="T19" fmla="*/ 15 h 156"/>
                <a:gd name="T20" fmla="*/ 32 w 57"/>
                <a:gd name="T21" fmla="*/ 19 h 156"/>
                <a:gd name="T22" fmla="*/ 32 w 57"/>
                <a:gd name="T23" fmla="*/ 21 h 156"/>
                <a:gd name="T24" fmla="*/ 30 w 57"/>
                <a:gd name="T25" fmla="*/ 21 h 156"/>
                <a:gd name="T26" fmla="*/ 30 w 57"/>
                <a:gd name="T27" fmla="*/ 23 h 156"/>
                <a:gd name="T28" fmla="*/ 27 w 57"/>
                <a:gd name="T29" fmla="*/ 23 h 156"/>
                <a:gd name="T30" fmla="*/ 27 w 57"/>
                <a:gd name="T31" fmla="*/ 24 h 156"/>
                <a:gd name="T32" fmla="*/ 23 w 57"/>
                <a:gd name="T33" fmla="*/ 24 h 156"/>
                <a:gd name="T34" fmla="*/ 21 w 57"/>
                <a:gd name="T35" fmla="*/ 26 h 156"/>
                <a:gd name="T36" fmla="*/ 17 w 57"/>
                <a:gd name="T37" fmla="*/ 26 h 156"/>
                <a:gd name="T38" fmla="*/ 15 w 57"/>
                <a:gd name="T39" fmla="*/ 28 h 156"/>
                <a:gd name="T40" fmla="*/ 0 w 57"/>
                <a:gd name="T41" fmla="*/ 28 h 156"/>
                <a:gd name="T42" fmla="*/ 0 w 57"/>
                <a:gd name="T43" fmla="*/ 45 h 156"/>
                <a:gd name="T44" fmla="*/ 34 w 57"/>
                <a:gd name="T45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56">
                  <a:moveTo>
                    <a:pt x="34" y="45"/>
                  </a:moveTo>
                  <a:lnTo>
                    <a:pt x="34" y="156"/>
                  </a:lnTo>
                  <a:lnTo>
                    <a:pt x="57" y="156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4"/>
          <p:cNvSpPr>
            <a:spLocks/>
          </p:cNvSpPr>
          <p:nvPr/>
        </p:nvSpPr>
        <p:spPr bwMode="auto">
          <a:xfrm>
            <a:off x="4548164" y="4424445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8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8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1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1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8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8"/>
                </a:lnTo>
                <a:lnTo>
                  <a:pt x="31" y="205"/>
                </a:lnTo>
                <a:lnTo>
                  <a:pt x="31" y="15"/>
                </a:lnTo>
                <a:lnTo>
                  <a:pt x="29" y="11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354489" y="4016956"/>
            <a:ext cx="423863" cy="423862"/>
          </a:xfrm>
          <a:custGeom>
            <a:avLst/>
            <a:gdLst>
              <a:gd name="T0" fmla="*/ 6 w 535"/>
              <a:gd name="T1" fmla="*/ 320 h 534"/>
              <a:gd name="T2" fmla="*/ 21 w 535"/>
              <a:gd name="T3" fmla="*/ 370 h 534"/>
              <a:gd name="T4" fmla="*/ 52 w 535"/>
              <a:gd name="T5" fmla="*/ 425 h 534"/>
              <a:gd name="T6" fmla="*/ 88 w 535"/>
              <a:gd name="T7" fmla="*/ 463 h 534"/>
              <a:gd name="T8" fmla="*/ 129 w 535"/>
              <a:gd name="T9" fmla="*/ 494 h 534"/>
              <a:gd name="T10" fmla="*/ 188 w 535"/>
              <a:gd name="T11" fmla="*/ 521 h 534"/>
              <a:gd name="T12" fmla="*/ 240 w 535"/>
              <a:gd name="T13" fmla="*/ 532 h 534"/>
              <a:gd name="T14" fmla="*/ 280 w 535"/>
              <a:gd name="T15" fmla="*/ 532 h 534"/>
              <a:gd name="T16" fmla="*/ 332 w 535"/>
              <a:gd name="T17" fmla="*/ 524 h 534"/>
              <a:gd name="T18" fmla="*/ 381 w 535"/>
              <a:gd name="T19" fmla="*/ 507 h 534"/>
              <a:gd name="T20" fmla="*/ 426 w 535"/>
              <a:gd name="T21" fmla="*/ 480 h 534"/>
              <a:gd name="T22" fmla="*/ 464 w 535"/>
              <a:gd name="T23" fmla="*/ 446 h 534"/>
              <a:gd name="T24" fmla="*/ 494 w 535"/>
              <a:gd name="T25" fmla="*/ 404 h 534"/>
              <a:gd name="T26" fmla="*/ 517 w 535"/>
              <a:gd name="T27" fmla="*/ 358 h 534"/>
              <a:gd name="T28" fmla="*/ 531 w 535"/>
              <a:gd name="T29" fmla="*/ 306 h 534"/>
              <a:gd name="T30" fmla="*/ 535 w 535"/>
              <a:gd name="T31" fmla="*/ 266 h 534"/>
              <a:gd name="T32" fmla="*/ 529 w 535"/>
              <a:gd name="T33" fmla="*/ 213 h 534"/>
              <a:gd name="T34" fmla="*/ 508 w 535"/>
              <a:gd name="T35" fmla="*/ 151 h 534"/>
              <a:gd name="T36" fmla="*/ 471 w 535"/>
              <a:gd name="T37" fmla="*/ 98 h 534"/>
              <a:gd name="T38" fmla="*/ 426 w 535"/>
              <a:gd name="T39" fmla="*/ 54 h 534"/>
              <a:gd name="T40" fmla="*/ 381 w 535"/>
              <a:gd name="T41" fmla="*/ 25 h 534"/>
              <a:gd name="T42" fmla="*/ 332 w 535"/>
              <a:gd name="T43" fmla="*/ 8 h 534"/>
              <a:gd name="T44" fmla="*/ 251 w 535"/>
              <a:gd name="T45" fmla="*/ 0 h 534"/>
              <a:gd name="T46" fmla="*/ 188 w 535"/>
              <a:gd name="T47" fmla="*/ 12 h 534"/>
              <a:gd name="T48" fmla="*/ 140 w 535"/>
              <a:gd name="T49" fmla="*/ 33 h 534"/>
              <a:gd name="T50" fmla="*/ 88 w 535"/>
              <a:gd name="T51" fmla="*/ 69 h 534"/>
              <a:gd name="T52" fmla="*/ 46 w 535"/>
              <a:gd name="T53" fmla="*/ 119 h 534"/>
              <a:gd name="T54" fmla="*/ 16 w 535"/>
              <a:gd name="T55" fmla="*/ 176 h 534"/>
              <a:gd name="T56" fmla="*/ 2 w 535"/>
              <a:gd name="T57" fmla="*/ 226 h 534"/>
              <a:gd name="T58" fmla="*/ 31 w 535"/>
              <a:gd name="T59" fmla="*/ 268 h 534"/>
              <a:gd name="T60" fmla="*/ 35 w 535"/>
              <a:gd name="T61" fmla="*/ 220 h 534"/>
              <a:gd name="T62" fmla="*/ 54 w 535"/>
              <a:gd name="T63" fmla="*/ 165 h 534"/>
              <a:gd name="T64" fmla="*/ 77 w 535"/>
              <a:gd name="T65" fmla="*/ 127 h 534"/>
              <a:gd name="T66" fmla="*/ 110 w 535"/>
              <a:gd name="T67" fmla="*/ 92 h 534"/>
              <a:gd name="T68" fmla="*/ 155 w 535"/>
              <a:gd name="T69" fmla="*/ 60 h 534"/>
              <a:gd name="T70" fmla="*/ 196 w 535"/>
              <a:gd name="T71" fmla="*/ 41 h 534"/>
              <a:gd name="T72" fmla="*/ 253 w 535"/>
              <a:gd name="T73" fmla="*/ 31 h 534"/>
              <a:gd name="T74" fmla="*/ 324 w 535"/>
              <a:gd name="T75" fmla="*/ 39 h 534"/>
              <a:gd name="T76" fmla="*/ 368 w 535"/>
              <a:gd name="T77" fmla="*/ 54 h 534"/>
              <a:gd name="T78" fmla="*/ 406 w 535"/>
              <a:gd name="T79" fmla="*/ 79 h 534"/>
              <a:gd name="T80" fmla="*/ 441 w 535"/>
              <a:gd name="T81" fmla="*/ 109 h 534"/>
              <a:gd name="T82" fmla="*/ 473 w 535"/>
              <a:gd name="T83" fmla="*/ 155 h 534"/>
              <a:gd name="T84" fmla="*/ 496 w 535"/>
              <a:gd name="T85" fmla="*/ 209 h 534"/>
              <a:gd name="T86" fmla="*/ 502 w 535"/>
              <a:gd name="T87" fmla="*/ 255 h 534"/>
              <a:gd name="T88" fmla="*/ 502 w 535"/>
              <a:gd name="T89" fmla="*/ 291 h 534"/>
              <a:gd name="T90" fmla="*/ 493 w 535"/>
              <a:gd name="T91" fmla="*/ 337 h 534"/>
              <a:gd name="T92" fmla="*/ 473 w 535"/>
              <a:gd name="T93" fmla="*/ 377 h 534"/>
              <a:gd name="T94" fmla="*/ 449 w 535"/>
              <a:gd name="T95" fmla="*/ 415 h 534"/>
              <a:gd name="T96" fmla="*/ 406 w 535"/>
              <a:gd name="T97" fmla="*/ 456 h 534"/>
              <a:gd name="T98" fmla="*/ 368 w 535"/>
              <a:gd name="T99" fmla="*/ 479 h 534"/>
              <a:gd name="T100" fmla="*/ 324 w 535"/>
              <a:gd name="T101" fmla="*/ 496 h 534"/>
              <a:gd name="T102" fmla="*/ 278 w 535"/>
              <a:gd name="T103" fmla="*/ 501 h 534"/>
              <a:gd name="T104" fmla="*/ 242 w 535"/>
              <a:gd name="T105" fmla="*/ 501 h 534"/>
              <a:gd name="T106" fmla="*/ 198 w 535"/>
              <a:gd name="T107" fmla="*/ 492 h 534"/>
              <a:gd name="T108" fmla="*/ 144 w 535"/>
              <a:gd name="T109" fmla="*/ 469 h 534"/>
              <a:gd name="T110" fmla="*/ 108 w 535"/>
              <a:gd name="T111" fmla="*/ 440 h 534"/>
              <a:gd name="T112" fmla="*/ 65 w 535"/>
              <a:gd name="T113" fmla="*/ 389 h 534"/>
              <a:gd name="T114" fmla="*/ 44 w 535"/>
              <a:gd name="T115" fmla="*/ 347 h 534"/>
              <a:gd name="T116" fmla="*/ 33 w 535"/>
              <a:gd name="T117" fmla="*/ 30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5" h="534">
                <a:moveTo>
                  <a:pt x="0" y="268"/>
                </a:moveTo>
                <a:lnTo>
                  <a:pt x="0" y="282"/>
                </a:lnTo>
                <a:lnTo>
                  <a:pt x="2" y="306"/>
                </a:lnTo>
                <a:lnTo>
                  <a:pt x="6" y="320"/>
                </a:lnTo>
                <a:lnTo>
                  <a:pt x="8" y="333"/>
                </a:lnTo>
                <a:lnTo>
                  <a:pt x="12" y="345"/>
                </a:lnTo>
                <a:lnTo>
                  <a:pt x="16" y="358"/>
                </a:lnTo>
                <a:lnTo>
                  <a:pt x="21" y="370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52" y="425"/>
                </a:lnTo>
                <a:lnTo>
                  <a:pt x="62" y="436"/>
                </a:lnTo>
                <a:lnTo>
                  <a:pt x="69" y="446"/>
                </a:lnTo>
                <a:lnTo>
                  <a:pt x="79" y="454"/>
                </a:lnTo>
                <a:lnTo>
                  <a:pt x="88" y="463"/>
                </a:lnTo>
                <a:lnTo>
                  <a:pt x="98" y="471"/>
                </a:lnTo>
                <a:lnTo>
                  <a:pt x="108" y="479"/>
                </a:lnTo>
                <a:lnTo>
                  <a:pt x="117" y="486"/>
                </a:lnTo>
                <a:lnTo>
                  <a:pt x="129" y="494"/>
                </a:lnTo>
                <a:lnTo>
                  <a:pt x="140" y="500"/>
                </a:lnTo>
                <a:lnTo>
                  <a:pt x="152" y="507"/>
                </a:lnTo>
                <a:lnTo>
                  <a:pt x="163" y="511"/>
                </a:lnTo>
                <a:lnTo>
                  <a:pt x="188" y="521"/>
                </a:lnTo>
                <a:lnTo>
                  <a:pt x="200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1" y="532"/>
                </a:lnTo>
                <a:lnTo>
                  <a:pt x="265" y="534"/>
                </a:lnTo>
                <a:lnTo>
                  <a:pt x="267" y="534"/>
                </a:lnTo>
                <a:lnTo>
                  <a:pt x="280" y="532"/>
                </a:lnTo>
                <a:lnTo>
                  <a:pt x="293" y="532"/>
                </a:lnTo>
                <a:lnTo>
                  <a:pt x="307" y="530"/>
                </a:lnTo>
                <a:lnTo>
                  <a:pt x="320" y="528"/>
                </a:lnTo>
                <a:lnTo>
                  <a:pt x="332" y="524"/>
                </a:lnTo>
                <a:lnTo>
                  <a:pt x="345" y="521"/>
                </a:lnTo>
                <a:lnTo>
                  <a:pt x="357" y="517"/>
                </a:lnTo>
                <a:lnTo>
                  <a:pt x="370" y="511"/>
                </a:lnTo>
                <a:lnTo>
                  <a:pt x="381" y="507"/>
                </a:lnTo>
                <a:lnTo>
                  <a:pt x="393" y="500"/>
                </a:lnTo>
                <a:lnTo>
                  <a:pt x="404" y="494"/>
                </a:lnTo>
                <a:lnTo>
                  <a:pt x="414" y="486"/>
                </a:lnTo>
                <a:lnTo>
                  <a:pt x="426" y="480"/>
                </a:lnTo>
                <a:lnTo>
                  <a:pt x="435" y="471"/>
                </a:lnTo>
                <a:lnTo>
                  <a:pt x="445" y="463"/>
                </a:lnTo>
                <a:lnTo>
                  <a:pt x="454" y="454"/>
                </a:lnTo>
                <a:lnTo>
                  <a:pt x="464" y="446"/>
                </a:lnTo>
                <a:lnTo>
                  <a:pt x="471" y="436"/>
                </a:lnTo>
                <a:lnTo>
                  <a:pt x="481" y="425"/>
                </a:lnTo>
                <a:lnTo>
                  <a:pt x="489" y="415"/>
                </a:lnTo>
                <a:lnTo>
                  <a:pt x="494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70"/>
                </a:lnTo>
                <a:lnTo>
                  <a:pt x="517" y="358"/>
                </a:lnTo>
                <a:lnTo>
                  <a:pt x="521" y="347"/>
                </a:lnTo>
                <a:lnTo>
                  <a:pt x="525" y="333"/>
                </a:lnTo>
                <a:lnTo>
                  <a:pt x="529" y="320"/>
                </a:lnTo>
                <a:lnTo>
                  <a:pt x="531" y="306"/>
                </a:lnTo>
                <a:lnTo>
                  <a:pt x="533" y="293"/>
                </a:lnTo>
                <a:lnTo>
                  <a:pt x="533" y="282"/>
                </a:lnTo>
                <a:lnTo>
                  <a:pt x="535" y="268"/>
                </a:lnTo>
                <a:lnTo>
                  <a:pt x="535" y="266"/>
                </a:lnTo>
                <a:lnTo>
                  <a:pt x="533" y="253"/>
                </a:lnTo>
                <a:lnTo>
                  <a:pt x="533" y="239"/>
                </a:lnTo>
                <a:lnTo>
                  <a:pt x="531" y="226"/>
                </a:lnTo>
                <a:lnTo>
                  <a:pt x="529" y="213"/>
                </a:lnTo>
                <a:lnTo>
                  <a:pt x="525" y="201"/>
                </a:lnTo>
                <a:lnTo>
                  <a:pt x="521" y="188"/>
                </a:lnTo>
                <a:lnTo>
                  <a:pt x="514" y="165"/>
                </a:lnTo>
                <a:lnTo>
                  <a:pt x="508" y="151"/>
                </a:lnTo>
                <a:lnTo>
                  <a:pt x="500" y="140"/>
                </a:lnTo>
                <a:lnTo>
                  <a:pt x="489" y="119"/>
                </a:lnTo>
                <a:lnTo>
                  <a:pt x="481" y="107"/>
                </a:lnTo>
                <a:lnTo>
                  <a:pt x="471" y="98"/>
                </a:lnTo>
                <a:lnTo>
                  <a:pt x="464" y="88"/>
                </a:lnTo>
                <a:lnTo>
                  <a:pt x="445" y="69"/>
                </a:lnTo>
                <a:lnTo>
                  <a:pt x="435" y="62"/>
                </a:lnTo>
                <a:lnTo>
                  <a:pt x="426" y="54"/>
                </a:lnTo>
                <a:lnTo>
                  <a:pt x="414" y="46"/>
                </a:lnTo>
                <a:lnTo>
                  <a:pt x="404" y="39"/>
                </a:lnTo>
                <a:lnTo>
                  <a:pt x="393" y="33"/>
                </a:lnTo>
                <a:lnTo>
                  <a:pt x="381" y="25"/>
                </a:lnTo>
                <a:lnTo>
                  <a:pt x="370" y="21"/>
                </a:lnTo>
                <a:lnTo>
                  <a:pt x="357" y="16"/>
                </a:lnTo>
                <a:lnTo>
                  <a:pt x="345" y="12"/>
                </a:lnTo>
                <a:lnTo>
                  <a:pt x="332" y="8"/>
                </a:lnTo>
                <a:lnTo>
                  <a:pt x="320" y="6"/>
                </a:lnTo>
                <a:lnTo>
                  <a:pt x="307" y="2"/>
                </a:lnTo>
                <a:lnTo>
                  <a:pt x="280" y="0"/>
                </a:lnTo>
                <a:lnTo>
                  <a:pt x="251" y="0"/>
                </a:lnTo>
                <a:lnTo>
                  <a:pt x="226" y="2"/>
                </a:lnTo>
                <a:lnTo>
                  <a:pt x="213" y="6"/>
                </a:lnTo>
                <a:lnTo>
                  <a:pt x="200" y="8"/>
                </a:lnTo>
                <a:lnTo>
                  <a:pt x="188" y="12"/>
                </a:lnTo>
                <a:lnTo>
                  <a:pt x="175" y="16"/>
                </a:lnTo>
                <a:lnTo>
                  <a:pt x="163" y="21"/>
                </a:lnTo>
                <a:lnTo>
                  <a:pt x="152" y="25"/>
                </a:lnTo>
                <a:lnTo>
                  <a:pt x="140" y="33"/>
                </a:lnTo>
                <a:lnTo>
                  <a:pt x="129" y="39"/>
                </a:lnTo>
                <a:lnTo>
                  <a:pt x="117" y="46"/>
                </a:lnTo>
                <a:lnTo>
                  <a:pt x="98" y="62"/>
                </a:lnTo>
                <a:lnTo>
                  <a:pt x="88" y="69"/>
                </a:lnTo>
                <a:lnTo>
                  <a:pt x="69" y="88"/>
                </a:lnTo>
                <a:lnTo>
                  <a:pt x="62" y="98"/>
                </a:lnTo>
                <a:lnTo>
                  <a:pt x="52" y="107"/>
                </a:lnTo>
                <a:lnTo>
                  <a:pt x="46" y="119"/>
                </a:lnTo>
                <a:lnTo>
                  <a:pt x="39" y="129"/>
                </a:lnTo>
                <a:lnTo>
                  <a:pt x="33" y="140"/>
                </a:lnTo>
                <a:lnTo>
                  <a:pt x="25" y="151"/>
                </a:lnTo>
                <a:lnTo>
                  <a:pt x="16" y="176"/>
                </a:lnTo>
                <a:lnTo>
                  <a:pt x="12" y="188"/>
                </a:lnTo>
                <a:lnTo>
                  <a:pt x="8" y="201"/>
                </a:lnTo>
                <a:lnTo>
                  <a:pt x="6" y="213"/>
                </a:lnTo>
                <a:lnTo>
                  <a:pt x="2" y="226"/>
                </a:lnTo>
                <a:lnTo>
                  <a:pt x="0" y="239"/>
                </a:lnTo>
                <a:lnTo>
                  <a:pt x="0" y="268"/>
                </a:lnTo>
                <a:lnTo>
                  <a:pt x="0" y="268"/>
                </a:lnTo>
                <a:lnTo>
                  <a:pt x="31" y="268"/>
                </a:lnTo>
                <a:lnTo>
                  <a:pt x="31" y="268"/>
                </a:lnTo>
                <a:lnTo>
                  <a:pt x="31" y="243"/>
                </a:lnTo>
                <a:lnTo>
                  <a:pt x="33" y="232"/>
                </a:lnTo>
                <a:lnTo>
                  <a:pt x="35" y="220"/>
                </a:lnTo>
                <a:lnTo>
                  <a:pt x="39" y="209"/>
                </a:lnTo>
                <a:lnTo>
                  <a:pt x="41" y="197"/>
                </a:lnTo>
                <a:lnTo>
                  <a:pt x="44" y="186"/>
                </a:lnTo>
                <a:lnTo>
                  <a:pt x="54" y="165"/>
                </a:lnTo>
                <a:lnTo>
                  <a:pt x="60" y="155"/>
                </a:lnTo>
                <a:lnTo>
                  <a:pt x="65" y="146"/>
                </a:lnTo>
                <a:lnTo>
                  <a:pt x="71" y="134"/>
                </a:lnTo>
                <a:lnTo>
                  <a:pt x="77" y="127"/>
                </a:lnTo>
                <a:lnTo>
                  <a:pt x="85" y="117"/>
                </a:lnTo>
                <a:lnTo>
                  <a:pt x="92" y="109"/>
                </a:lnTo>
                <a:lnTo>
                  <a:pt x="100" y="100"/>
                </a:lnTo>
                <a:lnTo>
                  <a:pt x="110" y="92"/>
                </a:lnTo>
                <a:lnTo>
                  <a:pt x="117" y="85"/>
                </a:lnTo>
                <a:lnTo>
                  <a:pt x="134" y="71"/>
                </a:lnTo>
                <a:lnTo>
                  <a:pt x="144" y="65"/>
                </a:lnTo>
                <a:lnTo>
                  <a:pt x="155" y="60"/>
                </a:lnTo>
                <a:lnTo>
                  <a:pt x="165" y="54"/>
                </a:lnTo>
                <a:lnTo>
                  <a:pt x="175" y="48"/>
                </a:lnTo>
                <a:lnTo>
                  <a:pt x="186" y="44"/>
                </a:lnTo>
                <a:lnTo>
                  <a:pt x="196" y="41"/>
                </a:lnTo>
                <a:lnTo>
                  <a:pt x="207" y="39"/>
                </a:lnTo>
                <a:lnTo>
                  <a:pt x="219" y="35"/>
                </a:lnTo>
                <a:lnTo>
                  <a:pt x="230" y="33"/>
                </a:lnTo>
                <a:lnTo>
                  <a:pt x="253" y="31"/>
                </a:lnTo>
                <a:lnTo>
                  <a:pt x="278" y="31"/>
                </a:lnTo>
                <a:lnTo>
                  <a:pt x="301" y="33"/>
                </a:lnTo>
                <a:lnTo>
                  <a:pt x="313" y="35"/>
                </a:lnTo>
                <a:lnTo>
                  <a:pt x="324" y="39"/>
                </a:lnTo>
                <a:lnTo>
                  <a:pt x="336" y="41"/>
                </a:lnTo>
                <a:lnTo>
                  <a:pt x="347" y="44"/>
                </a:lnTo>
                <a:lnTo>
                  <a:pt x="357" y="48"/>
                </a:lnTo>
                <a:lnTo>
                  <a:pt x="368" y="54"/>
                </a:lnTo>
                <a:lnTo>
                  <a:pt x="378" y="60"/>
                </a:lnTo>
                <a:lnTo>
                  <a:pt x="387" y="65"/>
                </a:lnTo>
                <a:lnTo>
                  <a:pt x="397" y="71"/>
                </a:lnTo>
                <a:lnTo>
                  <a:pt x="406" y="79"/>
                </a:lnTo>
                <a:lnTo>
                  <a:pt x="416" y="85"/>
                </a:lnTo>
                <a:lnTo>
                  <a:pt x="424" y="92"/>
                </a:lnTo>
                <a:lnTo>
                  <a:pt x="433" y="100"/>
                </a:lnTo>
                <a:lnTo>
                  <a:pt x="441" y="109"/>
                </a:lnTo>
                <a:lnTo>
                  <a:pt x="449" y="117"/>
                </a:lnTo>
                <a:lnTo>
                  <a:pt x="456" y="127"/>
                </a:lnTo>
                <a:lnTo>
                  <a:pt x="462" y="134"/>
                </a:lnTo>
                <a:lnTo>
                  <a:pt x="473" y="155"/>
                </a:lnTo>
                <a:lnTo>
                  <a:pt x="479" y="165"/>
                </a:lnTo>
                <a:lnTo>
                  <a:pt x="485" y="176"/>
                </a:lnTo>
                <a:lnTo>
                  <a:pt x="493" y="197"/>
                </a:lnTo>
                <a:lnTo>
                  <a:pt x="496" y="209"/>
                </a:lnTo>
                <a:lnTo>
                  <a:pt x="498" y="220"/>
                </a:lnTo>
                <a:lnTo>
                  <a:pt x="500" y="232"/>
                </a:lnTo>
                <a:lnTo>
                  <a:pt x="502" y="243"/>
                </a:lnTo>
                <a:lnTo>
                  <a:pt x="502" y="255"/>
                </a:lnTo>
                <a:lnTo>
                  <a:pt x="504" y="268"/>
                </a:lnTo>
                <a:lnTo>
                  <a:pt x="504" y="266"/>
                </a:lnTo>
                <a:lnTo>
                  <a:pt x="502" y="280"/>
                </a:lnTo>
                <a:lnTo>
                  <a:pt x="502" y="291"/>
                </a:lnTo>
                <a:lnTo>
                  <a:pt x="500" y="303"/>
                </a:lnTo>
                <a:lnTo>
                  <a:pt x="498" y="314"/>
                </a:lnTo>
                <a:lnTo>
                  <a:pt x="496" y="326"/>
                </a:lnTo>
                <a:lnTo>
                  <a:pt x="493" y="337"/>
                </a:lnTo>
                <a:lnTo>
                  <a:pt x="489" y="347"/>
                </a:lnTo>
                <a:lnTo>
                  <a:pt x="485" y="358"/>
                </a:lnTo>
                <a:lnTo>
                  <a:pt x="479" y="368"/>
                </a:lnTo>
                <a:lnTo>
                  <a:pt x="473" y="377"/>
                </a:lnTo>
                <a:lnTo>
                  <a:pt x="468" y="389"/>
                </a:lnTo>
                <a:lnTo>
                  <a:pt x="462" y="398"/>
                </a:lnTo>
                <a:lnTo>
                  <a:pt x="456" y="408"/>
                </a:lnTo>
                <a:lnTo>
                  <a:pt x="449" y="415"/>
                </a:lnTo>
                <a:lnTo>
                  <a:pt x="441" y="425"/>
                </a:lnTo>
                <a:lnTo>
                  <a:pt x="426" y="440"/>
                </a:lnTo>
                <a:lnTo>
                  <a:pt x="416" y="448"/>
                </a:lnTo>
                <a:lnTo>
                  <a:pt x="406" y="456"/>
                </a:lnTo>
                <a:lnTo>
                  <a:pt x="397" y="461"/>
                </a:lnTo>
                <a:lnTo>
                  <a:pt x="387" y="469"/>
                </a:lnTo>
                <a:lnTo>
                  <a:pt x="378" y="473"/>
                </a:lnTo>
                <a:lnTo>
                  <a:pt x="368" y="479"/>
                </a:lnTo>
                <a:lnTo>
                  <a:pt x="357" y="484"/>
                </a:lnTo>
                <a:lnTo>
                  <a:pt x="347" y="488"/>
                </a:lnTo>
                <a:lnTo>
                  <a:pt x="336" y="492"/>
                </a:lnTo>
                <a:lnTo>
                  <a:pt x="324" y="496"/>
                </a:lnTo>
                <a:lnTo>
                  <a:pt x="313" y="498"/>
                </a:lnTo>
                <a:lnTo>
                  <a:pt x="301" y="500"/>
                </a:lnTo>
                <a:lnTo>
                  <a:pt x="290" y="501"/>
                </a:lnTo>
                <a:lnTo>
                  <a:pt x="278" y="501"/>
                </a:lnTo>
                <a:lnTo>
                  <a:pt x="265" y="503"/>
                </a:lnTo>
                <a:lnTo>
                  <a:pt x="267" y="503"/>
                </a:lnTo>
                <a:lnTo>
                  <a:pt x="253" y="501"/>
                </a:lnTo>
                <a:lnTo>
                  <a:pt x="242" y="501"/>
                </a:lnTo>
                <a:lnTo>
                  <a:pt x="230" y="500"/>
                </a:lnTo>
                <a:lnTo>
                  <a:pt x="219" y="498"/>
                </a:lnTo>
                <a:lnTo>
                  <a:pt x="207" y="496"/>
                </a:lnTo>
                <a:lnTo>
                  <a:pt x="198" y="492"/>
                </a:lnTo>
                <a:lnTo>
                  <a:pt x="175" y="484"/>
                </a:lnTo>
                <a:lnTo>
                  <a:pt x="165" y="479"/>
                </a:lnTo>
                <a:lnTo>
                  <a:pt x="154" y="473"/>
                </a:lnTo>
                <a:lnTo>
                  <a:pt x="144" y="469"/>
                </a:lnTo>
                <a:lnTo>
                  <a:pt x="134" y="461"/>
                </a:lnTo>
                <a:lnTo>
                  <a:pt x="127" y="456"/>
                </a:lnTo>
                <a:lnTo>
                  <a:pt x="117" y="448"/>
                </a:lnTo>
                <a:lnTo>
                  <a:pt x="108" y="440"/>
                </a:lnTo>
                <a:lnTo>
                  <a:pt x="92" y="425"/>
                </a:lnTo>
                <a:lnTo>
                  <a:pt x="85" y="415"/>
                </a:lnTo>
                <a:lnTo>
                  <a:pt x="77" y="408"/>
                </a:lnTo>
                <a:lnTo>
                  <a:pt x="65" y="389"/>
                </a:lnTo>
                <a:lnTo>
                  <a:pt x="60" y="377"/>
                </a:lnTo>
                <a:lnTo>
                  <a:pt x="54" y="368"/>
                </a:lnTo>
                <a:lnTo>
                  <a:pt x="48" y="358"/>
                </a:lnTo>
                <a:lnTo>
                  <a:pt x="44" y="347"/>
                </a:lnTo>
                <a:lnTo>
                  <a:pt x="41" y="337"/>
                </a:lnTo>
                <a:lnTo>
                  <a:pt x="39" y="326"/>
                </a:lnTo>
                <a:lnTo>
                  <a:pt x="35" y="314"/>
                </a:lnTo>
                <a:lnTo>
                  <a:pt x="33" y="303"/>
                </a:lnTo>
                <a:lnTo>
                  <a:pt x="31" y="280"/>
                </a:lnTo>
                <a:lnTo>
                  <a:pt x="31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4408464" y="4161418"/>
            <a:ext cx="104775" cy="127000"/>
          </a:xfrm>
          <a:custGeom>
            <a:avLst/>
            <a:gdLst>
              <a:gd name="T0" fmla="*/ 0 w 133"/>
              <a:gd name="T1" fmla="*/ 0 h 161"/>
              <a:gd name="T2" fmla="*/ 0 w 133"/>
              <a:gd name="T3" fmla="*/ 19 h 161"/>
              <a:gd name="T4" fmla="*/ 56 w 133"/>
              <a:gd name="T5" fmla="*/ 19 h 161"/>
              <a:gd name="T6" fmla="*/ 56 w 133"/>
              <a:gd name="T7" fmla="*/ 161 h 161"/>
              <a:gd name="T8" fmla="*/ 77 w 133"/>
              <a:gd name="T9" fmla="*/ 161 h 161"/>
              <a:gd name="T10" fmla="*/ 77 w 133"/>
              <a:gd name="T11" fmla="*/ 19 h 161"/>
              <a:gd name="T12" fmla="*/ 133 w 133"/>
              <a:gd name="T13" fmla="*/ 19 h 161"/>
              <a:gd name="T14" fmla="*/ 133 w 133"/>
              <a:gd name="T15" fmla="*/ 0 h 161"/>
              <a:gd name="T16" fmla="*/ 0 w 133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7" y="161"/>
                </a:lnTo>
                <a:lnTo>
                  <a:pt x="77" y="19"/>
                </a:lnTo>
                <a:lnTo>
                  <a:pt x="133" y="19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4530701" y="4161418"/>
            <a:ext cx="17462" cy="127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4570388" y="4164594"/>
            <a:ext cx="84138" cy="123825"/>
          </a:xfrm>
          <a:custGeom>
            <a:avLst/>
            <a:gdLst>
              <a:gd name="T0" fmla="*/ 44 w 106"/>
              <a:gd name="T1" fmla="*/ 90 h 157"/>
              <a:gd name="T2" fmla="*/ 37 w 106"/>
              <a:gd name="T3" fmla="*/ 94 h 157"/>
              <a:gd name="T4" fmla="*/ 23 w 106"/>
              <a:gd name="T5" fmla="*/ 103 h 157"/>
              <a:gd name="T6" fmla="*/ 10 w 106"/>
              <a:gd name="T7" fmla="*/ 118 h 157"/>
              <a:gd name="T8" fmla="*/ 6 w 106"/>
              <a:gd name="T9" fmla="*/ 126 h 157"/>
              <a:gd name="T10" fmla="*/ 4 w 106"/>
              <a:gd name="T11" fmla="*/ 134 h 157"/>
              <a:gd name="T12" fmla="*/ 0 w 106"/>
              <a:gd name="T13" fmla="*/ 145 h 157"/>
              <a:gd name="T14" fmla="*/ 106 w 106"/>
              <a:gd name="T15" fmla="*/ 136 h 157"/>
              <a:gd name="T16" fmla="*/ 23 w 106"/>
              <a:gd name="T17" fmla="*/ 134 h 157"/>
              <a:gd name="T18" fmla="*/ 25 w 106"/>
              <a:gd name="T19" fmla="*/ 128 h 157"/>
              <a:gd name="T20" fmla="*/ 29 w 106"/>
              <a:gd name="T21" fmla="*/ 124 h 157"/>
              <a:gd name="T22" fmla="*/ 37 w 106"/>
              <a:gd name="T23" fmla="*/ 117 h 157"/>
              <a:gd name="T24" fmla="*/ 41 w 106"/>
              <a:gd name="T25" fmla="*/ 113 h 157"/>
              <a:gd name="T26" fmla="*/ 48 w 106"/>
              <a:gd name="T27" fmla="*/ 109 h 157"/>
              <a:gd name="T28" fmla="*/ 52 w 106"/>
              <a:gd name="T29" fmla="*/ 105 h 157"/>
              <a:gd name="T30" fmla="*/ 58 w 106"/>
              <a:gd name="T31" fmla="*/ 103 h 157"/>
              <a:gd name="T32" fmla="*/ 77 w 106"/>
              <a:gd name="T33" fmla="*/ 94 h 157"/>
              <a:gd name="T34" fmla="*/ 83 w 106"/>
              <a:gd name="T35" fmla="*/ 92 h 157"/>
              <a:gd name="T36" fmla="*/ 92 w 106"/>
              <a:gd name="T37" fmla="*/ 82 h 157"/>
              <a:gd name="T38" fmla="*/ 98 w 106"/>
              <a:gd name="T39" fmla="*/ 76 h 157"/>
              <a:gd name="T40" fmla="*/ 100 w 106"/>
              <a:gd name="T41" fmla="*/ 69 h 157"/>
              <a:gd name="T42" fmla="*/ 106 w 106"/>
              <a:gd name="T43" fmla="*/ 55 h 157"/>
              <a:gd name="T44" fmla="*/ 104 w 106"/>
              <a:gd name="T45" fmla="*/ 29 h 157"/>
              <a:gd name="T46" fmla="*/ 100 w 106"/>
              <a:gd name="T47" fmla="*/ 23 h 157"/>
              <a:gd name="T48" fmla="*/ 96 w 106"/>
              <a:gd name="T49" fmla="*/ 15 h 157"/>
              <a:gd name="T50" fmla="*/ 86 w 106"/>
              <a:gd name="T51" fmla="*/ 9 h 157"/>
              <a:gd name="T52" fmla="*/ 79 w 106"/>
              <a:gd name="T53" fmla="*/ 4 h 157"/>
              <a:gd name="T54" fmla="*/ 69 w 106"/>
              <a:gd name="T55" fmla="*/ 2 h 157"/>
              <a:gd name="T56" fmla="*/ 42 w 106"/>
              <a:gd name="T57" fmla="*/ 2 h 157"/>
              <a:gd name="T58" fmla="*/ 31 w 106"/>
              <a:gd name="T59" fmla="*/ 4 h 157"/>
              <a:gd name="T60" fmla="*/ 21 w 106"/>
              <a:gd name="T61" fmla="*/ 11 h 157"/>
              <a:gd name="T62" fmla="*/ 14 w 106"/>
              <a:gd name="T63" fmla="*/ 19 h 157"/>
              <a:gd name="T64" fmla="*/ 8 w 106"/>
              <a:gd name="T65" fmla="*/ 29 h 157"/>
              <a:gd name="T66" fmla="*/ 6 w 106"/>
              <a:gd name="T67" fmla="*/ 38 h 157"/>
              <a:gd name="T68" fmla="*/ 23 w 106"/>
              <a:gd name="T69" fmla="*/ 55 h 157"/>
              <a:gd name="T70" fmla="*/ 25 w 106"/>
              <a:gd name="T71" fmla="*/ 40 h 157"/>
              <a:gd name="T72" fmla="*/ 31 w 106"/>
              <a:gd name="T73" fmla="*/ 31 h 157"/>
              <a:gd name="T74" fmla="*/ 33 w 106"/>
              <a:gd name="T75" fmla="*/ 27 h 157"/>
              <a:gd name="T76" fmla="*/ 41 w 106"/>
              <a:gd name="T77" fmla="*/ 23 h 157"/>
              <a:gd name="T78" fmla="*/ 48 w 106"/>
              <a:gd name="T79" fmla="*/ 19 h 157"/>
              <a:gd name="T80" fmla="*/ 71 w 106"/>
              <a:gd name="T81" fmla="*/ 21 h 157"/>
              <a:gd name="T82" fmla="*/ 83 w 106"/>
              <a:gd name="T83" fmla="*/ 31 h 157"/>
              <a:gd name="T84" fmla="*/ 85 w 106"/>
              <a:gd name="T85" fmla="*/ 36 h 157"/>
              <a:gd name="T86" fmla="*/ 85 w 106"/>
              <a:gd name="T87" fmla="*/ 53 h 157"/>
              <a:gd name="T88" fmla="*/ 83 w 106"/>
              <a:gd name="T89" fmla="*/ 61 h 157"/>
              <a:gd name="T90" fmla="*/ 77 w 106"/>
              <a:gd name="T91" fmla="*/ 67 h 157"/>
              <a:gd name="T92" fmla="*/ 69 w 106"/>
              <a:gd name="T93" fmla="*/ 75 h 157"/>
              <a:gd name="T94" fmla="*/ 62 w 106"/>
              <a:gd name="T95" fmla="*/ 7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" h="157">
                <a:moveTo>
                  <a:pt x="50" y="86"/>
                </a:moveTo>
                <a:lnTo>
                  <a:pt x="46" y="88"/>
                </a:lnTo>
                <a:lnTo>
                  <a:pt x="44" y="90"/>
                </a:lnTo>
                <a:lnTo>
                  <a:pt x="41" y="92"/>
                </a:lnTo>
                <a:lnTo>
                  <a:pt x="39" y="92"/>
                </a:lnTo>
                <a:lnTo>
                  <a:pt x="37" y="94"/>
                </a:lnTo>
                <a:lnTo>
                  <a:pt x="33" y="96"/>
                </a:lnTo>
                <a:lnTo>
                  <a:pt x="27" y="101"/>
                </a:lnTo>
                <a:lnTo>
                  <a:pt x="23" y="103"/>
                </a:lnTo>
                <a:lnTo>
                  <a:pt x="14" y="113"/>
                </a:lnTo>
                <a:lnTo>
                  <a:pt x="14" y="115"/>
                </a:lnTo>
                <a:lnTo>
                  <a:pt x="10" y="118"/>
                </a:lnTo>
                <a:lnTo>
                  <a:pt x="8" y="122"/>
                </a:lnTo>
                <a:lnTo>
                  <a:pt x="8" y="124"/>
                </a:lnTo>
                <a:lnTo>
                  <a:pt x="6" y="126"/>
                </a:lnTo>
                <a:lnTo>
                  <a:pt x="6" y="128"/>
                </a:lnTo>
                <a:lnTo>
                  <a:pt x="4" y="132"/>
                </a:lnTo>
                <a:lnTo>
                  <a:pt x="4" y="134"/>
                </a:lnTo>
                <a:lnTo>
                  <a:pt x="2" y="136"/>
                </a:lnTo>
                <a:lnTo>
                  <a:pt x="2" y="141"/>
                </a:lnTo>
                <a:lnTo>
                  <a:pt x="0" y="145"/>
                </a:lnTo>
                <a:lnTo>
                  <a:pt x="0" y="157"/>
                </a:lnTo>
                <a:lnTo>
                  <a:pt x="106" y="157"/>
                </a:lnTo>
                <a:lnTo>
                  <a:pt x="106" y="136"/>
                </a:lnTo>
                <a:lnTo>
                  <a:pt x="21" y="136"/>
                </a:lnTo>
                <a:lnTo>
                  <a:pt x="21" y="134"/>
                </a:lnTo>
                <a:lnTo>
                  <a:pt x="23" y="134"/>
                </a:lnTo>
                <a:lnTo>
                  <a:pt x="23" y="130"/>
                </a:lnTo>
                <a:lnTo>
                  <a:pt x="25" y="130"/>
                </a:lnTo>
                <a:lnTo>
                  <a:pt x="25" y="128"/>
                </a:lnTo>
                <a:lnTo>
                  <a:pt x="27" y="128"/>
                </a:lnTo>
                <a:lnTo>
                  <a:pt x="27" y="126"/>
                </a:lnTo>
                <a:lnTo>
                  <a:pt x="29" y="124"/>
                </a:lnTo>
                <a:lnTo>
                  <a:pt x="29" y="122"/>
                </a:lnTo>
                <a:lnTo>
                  <a:pt x="31" y="122"/>
                </a:lnTo>
                <a:lnTo>
                  <a:pt x="37" y="117"/>
                </a:lnTo>
                <a:lnTo>
                  <a:pt x="39" y="117"/>
                </a:lnTo>
                <a:lnTo>
                  <a:pt x="39" y="115"/>
                </a:lnTo>
                <a:lnTo>
                  <a:pt x="41" y="113"/>
                </a:lnTo>
                <a:lnTo>
                  <a:pt x="42" y="113"/>
                </a:lnTo>
                <a:lnTo>
                  <a:pt x="46" y="109"/>
                </a:lnTo>
                <a:lnTo>
                  <a:pt x="48" y="109"/>
                </a:lnTo>
                <a:lnTo>
                  <a:pt x="50" y="107"/>
                </a:lnTo>
                <a:lnTo>
                  <a:pt x="52" y="107"/>
                </a:lnTo>
                <a:lnTo>
                  <a:pt x="52" y="105"/>
                </a:lnTo>
                <a:lnTo>
                  <a:pt x="54" y="105"/>
                </a:lnTo>
                <a:lnTo>
                  <a:pt x="56" y="103"/>
                </a:lnTo>
                <a:lnTo>
                  <a:pt x="58" y="103"/>
                </a:lnTo>
                <a:lnTo>
                  <a:pt x="60" y="101"/>
                </a:lnTo>
                <a:lnTo>
                  <a:pt x="75" y="96"/>
                </a:lnTo>
                <a:lnTo>
                  <a:pt x="77" y="94"/>
                </a:lnTo>
                <a:lnTo>
                  <a:pt x="79" y="94"/>
                </a:lnTo>
                <a:lnTo>
                  <a:pt x="81" y="92"/>
                </a:lnTo>
                <a:lnTo>
                  <a:pt x="83" y="92"/>
                </a:lnTo>
                <a:lnTo>
                  <a:pt x="90" y="84"/>
                </a:lnTo>
                <a:lnTo>
                  <a:pt x="92" y="84"/>
                </a:lnTo>
                <a:lnTo>
                  <a:pt x="92" y="82"/>
                </a:lnTo>
                <a:lnTo>
                  <a:pt x="96" y="78"/>
                </a:lnTo>
                <a:lnTo>
                  <a:pt x="96" y="76"/>
                </a:lnTo>
                <a:lnTo>
                  <a:pt x="98" y="76"/>
                </a:lnTo>
                <a:lnTo>
                  <a:pt x="98" y="75"/>
                </a:lnTo>
                <a:lnTo>
                  <a:pt x="100" y="73"/>
                </a:lnTo>
                <a:lnTo>
                  <a:pt x="100" y="69"/>
                </a:lnTo>
                <a:lnTo>
                  <a:pt x="104" y="65"/>
                </a:lnTo>
                <a:lnTo>
                  <a:pt x="104" y="57"/>
                </a:lnTo>
                <a:lnTo>
                  <a:pt x="106" y="55"/>
                </a:lnTo>
                <a:lnTo>
                  <a:pt x="106" y="36"/>
                </a:lnTo>
                <a:lnTo>
                  <a:pt x="104" y="34"/>
                </a:lnTo>
                <a:lnTo>
                  <a:pt x="104" y="29"/>
                </a:lnTo>
                <a:lnTo>
                  <a:pt x="102" y="27"/>
                </a:lnTo>
                <a:lnTo>
                  <a:pt x="102" y="25"/>
                </a:lnTo>
                <a:lnTo>
                  <a:pt x="100" y="23"/>
                </a:lnTo>
                <a:lnTo>
                  <a:pt x="100" y="21"/>
                </a:lnTo>
                <a:lnTo>
                  <a:pt x="96" y="17"/>
                </a:lnTo>
                <a:lnTo>
                  <a:pt x="96" y="15"/>
                </a:lnTo>
                <a:lnTo>
                  <a:pt x="94" y="15"/>
                </a:lnTo>
                <a:lnTo>
                  <a:pt x="88" y="9"/>
                </a:lnTo>
                <a:lnTo>
                  <a:pt x="86" y="9"/>
                </a:lnTo>
                <a:lnTo>
                  <a:pt x="83" y="6"/>
                </a:lnTo>
                <a:lnTo>
                  <a:pt x="81" y="6"/>
                </a:lnTo>
                <a:lnTo>
                  <a:pt x="79" y="4"/>
                </a:lnTo>
                <a:lnTo>
                  <a:pt x="77" y="4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7" y="2"/>
                </a:lnTo>
                <a:lnTo>
                  <a:pt x="35" y="4"/>
                </a:lnTo>
                <a:lnTo>
                  <a:pt x="31" y="4"/>
                </a:lnTo>
                <a:lnTo>
                  <a:pt x="29" y="6"/>
                </a:lnTo>
                <a:lnTo>
                  <a:pt x="27" y="6"/>
                </a:lnTo>
                <a:lnTo>
                  <a:pt x="21" y="11"/>
                </a:lnTo>
                <a:lnTo>
                  <a:pt x="19" y="11"/>
                </a:lnTo>
                <a:lnTo>
                  <a:pt x="14" y="17"/>
                </a:lnTo>
                <a:lnTo>
                  <a:pt x="14" y="19"/>
                </a:lnTo>
                <a:lnTo>
                  <a:pt x="10" y="23"/>
                </a:lnTo>
                <a:lnTo>
                  <a:pt x="10" y="27"/>
                </a:lnTo>
                <a:lnTo>
                  <a:pt x="8" y="29"/>
                </a:lnTo>
                <a:lnTo>
                  <a:pt x="8" y="31"/>
                </a:lnTo>
                <a:lnTo>
                  <a:pt x="6" y="32"/>
                </a:lnTo>
                <a:lnTo>
                  <a:pt x="6" y="38"/>
                </a:lnTo>
                <a:lnTo>
                  <a:pt x="4" y="42"/>
                </a:lnTo>
                <a:lnTo>
                  <a:pt x="4" y="55"/>
                </a:lnTo>
                <a:lnTo>
                  <a:pt x="23" y="55"/>
                </a:lnTo>
                <a:lnTo>
                  <a:pt x="23" y="44"/>
                </a:lnTo>
                <a:lnTo>
                  <a:pt x="25" y="42"/>
                </a:lnTo>
                <a:lnTo>
                  <a:pt x="25" y="40"/>
                </a:lnTo>
                <a:lnTo>
                  <a:pt x="27" y="38"/>
                </a:lnTo>
                <a:lnTo>
                  <a:pt x="27" y="34"/>
                </a:lnTo>
                <a:lnTo>
                  <a:pt x="31" y="31"/>
                </a:lnTo>
                <a:lnTo>
                  <a:pt x="31" y="29"/>
                </a:lnTo>
                <a:lnTo>
                  <a:pt x="33" y="29"/>
                </a:lnTo>
                <a:lnTo>
                  <a:pt x="33" y="27"/>
                </a:lnTo>
                <a:lnTo>
                  <a:pt x="35" y="27"/>
                </a:lnTo>
                <a:lnTo>
                  <a:pt x="39" y="23"/>
                </a:lnTo>
                <a:lnTo>
                  <a:pt x="41" y="23"/>
                </a:lnTo>
                <a:lnTo>
                  <a:pt x="41" y="21"/>
                </a:lnTo>
                <a:lnTo>
                  <a:pt x="46" y="21"/>
                </a:lnTo>
                <a:lnTo>
                  <a:pt x="48" y="19"/>
                </a:lnTo>
                <a:lnTo>
                  <a:pt x="64" y="19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7" y="25"/>
                </a:lnTo>
                <a:lnTo>
                  <a:pt x="83" y="31"/>
                </a:lnTo>
                <a:lnTo>
                  <a:pt x="83" y="32"/>
                </a:lnTo>
                <a:lnTo>
                  <a:pt x="85" y="34"/>
                </a:lnTo>
                <a:lnTo>
                  <a:pt x="85" y="36"/>
                </a:lnTo>
                <a:lnTo>
                  <a:pt x="86" y="40"/>
                </a:lnTo>
                <a:lnTo>
                  <a:pt x="86" y="53"/>
                </a:lnTo>
                <a:lnTo>
                  <a:pt x="85" y="53"/>
                </a:lnTo>
                <a:lnTo>
                  <a:pt x="85" y="59"/>
                </a:lnTo>
                <a:lnTo>
                  <a:pt x="83" y="59"/>
                </a:lnTo>
                <a:lnTo>
                  <a:pt x="83" y="61"/>
                </a:lnTo>
                <a:lnTo>
                  <a:pt x="79" y="65"/>
                </a:lnTo>
                <a:lnTo>
                  <a:pt x="79" y="67"/>
                </a:lnTo>
                <a:lnTo>
                  <a:pt x="77" y="67"/>
                </a:lnTo>
                <a:lnTo>
                  <a:pt x="77" y="69"/>
                </a:lnTo>
                <a:lnTo>
                  <a:pt x="75" y="69"/>
                </a:lnTo>
                <a:lnTo>
                  <a:pt x="69" y="75"/>
                </a:lnTo>
                <a:lnTo>
                  <a:pt x="67" y="75"/>
                </a:lnTo>
                <a:lnTo>
                  <a:pt x="64" y="78"/>
                </a:lnTo>
                <a:lnTo>
                  <a:pt x="62" y="78"/>
                </a:lnTo>
                <a:lnTo>
                  <a:pt x="5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5156155" y="3216358"/>
            <a:ext cx="288925" cy="131763"/>
            <a:chOff x="4117136" y="3216357"/>
            <a:chExt cx="288925" cy="131763"/>
          </a:xfrm>
        </p:grpSpPr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117136" y="3217945"/>
              <a:ext cx="104775" cy="127000"/>
            </a:xfrm>
            <a:custGeom>
              <a:avLst/>
              <a:gdLst>
                <a:gd name="T0" fmla="*/ 0 w 132"/>
                <a:gd name="T1" fmla="*/ 0 h 161"/>
                <a:gd name="T2" fmla="*/ 0 w 132"/>
                <a:gd name="T3" fmla="*/ 19 h 161"/>
                <a:gd name="T4" fmla="*/ 56 w 132"/>
                <a:gd name="T5" fmla="*/ 19 h 161"/>
                <a:gd name="T6" fmla="*/ 56 w 132"/>
                <a:gd name="T7" fmla="*/ 161 h 161"/>
                <a:gd name="T8" fmla="*/ 79 w 132"/>
                <a:gd name="T9" fmla="*/ 161 h 161"/>
                <a:gd name="T10" fmla="*/ 79 w 132"/>
                <a:gd name="T11" fmla="*/ 19 h 161"/>
                <a:gd name="T12" fmla="*/ 132 w 132"/>
                <a:gd name="T13" fmla="*/ 19 h 161"/>
                <a:gd name="T14" fmla="*/ 132 w 132"/>
                <a:gd name="T15" fmla="*/ 0 h 161"/>
                <a:gd name="T16" fmla="*/ 0 w 132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1">
                  <a:moveTo>
                    <a:pt x="0" y="0"/>
                  </a:moveTo>
                  <a:lnTo>
                    <a:pt x="0" y="19"/>
                  </a:lnTo>
                  <a:lnTo>
                    <a:pt x="56" y="19"/>
                  </a:lnTo>
                  <a:lnTo>
                    <a:pt x="56" y="161"/>
                  </a:lnTo>
                  <a:lnTo>
                    <a:pt x="79" y="161"/>
                  </a:lnTo>
                  <a:lnTo>
                    <a:pt x="79" y="19"/>
                  </a:lnTo>
                  <a:lnTo>
                    <a:pt x="132" y="1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231436" y="3216357"/>
              <a:ext cx="103187" cy="131763"/>
            </a:xfrm>
            <a:custGeom>
              <a:avLst/>
              <a:gdLst>
                <a:gd name="T0" fmla="*/ 122 w 128"/>
                <a:gd name="T1" fmla="*/ 33 h 167"/>
                <a:gd name="T2" fmla="*/ 117 w 128"/>
                <a:gd name="T3" fmla="*/ 21 h 167"/>
                <a:gd name="T4" fmla="*/ 97 w 128"/>
                <a:gd name="T5" fmla="*/ 6 h 167"/>
                <a:gd name="T6" fmla="*/ 86 w 128"/>
                <a:gd name="T7" fmla="*/ 2 h 167"/>
                <a:gd name="T8" fmla="*/ 48 w 128"/>
                <a:gd name="T9" fmla="*/ 2 h 167"/>
                <a:gd name="T10" fmla="*/ 32 w 128"/>
                <a:gd name="T11" fmla="*/ 6 h 167"/>
                <a:gd name="T12" fmla="*/ 23 w 128"/>
                <a:gd name="T13" fmla="*/ 10 h 167"/>
                <a:gd name="T14" fmla="*/ 11 w 128"/>
                <a:gd name="T15" fmla="*/ 21 h 167"/>
                <a:gd name="T16" fmla="*/ 7 w 128"/>
                <a:gd name="T17" fmla="*/ 29 h 167"/>
                <a:gd name="T18" fmla="*/ 7 w 128"/>
                <a:gd name="T19" fmla="*/ 56 h 167"/>
                <a:gd name="T20" fmla="*/ 11 w 128"/>
                <a:gd name="T21" fmla="*/ 65 h 167"/>
                <a:gd name="T22" fmla="*/ 21 w 128"/>
                <a:gd name="T23" fmla="*/ 77 h 167"/>
                <a:gd name="T24" fmla="*/ 29 w 128"/>
                <a:gd name="T25" fmla="*/ 81 h 167"/>
                <a:gd name="T26" fmla="*/ 38 w 128"/>
                <a:gd name="T27" fmla="*/ 84 h 167"/>
                <a:gd name="T28" fmla="*/ 52 w 128"/>
                <a:gd name="T29" fmla="*/ 88 h 167"/>
                <a:gd name="T30" fmla="*/ 69 w 128"/>
                <a:gd name="T31" fmla="*/ 92 h 167"/>
                <a:gd name="T32" fmla="*/ 84 w 128"/>
                <a:gd name="T33" fmla="*/ 96 h 167"/>
                <a:gd name="T34" fmla="*/ 97 w 128"/>
                <a:gd name="T35" fmla="*/ 102 h 167"/>
                <a:gd name="T36" fmla="*/ 107 w 128"/>
                <a:gd name="T37" fmla="*/ 111 h 167"/>
                <a:gd name="T38" fmla="*/ 103 w 128"/>
                <a:gd name="T39" fmla="*/ 130 h 167"/>
                <a:gd name="T40" fmla="*/ 99 w 128"/>
                <a:gd name="T41" fmla="*/ 136 h 167"/>
                <a:gd name="T42" fmla="*/ 92 w 128"/>
                <a:gd name="T43" fmla="*/ 142 h 167"/>
                <a:gd name="T44" fmla="*/ 78 w 128"/>
                <a:gd name="T45" fmla="*/ 146 h 167"/>
                <a:gd name="T46" fmla="*/ 48 w 128"/>
                <a:gd name="T47" fmla="*/ 146 h 167"/>
                <a:gd name="T48" fmla="*/ 38 w 128"/>
                <a:gd name="T49" fmla="*/ 142 h 167"/>
                <a:gd name="T50" fmla="*/ 30 w 128"/>
                <a:gd name="T51" fmla="*/ 136 h 167"/>
                <a:gd name="T52" fmla="*/ 27 w 128"/>
                <a:gd name="T53" fmla="*/ 128 h 167"/>
                <a:gd name="T54" fmla="*/ 23 w 128"/>
                <a:gd name="T55" fmla="*/ 121 h 167"/>
                <a:gd name="T56" fmla="*/ 0 w 128"/>
                <a:gd name="T57" fmla="*/ 115 h 167"/>
                <a:gd name="T58" fmla="*/ 4 w 128"/>
                <a:gd name="T59" fmla="*/ 130 h 167"/>
                <a:gd name="T60" fmla="*/ 9 w 128"/>
                <a:gd name="T61" fmla="*/ 142 h 167"/>
                <a:gd name="T62" fmla="*/ 23 w 128"/>
                <a:gd name="T63" fmla="*/ 155 h 167"/>
                <a:gd name="T64" fmla="*/ 34 w 128"/>
                <a:gd name="T65" fmla="*/ 161 h 167"/>
                <a:gd name="T66" fmla="*/ 50 w 128"/>
                <a:gd name="T67" fmla="*/ 165 h 167"/>
                <a:gd name="T68" fmla="*/ 84 w 128"/>
                <a:gd name="T69" fmla="*/ 165 h 167"/>
                <a:gd name="T70" fmla="*/ 99 w 128"/>
                <a:gd name="T71" fmla="*/ 159 h 167"/>
                <a:gd name="T72" fmla="*/ 111 w 128"/>
                <a:gd name="T73" fmla="*/ 153 h 167"/>
                <a:gd name="T74" fmla="*/ 124 w 128"/>
                <a:gd name="T75" fmla="*/ 134 h 167"/>
                <a:gd name="T76" fmla="*/ 128 w 128"/>
                <a:gd name="T77" fmla="*/ 107 h 167"/>
                <a:gd name="T78" fmla="*/ 124 w 128"/>
                <a:gd name="T79" fmla="*/ 96 h 167"/>
                <a:gd name="T80" fmla="*/ 119 w 128"/>
                <a:gd name="T81" fmla="*/ 90 h 167"/>
                <a:gd name="T82" fmla="*/ 111 w 128"/>
                <a:gd name="T83" fmla="*/ 83 h 167"/>
                <a:gd name="T84" fmla="*/ 103 w 128"/>
                <a:gd name="T85" fmla="*/ 79 h 167"/>
                <a:gd name="T86" fmla="*/ 94 w 128"/>
                <a:gd name="T87" fmla="*/ 75 h 167"/>
                <a:gd name="T88" fmla="*/ 80 w 128"/>
                <a:gd name="T89" fmla="*/ 71 h 167"/>
                <a:gd name="T90" fmla="*/ 61 w 128"/>
                <a:gd name="T91" fmla="*/ 67 h 167"/>
                <a:gd name="T92" fmla="*/ 48 w 128"/>
                <a:gd name="T93" fmla="*/ 63 h 167"/>
                <a:gd name="T94" fmla="*/ 36 w 128"/>
                <a:gd name="T95" fmla="*/ 60 h 167"/>
                <a:gd name="T96" fmla="*/ 30 w 128"/>
                <a:gd name="T97" fmla="*/ 56 h 167"/>
                <a:gd name="T98" fmla="*/ 27 w 128"/>
                <a:gd name="T99" fmla="*/ 50 h 167"/>
                <a:gd name="T100" fmla="*/ 27 w 128"/>
                <a:gd name="T101" fmla="*/ 31 h 167"/>
                <a:gd name="T102" fmla="*/ 42 w 128"/>
                <a:gd name="T103" fmla="*/ 19 h 167"/>
                <a:gd name="T104" fmla="*/ 71 w 128"/>
                <a:gd name="T105" fmla="*/ 16 h 167"/>
                <a:gd name="T106" fmla="*/ 84 w 128"/>
                <a:gd name="T107" fmla="*/ 19 h 167"/>
                <a:gd name="T108" fmla="*/ 94 w 128"/>
                <a:gd name="T109" fmla="*/ 25 h 167"/>
                <a:gd name="T110" fmla="*/ 97 w 128"/>
                <a:gd name="T111" fmla="*/ 31 h 167"/>
                <a:gd name="T112" fmla="*/ 101 w 128"/>
                <a:gd name="T113" fmla="*/ 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67">
                  <a:moveTo>
                    <a:pt x="124" y="50"/>
                  </a:moveTo>
                  <a:lnTo>
                    <a:pt x="124" y="40"/>
                  </a:lnTo>
                  <a:lnTo>
                    <a:pt x="122" y="39"/>
                  </a:lnTo>
                  <a:lnTo>
                    <a:pt x="122" y="33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5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3" y="69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38" y="84"/>
                  </a:lnTo>
                  <a:lnTo>
                    <a:pt x="42" y="84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7" y="88"/>
                  </a:lnTo>
                  <a:lnTo>
                    <a:pt x="59" y="90"/>
                  </a:lnTo>
                  <a:lnTo>
                    <a:pt x="65" y="90"/>
                  </a:lnTo>
                  <a:lnTo>
                    <a:pt x="69" y="92"/>
                  </a:lnTo>
                  <a:lnTo>
                    <a:pt x="75" y="92"/>
                  </a:lnTo>
                  <a:lnTo>
                    <a:pt x="76" y="94"/>
                  </a:lnTo>
                  <a:lnTo>
                    <a:pt x="80" y="94"/>
                  </a:lnTo>
                  <a:lnTo>
                    <a:pt x="84" y="96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4" y="98"/>
                  </a:lnTo>
                  <a:lnTo>
                    <a:pt x="97" y="102"/>
                  </a:lnTo>
                  <a:lnTo>
                    <a:pt x="99" y="102"/>
                  </a:lnTo>
                  <a:lnTo>
                    <a:pt x="105" y="107"/>
                  </a:lnTo>
                  <a:lnTo>
                    <a:pt x="105" y="111"/>
                  </a:lnTo>
                  <a:lnTo>
                    <a:pt x="107" y="111"/>
                  </a:lnTo>
                  <a:lnTo>
                    <a:pt x="107" y="125"/>
                  </a:lnTo>
                  <a:lnTo>
                    <a:pt x="105" y="127"/>
                  </a:lnTo>
                  <a:lnTo>
                    <a:pt x="105" y="128"/>
                  </a:lnTo>
                  <a:lnTo>
                    <a:pt x="103" y="130"/>
                  </a:lnTo>
                  <a:lnTo>
                    <a:pt x="103" y="132"/>
                  </a:lnTo>
                  <a:lnTo>
                    <a:pt x="101" y="134"/>
                  </a:lnTo>
                  <a:lnTo>
                    <a:pt x="101" y="136"/>
                  </a:lnTo>
                  <a:lnTo>
                    <a:pt x="99" y="136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0" y="144"/>
                  </a:lnTo>
                  <a:lnTo>
                    <a:pt x="86" y="144"/>
                  </a:lnTo>
                  <a:lnTo>
                    <a:pt x="84" y="146"/>
                  </a:lnTo>
                  <a:lnTo>
                    <a:pt x="78" y="146"/>
                  </a:lnTo>
                  <a:lnTo>
                    <a:pt x="76" y="148"/>
                  </a:lnTo>
                  <a:lnTo>
                    <a:pt x="57" y="148"/>
                  </a:lnTo>
                  <a:lnTo>
                    <a:pt x="53" y="146"/>
                  </a:lnTo>
                  <a:lnTo>
                    <a:pt x="48" y="146"/>
                  </a:lnTo>
                  <a:lnTo>
                    <a:pt x="46" y="144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8" y="142"/>
                  </a:lnTo>
                  <a:lnTo>
                    <a:pt x="34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9" y="134"/>
                  </a:lnTo>
                  <a:lnTo>
                    <a:pt x="29" y="132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27"/>
                  </a:lnTo>
                  <a:lnTo>
                    <a:pt x="23" y="125"/>
                  </a:lnTo>
                  <a:lnTo>
                    <a:pt x="23" y="121"/>
                  </a:lnTo>
                  <a:lnTo>
                    <a:pt x="21" y="119"/>
                  </a:lnTo>
                  <a:lnTo>
                    <a:pt x="21" y="109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2" y="119"/>
                  </a:lnTo>
                  <a:lnTo>
                    <a:pt x="2" y="125"/>
                  </a:lnTo>
                  <a:lnTo>
                    <a:pt x="4" y="128"/>
                  </a:lnTo>
                  <a:lnTo>
                    <a:pt x="4" y="130"/>
                  </a:lnTo>
                  <a:lnTo>
                    <a:pt x="6" y="134"/>
                  </a:lnTo>
                  <a:lnTo>
                    <a:pt x="6" y="136"/>
                  </a:lnTo>
                  <a:lnTo>
                    <a:pt x="7" y="138"/>
                  </a:lnTo>
                  <a:lnTo>
                    <a:pt x="9" y="142"/>
                  </a:lnTo>
                  <a:lnTo>
                    <a:pt x="11" y="144"/>
                  </a:lnTo>
                  <a:lnTo>
                    <a:pt x="11" y="146"/>
                  </a:lnTo>
                  <a:lnTo>
                    <a:pt x="19" y="153"/>
                  </a:lnTo>
                  <a:lnTo>
                    <a:pt x="23" y="155"/>
                  </a:lnTo>
                  <a:lnTo>
                    <a:pt x="27" y="159"/>
                  </a:lnTo>
                  <a:lnTo>
                    <a:pt x="29" y="159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8" y="163"/>
                  </a:lnTo>
                  <a:lnTo>
                    <a:pt x="40" y="163"/>
                  </a:lnTo>
                  <a:lnTo>
                    <a:pt x="44" y="165"/>
                  </a:lnTo>
                  <a:lnTo>
                    <a:pt x="50" y="165"/>
                  </a:lnTo>
                  <a:lnTo>
                    <a:pt x="53" y="167"/>
                  </a:lnTo>
                  <a:lnTo>
                    <a:pt x="75" y="167"/>
                  </a:lnTo>
                  <a:lnTo>
                    <a:pt x="78" y="165"/>
                  </a:lnTo>
                  <a:lnTo>
                    <a:pt x="84" y="165"/>
                  </a:lnTo>
                  <a:lnTo>
                    <a:pt x="88" y="163"/>
                  </a:lnTo>
                  <a:lnTo>
                    <a:pt x="94" y="163"/>
                  </a:lnTo>
                  <a:lnTo>
                    <a:pt x="97" y="161"/>
                  </a:lnTo>
                  <a:lnTo>
                    <a:pt x="99" y="159"/>
                  </a:lnTo>
                  <a:lnTo>
                    <a:pt x="101" y="159"/>
                  </a:lnTo>
                  <a:lnTo>
                    <a:pt x="105" y="157"/>
                  </a:lnTo>
                  <a:lnTo>
                    <a:pt x="109" y="153"/>
                  </a:lnTo>
                  <a:lnTo>
                    <a:pt x="111" y="153"/>
                  </a:lnTo>
                  <a:lnTo>
                    <a:pt x="122" y="142"/>
                  </a:lnTo>
                  <a:lnTo>
                    <a:pt x="122" y="140"/>
                  </a:lnTo>
                  <a:lnTo>
                    <a:pt x="124" y="136"/>
                  </a:lnTo>
                  <a:lnTo>
                    <a:pt x="124" y="134"/>
                  </a:lnTo>
                  <a:lnTo>
                    <a:pt x="126" y="132"/>
                  </a:lnTo>
                  <a:lnTo>
                    <a:pt x="126" y="127"/>
                  </a:lnTo>
                  <a:lnTo>
                    <a:pt x="128" y="125"/>
                  </a:lnTo>
                  <a:lnTo>
                    <a:pt x="128" y="107"/>
                  </a:lnTo>
                  <a:lnTo>
                    <a:pt x="126" y="104"/>
                  </a:lnTo>
                  <a:lnTo>
                    <a:pt x="126" y="100"/>
                  </a:lnTo>
                  <a:lnTo>
                    <a:pt x="124" y="98"/>
                  </a:lnTo>
                  <a:lnTo>
                    <a:pt x="124" y="96"/>
                  </a:lnTo>
                  <a:lnTo>
                    <a:pt x="122" y="94"/>
                  </a:lnTo>
                  <a:lnTo>
                    <a:pt x="122" y="92"/>
                  </a:lnTo>
                  <a:lnTo>
                    <a:pt x="120" y="90"/>
                  </a:lnTo>
                  <a:lnTo>
                    <a:pt x="119" y="90"/>
                  </a:lnTo>
                  <a:lnTo>
                    <a:pt x="119" y="88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1" y="83"/>
                  </a:lnTo>
                  <a:lnTo>
                    <a:pt x="109" y="83"/>
                  </a:lnTo>
                  <a:lnTo>
                    <a:pt x="107" y="81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97" y="77"/>
                  </a:lnTo>
                  <a:lnTo>
                    <a:pt x="96" y="77"/>
                  </a:lnTo>
                  <a:lnTo>
                    <a:pt x="94" y="75"/>
                  </a:lnTo>
                  <a:lnTo>
                    <a:pt x="88" y="75"/>
                  </a:lnTo>
                  <a:lnTo>
                    <a:pt x="86" y="73"/>
                  </a:lnTo>
                  <a:lnTo>
                    <a:pt x="82" y="73"/>
                  </a:lnTo>
                  <a:lnTo>
                    <a:pt x="80" y="71"/>
                  </a:lnTo>
                  <a:lnTo>
                    <a:pt x="73" y="71"/>
                  </a:lnTo>
                  <a:lnTo>
                    <a:pt x="71" y="69"/>
                  </a:lnTo>
                  <a:lnTo>
                    <a:pt x="65" y="69"/>
                  </a:lnTo>
                  <a:lnTo>
                    <a:pt x="61" y="67"/>
                  </a:lnTo>
                  <a:lnTo>
                    <a:pt x="55" y="67"/>
                  </a:lnTo>
                  <a:lnTo>
                    <a:pt x="53" y="65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4" y="63"/>
                  </a:lnTo>
                  <a:lnTo>
                    <a:pt x="42" y="61"/>
                  </a:lnTo>
                  <a:lnTo>
                    <a:pt x="38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1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53" y="16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6" y="21"/>
                  </a:lnTo>
                  <a:lnTo>
                    <a:pt x="88" y="21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31"/>
                  </a:lnTo>
                  <a:lnTo>
                    <a:pt x="99" y="33"/>
                  </a:lnTo>
                  <a:lnTo>
                    <a:pt x="99" y="37"/>
                  </a:lnTo>
                  <a:lnTo>
                    <a:pt x="101" y="37"/>
                  </a:lnTo>
                  <a:lnTo>
                    <a:pt x="101" y="40"/>
                  </a:lnTo>
                  <a:lnTo>
                    <a:pt x="103" y="42"/>
                  </a:lnTo>
                  <a:lnTo>
                    <a:pt x="103" y="50"/>
                  </a:lnTo>
                  <a:lnTo>
                    <a:pt x="12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360023" y="3221120"/>
              <a:ext cx="46038" cy="123825"/>
            </a:xfrm>
            <a:custGeom>
              <a:avLst/>
              <a:gdLst>
                <a:gd name="T0" fmla="*/ 34 w 57"/>
                <a:gd name="T1" fmla="*/ 46 h 157"/>
                <a:gd name="T2" fmla="*/ 34 w 57"/>
                <a:gd name="T3" fmla="*/ 157 h 157"/>
                <a:gd name="T4" fmla="*/ 57 w 57"/>
                <a:gd name="T5" fmla="*/ 157 h 157"/>
                <a:gd name="T6" fmla="*/ 57 w 57"/>
                <a:gd name="T7" fmla="*/ 0 h 157"/>
                <a:gd name="T8" fmla="*/ 40 w 57"/>
                <a:gd name="T9" fmla="*/ 0 h 157"/>
                <a:gd name="T10" fmla="*/ 40 w 57"/>
                <a:gd name="T11" fmla="*/ 6 h 157"/>
                <a:gd name="T12" fmla="*/ 38 w 57"/>
                <a:gd name="T13" fmla="*/ 8 h 157"/>
                <a:gd name="T14" fmla="*/ 38 w 57"/>
                <a:gd name="T15" fmla="*/ 12 h 157"/>
                <a:gd name="T16" fmla="*/ 36 w 57"/>
                <a:gd name="T17" fmla="*/ 13 h 157"/>
                <a:gd name="T18" fmla="*/ 36 w 57"/>
                <a:gd name="T19" fmla="*/ 15 h 157"/>
                <a:gd name="T20" fmla="*/ 32 w 57"/>
                <a:gd name="T21" fmla="*/ 19 h 157"/>
                <a:gd name="T22" fmla="*/ 32 w 57"/>
                <a:gd name="T23" fmla="*/ 21 h 157"/>
                <a:gd name="T24" fmla="*/ 30 w 57"/>
                <a:gd name="T25" fmla="*/ 21 h 157"/>
                <a:gd name="T26" fmla="*/ 30 w 57"/>
                <a:gd name="T27" fmla="*/ 23 h 157"/>
                <a:gd name="T28" fmla="*/ 26 w 57"/>
                <a:gd name="T29" fmla="*/ 23 h 157"/>
                <a:gd name="T30" fmla="*/ 26 w 57"/>
                <a:gd name="T31" fmla="*/ 25 h 157"/>
                <a:gd name="T32" fmla="*/ 23 w 57"/>
                <a:gd name="T33" fmla="*/ 25 h 157"/>
                <a:gd name="T34" fmla="*/ 21 w 57"/>
                <a:gd name="T35" fmla="*/ 27 h 157"/>
                <a:gd name="T36" fmla="*/ 17 w 57"/>
                <a:gd name="T37" fmla="*/ 27 h 157"/>
                <a:gd name="T38" fmla="*/ 15 w 57"/>
                <a:gd name="T39" fmla="*/ 29 h 157"/>
                <a:gd name="T40" fmla="*/ 0 w 57"/>
                <a:gd name="T41" fmla="*/ 29 h 157"/>
                <a:gd name="T42" fmla="*/ 0 w 57"/>
                <a:gd name="T43" fmla="*/ 46 h 157"/>
                <a:gd name="T44" fmla="*/ 34 w 57"/>
                <a:gd name="T45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57">
                  <a:moveTo>
                    <a:pt x="34" y="46"/>
                  </a:moveTo>
                  <a:lnTo>
                    <a:pt x="34" y="157"/>
                  </a:lnTo>
                  <a:lnTo>
                    <a:pt x="57" y="157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25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5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Freeform 74"/>
          <p:cNvSpPr>
            <a:spLocks/>
          </p:cNvSpPr>
          <p:nvPr/>
        </p:nvSpPr>
        <p:spPr bwMode="auto">
          <a:xfrm>
            <a:off x="5650662" y="4149807"/>
            <a:ext cx="104775" cy="127000"/>
          </a:xfrm>
          <a:custGeom>
            <a:avLst/>
            <a:gdLst>
              <a:gd name="T0" fmla="*/ 0 w 132"/>
              <a:gd name="T1" fmla="*/ 0 h 160"/>
              <a:gd name="T2" fmla="*/ 0 w 132"/>
              <a:gd name="T3" fmla="*/ 19 h 160"/>
              <a:gd name="T4" fmla="*/ 55 w 132"/>
              <a:gd name="T5" fmla="*/ 19 h 160"/>
              <a:gd name="T6" fmla="*/ 55 w 132"/>
              <a:gd name="T7" fmla="*/ 160 h 160"/>
              <a:gd name="T8" fmla="*/ 76 w 132"/>
              <a:gd name="T9" fmla="*/ 160 h 160"/>
              <a:gd name="T10" fmla="*/ 76 w 132"/>
              <a:gd name="T11" fmla="*/ 19 h 160"/>
              <a:gd name="T12" fmla="*/ 132 w 132"/>
              <a:gd name="T13" fmla="*/ 19 h 160"/>
              <a:gd name="T14" fmla="*/ 132 w 132"/>
              <a:gd name="T15" fmla="*/ 0 h 160"/>
              <a:gd name="T16" fmla="*/ 0 w 132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0">
                <a:moveTo>
                  <a:pt x="0" y="0"/>
                </a:moveTo>
                <a:lnTo>
                  <a:pt x="0" y="19"/>
                </a:lnTo>
                <a:lnTo>
                  <a:pt x="55" y="19"/>
                </a:lnTo>
                <a:lnTo>
                  <a:pt x="55" y="160"/>
                </a:lnTo>
                <a:lnTo>
                  <a:pt x="76" y="160"/>
                </a:lnTo>
                <a:lnTo>
                  <a:pt x="76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5764962" y="4148220"/>
            <a:ext cx="103187" cy="131762"/>
          </a:xfrm>
          <a:custGeom>
            <a:avLst/>
            <a:gdLst>
              <a:gd name="T0" fmla="*/ 123 w 131"/>
              <a:gd name="T1" fmla="*/ 32 h 166"/>
              <a:gd name="T2" fmla="*/ 119 w 131"/>
              <a:gd name="T3" fmla="*/ 23 h 166"/>
              <a:gd name="T4" fmla="*/ 104 w 131"/>
              <a:gd name="T5" fmla="*/ 9 h 166"/>
              <a:gd name="T6" fmla="*/ 90 w 131"/>
              <a:gd name="T7" fmla="*/ 3 h 166"/>
              <a:gd name="T8" fmla="*/ 52 w 131"/>
              <a:gd name="T9" fmla="*/ 0 h 166"/>
              <a:gd name="T10" fmla="*/ 37 w 131"/>
              <a:gd name="T11" fmla="*/ 3 h 166"/>
              <a:gd name="T12" fmla="*/ 25 w 131"/>
              <a:gd name="T13" fmla="*/ 9 h 166"/>
              <a:gd name="T14" fmla="*/ 16 w 131"/>
              <a:gd name="T15" fmla="*/ 19 h 166"/>
              <a:gd name="T16" fmla="*/ 12 w 131"/>
              <a:gd name="T17" fmla="*/ 26 h 166"/>
              <a:gd name="T18" fmla="*/ 8 w 131"/>
              <a:gd name="T19" fmla="*/ 53 h 166"/>
              <a:gd name="T20" fmla="*/ 12 w 131"/>
              <a:gd name="T21" fmla="*/ 65 h 166"/>
              <a:gd name="T22" fmla="*/ 23 w 131"/>
              <a:gd name="T23" fmla="*/ 76 h 166"/>
              <a:gd name="T24" fmla="*/ 31 w 131"/>
              <a:gd name="T25" fmla="*/ 80 h 166"/>
              <a:gd name="T26" fmla="*/ 39 w 131"/>
              <a:gd name="T27" fmla="*/ 84 h 166"/>
              <a:gd name="T28" fmla="*/ 52 w 131"/>
              <a:gd name="T29" fmla="*/ 88 h 166"/>
              <a:gd name="T30" fmla="*/ 69 w 131"/>
              <a:gd name="T31" fmla="*/ 91 h 166"/>
              <a:gd name="T32" fmla="*/ 85 w 131"/>
              <a:gd name="T33" fmla="*/ 95 h 166"/>
              <a:gd name="T34" fmla="*/ 96 w 131"/>
              <a:gd name="T35" fmla="*/ 99 h 166"/>
              <a:gd name="T36" fmla="*/ 106 w 131"/>
              <a:gd name="T37" fmla="*/ 107 h 166"/>
              <a:gd name="T38" fmla="*/ 106 w 131"/>
              <a:gd name="T39" fmla="*/ 126 h 166"/>
              <a:gd name="T40" fmla="*/ 100 w 131"/>
              <a:gd name="T41" fmla="*/ 135 h 166"/>
              <a:gd name="T42" fmla="*/ 92 w 131"/>
              <a:gd name="T43" fmla="*/ 141 h 166"/>
              <a:gd name="T44" fmla="*/ 81 w 131"/>
              <a:gd name="T45" fmla="*/ 145 h 166"/>
              <a:gd name="T46" fmla="*/ 48 w 131"/>
              <a:gd name="T47" fmla="*/ 145 h 166"/>
              <a:gd name="T48" fmla="*/ 39 w 131"/>
              <a:gd name="T49" fmla="*/ 141 h 166"/>
              <a:gd name="T50" fmla="*/ 31 w 131"/>
              <a:gd name="T51" fmla="*/ 135 h 166"/>
              <a:gd name="T52" fmla="*/ 27 w 131"/>
              <a:gd name="T53" fmla="*/ 128 h 166"/>
              <a:gd name="T54" fmla="*/ 23 w 131"/>
              <a:gd name="T55" fmla="*/ 120 h 166"/>
              <a:gd name="T56" fmla="*/ 0 w 131"/>
              <a:gd name="T57" fmla="*/ 114 h 166"/>
              <a:gd name="T58" fmla="*/ 4 w 131"/>
              <a:gd name="T59" fmla="*/ 130 h 166"/>
              <a:gd name="T60" fmla="*/ 10 w 131"/>
              <a:gd name="T61" fmla="*/ 141 h 166"/>
              <a:gd name="T62" fmla="*/ 33 w 131"/>
              <a:gd name="T63" fmla="*/ 160 h 166"/>
              <a:gd name="T64" fmla="*/ 46 w 131"/>
              <a:gd name="T65" fmla="*/ 164 h 166"/>
              <a:gd name="T66" fmla="*/ 79 w 131"/>
              <a:gd name="T67" fmla="*/ 164 h 166"/>
              <a:gd name="T68" fmla="*/ 98 w 131"/>
              <a:gd name="T69" fmla="*/ 160 h 166"/>
              <a:gd name="T70" fmla="*/ 109 w 131"/>
              <a:gd name="T71" fmla="*/ 155 h 166"/>
              <a:gd name="T72" fmla="*/ 123 w 131"/>
              <a:gd name="T73" fmla="*/ 141 h 166"/>
              <a:gd name="T74" fmla="*/ 129 w 131"/>
              <a:gd name="T75" fmla="*/ 132 h 166"/>
              <a:gd name="T76" fmla="*/ 129 w 131"/>
              <a:gd name="T77" fmla="*/ 103 h 166"/>
              <a:gd name="T78" fmla="*/ 125 w 131"/>
              <a:gd name="T79" fmla="*/ 93 h 166"/>
              <a:gd name="T80" fmla="*/ 119 w 131"/>
              <a:gd name="T81" fmla="*/ 88 h 166"/>
              <a:gd name="T82" fmla="*/ 113 w 131"/>
              <a:gd name="T83" fmla="*/ 82 h 166"/>
              <a:gd name="T84" fmla="*/ 104 w 131"/>
              <a:gd name="T85" fmla="*/ 78 h 166"/>
              <a:gd name="T86" fmla="*/ 94 w 131"/>
              <a:gd name="T87" fmla="*/ 74 h 166"/>
              <a:gd name="T88" fmla="*/ 81 w 131"/>
              <a:gd name="T89" fmla="*/ 70 h 166"/>
              <a:gd name="T90" fmla="*/ 62 w 131"/>
              <a:gd name="T91" fmla="*/ 67 h 166"/>
              <a:gd name="T92" fmla="*/ 48 w 131"/>
              <a:gd name="T93" fmla="*/ 63 h 166"/>
              <a:gd name="T94" fmla="*/ 37 w 131"/>
              <a:gd name="T95" fmla="*/ 59 h 166"/>
              <a:gd name="T96" fmla="*/ 29 w 131"/>
              <a:gd name="T97" fmla="*/ 51 h 166"/>
              <a:gd name="T98" fmla="*/ 29 w 131"/>
              <a:gd name="T99" fmla="*/ 34 h 166"/>
              <a:gd name="T100" fmla="*/ 33 w 131"/>
              <a:gd name="T101" fmla="*/ 26 h 166"/>
              <a:gd name="T102" fmla="*/ 44 w 131"/>
              <a:gd name="T103" fmla="*/ 19 h 166"/>
              <a:gd name="T104" fmla="*/ 73 w 131"/>
              <a:gd name="T105" fmla="*/ 15 h 166"/>
              <a:gd name="T106" fmla="*/ 85 w 131"/>
              <a:gd name="T107" fmla="*/ 19 h 166"/>
              <a:gd name="T108" fmla="*/ 94 w 131"/>
              <a:gd name="T109" fmla="*/ 25 h 166"/>
              <a:gd name="T110" fmla="*/ 98 w 131"/>
              <a:gd name="T111" fmla="*/ 30 h 166"/>
              <a:gd name="T112" fmla="*/ 102 w 131"/>
              <a:gd name="T113" fmla="*/ 4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" h="166">
                <a:moveTo>
                  <a:pt x="125" y="49"/>
                </a:moveTo>
                <a:lnTo>
                  <a:pt x="125" y="40"/>
                </a:lnTo>
                <a:lnTo>
                  <a:pt x="123" y="38"/>
                </a:lnTo>
                <a:lnTo>
                  <a:pt x="123" y="32"/>
                </a:lnTo>
                <a:lnTo>
                  <a:pt x="121" y="30"/>
                </a:lnTo>
                <a:lnTo>
                  <a:pt x="121" y="26"/>
                </a:lnTo>
                <a:lnTo>
                  <a:pt x="119" y="25"/>
                </a:lnTo>
                <a:lnTo>
                  <a:pt x="119" y="23"/>
                </a:lnTo>
                <a:lnTo>
                  <a:pt x="113" y="17"/>
                </a:lnTo>
                <a:lnTo>
                  <a:pt x="113" y="15"/>
                </a:lnTo>
                <a:lnTo>
                  <a:pt x="108" y="9"/>
                </a:lnTo>
                <a:lnTo>
                  <a:pt x="104" y="9"/>
                </a:lnTo>
                <a:lnTo>
                  <a:pt x="100" y="5"/>
                </a:lnTo>
                <a:lnTo>
                  <a:pt x="98" y="5"/>
                </a:lnTo>
                <a:lnTo>
                  <a:pt x="96" y="3"/>
                </a:lnTo>
                <a:lnTo>
                  <a:pt x="90" y="3"/>
                </a:lnTo>
                <a:lnTo>
                  <a:pt x="86" y="2"/>
                </a:lnTo>
                <a:lnTo>
                  <a:pt x="81" y="2"/>
                </a:lnTo>
                <a:lnTo>
                  <a:pt x="79" y="0"/>
                </a:lnTo>
                <a:lnTo>
                  <a:pt x="52" y="0"/>
                </a:lnTo>
                <a:lnTo>
                  <a:pt x="50" y="2"/>
                </a:lnTo>
                <a:lnTo>
                  <a:pt x="41" y="2"/>
                </a:lnTo>
                <a:lnTo>
                  <a:pt x="39" y="3"/>
                </a:lnTo>
                <a:lnTo>
                  <a:pt x="37" y="3"/>
                </a:lnTo>
                <a:lnTo>
                  <a:pt x="33" y="5"/>
                </a:lnTo>
                <a:lnTo>
                  <a:pt x="31" y="5"/>
                </a:lnTo>
                <a:lnTo>
                  <a:pt x="27" y="9"/>
                </a:lnTo>
                <a:lnTo>
                  <a:pt x="25" y="9"/>
                </a:lnTo>
                <a:lnTo>
                  <a:pt x="21" y="13"/>
                </a:lnTo>
                <a:lnTo>
                  <a:pt x="19" y="13"/>
                </a:lnTo>
                <a:lnTo>
                  <a:pt x="16" y="17"/>
                </a:lnTo>
                <a:lnTo>
                  <a:pt x="16" y="19"/>
                </a:lnTo>
                <a:lnTo>
                  <a:pt x="14" y="21"/>
                </a:lnTo>
                <a:lnTo>
                  <a:pt x="14" y="23"/>
                </a:lnTo>
                <a:lnTo>
                  <a:pt x="12" y="25"/>
                </a:lnTo>
                <a:lnTo>
                  <a:pt x="12" y="26"/>
                </a:lnTo>
                <a:lnTo>
                  <a:pt x="10" y="28"/>
                </a:lnTo>
                <a:lnTo>
                  <a:pt x="10" y="34"/>
                </a:lnTo>
                <a:lnTo>
                  <a:pt x="8" y="36"/>
                </a:lnTo>
                <a:lnTo>
                  <a:pt x="8" y="53"/>
                </a:lnTo>
                <a:lnTo>
                  <a:pt x="10" y="55"/>
                </a:lnTo>
                <a:lnTo>
                  <a:pt x="10" y="59"/>
                </a:lnTo>
                <a:lnTo>
                  <a:pt x="12" y="61"/>
                </a:lnTo>
                <a:lnTo>
                  <a:pt x="12" y="65"/>
                </a:lnTo>
                <a:lnTo>
                  <a:pt x="18" y="70"/>
                </a:lnTo>
                <a:lnTo>
                  <a:pt x="18" y="72"/>
                </a:lnTo>
                <a:lnTo>
                  <a:pt x="19" y="72"/>
                </a:lnTo>
                <a:lnTo>
                  <a:pt x="23" y="76"/>
                </a:lnTo>
                <a:lnTo>
                  <a:pt x="25" y="76"/>
                </a:lnTo>
                <a:lnTo>
                  <a:pt x="27" y="78"/>
                </a:lnTo>
                <a:lnTo>
                  <a:pt x="29" y="78"/>
                </a:lnTo>
                <a:lnTo>
                  <a:pt x="31" y="80"/>
                </a:lnTo>
                <a:lnTo>
                  <a:pt x="33" y="80"/>
                </a:lnTo>
                <a:lnTo>
                  <a:pt x="35" y="82"/>
                </a:lnTo>
                <a:lnTo>
                  <a:pt x="37" y="82"/>
                </a:lnTo>
                <a:lnTo>
                  <a:pt x="39" y="84"/>
                </a:lnTo>
                <a:lnTo>
                  <a:pt x="44" y="84"/>
                </a:lnTo>
                <a:lnTo>
                  <a:pt x="46" y="86"/>
                </a:lnTo>
                <a:lnTo>
                  <a:pt x="50" y="86"/>
                </a:lnTo>
                <a:lnTo>
                  <a:pt x="52" y="88"/>
                </a:lnTo>
                <a:lnTo>
                  <a:pt x="60" y="88"/>
                </a:lnTo>
                <a:lnTo>
                  <a:pt x="62" y="90"/>
                </a:lnTo>
                <a:lnTo>
                  <a:pt x="67" y="90"/>
                </a:lnTo>
                <a:lnTo>
                  <a:pt x="69" y="91"/>
                </a:lnTo>
                <a:lnTo>
                  <a:pt x="75" y="91"/>
                </a:lnTo>
                <a:lnTo>
                  <a:pt x="77" y="93"/>
                </a:lnTo>
                <a:lnTo>
                  <a:pt x="83" y="93"/>
                </a:lnTo>
                <a:lnTo>
                  <a:pt x="85" y="95"/>
                </a:lnTo>
                <a:lnTo>
                  <a:pt x="88" y="95"/>
                </a:lnTo>
                <a:lnTo>
                  <a:pt x="90" y="97"/>
                </a:lnTo>
                <a:lnTo>
                  <a:pt x="94" y="97"/>
                </a:lnTo>
                <a:lnTo>
                  <a:pt x="96" y="99"/>
                </a:lnTo>
                <a:lnTo>
                  <a:pt x="98" y="99"/>
                </a:lnTo>
                <a:lnTo>
                  <a:pt x="98" y="101"/>
                </a:lnTo>
                <a:lnTo>
                  <a:pt x="100" y="101"/>
                </a:lnTo>
                <a:lnTo>
                  <a:pt x="106" y="107"/>
                </a:lnTo>
                <a:lnTo>
                  <a:pt x="106" y="111"/>
                </a:lnTo>
                <a:lnTo>
                  <a:pt x="108" y="111"/>
                </a:lnTo>
                <a:lnTo>
                  <a:pt x="108" y="124"/>
                </a:lnTo>
                <a:lnTo>
                  <a:pt x="106" y="126"/>
                </a:lnTo>
                <a:lnTo>
                  <a:pt x="106" y="130"/>
                </a:lnTo>
                <a:lnTo>
                  <a:pt x="102" y="134"/>
                </a:lnTo>
                <a:lnTo>
                  <a:pt x="102" y="135"/>
                </a:lnTo>
                <a:lnTo>
                  <a:pt x="100" y="135"/>
                </a:lnTo>
                <a:lnTo>
                  <a:pt x="100" y="137"/>
                </a:lnTo>
                <a:lnTo>
                  <a:pt x="98" y="137"/>
                </a:lnTo>
                <a:lnTo>
                  <a:pt x="94" y="141"/>
                </a:lnTo>
                <a:lnTo>
                  <a:pt x="92" y="141"/>
                </a:lnTo>
                <a:lnTo>
                  <a:pt x="90" y="143"/>
                </a:lnTo>
                <a:lnTo>
                  <a:pt x="88" y="143"/>
                </a:lnTo>
                <a:lnTo>
                  <a:pt x="86" y="145"/>
                </a:lnTo>
                <a:lnTo>
                  <a:pt x="81" y="145"/>
                </a:lnTo>
                <a:lnTo>
                  <a:pt x="79" y="147"/>
                </a:lnTo>
                <a:lnTo>
                  <a:pt x="58" y="147"/>
                </a:lnTo>
                <a:lnTo>
                  <a:pt x="54" y="145"/>
                </a:lnTo>
                <a:lnTo>
                  <a:pt x="48" y="145"/>
                </a:lnTo>
                <a:lnTo>
                  <a:pt x="46" y="143"/>
                </a:lnTo>
                <a:lnTo>
                  <a:pt x="42" y="143"/>
                </a:lnTo>
                <a:lnTo>
                  <a:pt x="41" y="141"/>
                </a:lnTo>
                <a:lnTo>
                  <a:pt x="39" y="141"/>
                </a:lnTo>
                <a:lnTo>
                  <a:pt x="35" y="137"/>
                </a:lnTo>
                <a:lnTo>
                  <a:pt x="33" y="137"/>
                </a:lnTo>
                <a:lnTo>
                  <a:pt x="33" y="135"/>
                </a:lnTo>
                <a:lnTo>
                  <a:pt x="31" y="135"/>
                </a:lnTo>
                <a:lnTo>
                  <a:pt x="29" y="134"/>
                </a:lnTo>
                <a:lnTo>
                  <a:pt x="29" y="132"/>
                </a:lnTo>
                <a:lnTo>
                  <a:pt x="27" y="130"/>
                </a:lnTo>
                <a:lnTo>
                  <a:pt x="27" y="128"/>
                </a:lnTo>
                <a:lnTo>
                  <a:pt x="25" y="128"/>
                </a:lnTo>
                <a:lnTo>
                  <a:pt x="25" y="126"/>
                </a:lnTo>
                <a:lnTo>
                  <a:pt x="23" y="124"/>
                </a:lnTo>
                <a:lnTo>
                  <a:pt x="23" y="120"/>
                </a:lnTo>
                <a:lnTo>
                  <a:pt x="21" y="118"/>
                </a:lnTo>
                <a:lnTo>
                  <a:pt x="21" y="109"/>
                </a:lnTo>
                <a:lnTo>
                  <a:pt x="0" y="109"/>
                </a:lnTo>
                <a:lnTo>
                  <a:pt x="0" y="114"/>
                </a:lnTo>
                <a:lnTo>
                  <a:pt x="2" y="118"/>
                </a:lnTo>
                <a:lnTo>
                  <a:pt x="2" y="124"/>
                </a:lnTo>
                <a:lnTo>
                  <a:pt x="4" y="128"/>
                </a:lnTo>
                <a:lnTo>
                  <a:pt x="4" y="130"/>
                </a:lnTo>
                <a:lnTo>
                  <a:pt x="6" y="134"/>
                </a:lnTo>
                <a:lnTo>
                  <a:pt x="8" y="135"/>
                </a:lnTo>
                <a:lnTo>
                  <a:pt x="8" y="137"/>
                </a:lnTo>
                <a:lnTo>
                  <a:pt x="10" y="141"/>
                </a:lnTo>
                <a:lnTo>
                  <a:pt x="25" y="156"/>
                </a:lnTo>
                <a:lnTo>
                  <a:pt x="29" y="158"/>
                </a:lnTo>
                <a:lnTo>
                  <a:pt x="31" y="158"/>
                </a:lnTo>
                <a:lnTo>
                  <a:pt x="33" y="160"/>
                </a:lnTo>
                <a:lnTo>
                  <a:pt x="37" y="160"/>
                </a:lnTo>
                <a:lnTo>
                  <a:pt x="39" y="162"/>
                </a:lnTo>
                <a:lnTo>
                  <a:pt x="42" y="162"/>
                </a:lnTo>
                <a:lnTo>
                  <a:pt x="46" y="164"/>
                </a:lnTo>
                <a:lnTo>
                  <a:pt x="52" y="164"/>
                </a:lnTo>
                <a:lnTo>
                  <a:pt x="56" y="166"/>
                </a:lnTo>
                <a:lnTo>
                  <a:pt x="77" y="166"/>
                </a:lnTo>
                <a:lnTo>
                  <a:pt x="79" y="164"/>
                </a:lnTo>
                <a:lnTo>
                  <a:pt x="86" y="164"/>
                </a:lnTo>
                <a:lnTo>
                  <a:pt x="90" y="162"/>
                </a:lnTo>
                <a:lnTo>
                  <a:pt x="96" y="162"/>
                </a:lnTo>
                <a:lnTo>
                  <a:pt x="98" y="160"/>
                </a:lnTo>
                <a:lnTo>
                  <a:pt x="102" y="158"/>
                </a:lnTo>
                <a:lnTo>
                  <a:pt x="104" y="158"/>
                </a:lnTo>
                <a:lnTo>
                  <a:pt x="106" y="156"/>
                </a:lnTo>
                <a:lnTo>
                  <a:pt x="109" y="155"/>
                </a:lnTo>
                <a:lnTo>
                  <a:pt x="111" y="153"/>
                </a:lnTo>
                <a:lnTo>
                  <a:pt x="113" y="153"/>
                </a:lnTo>
                <a:lnTo>
                  <a:pt x="123" y="143"/>
                </a:lnTo>
                <a:lnTo>
                  <a:pt x="123" y="141"/>
                </a:lnTo>
                <a:lnTo>
                  <a:pt x="125" y="139"/>
                </a:lnTo>
                <a:lnTo>
                  <a:pt x="127" y="135"/>
                </a:lnTo>
                <a:lnTo>
                  <a:pt x="127" y="134"/>
                </a:lnTo>
                <a:lnTo>
                  <a:pt x="129" y="132"/>
                </a:lnTo>
                <a:lnTo>
                  <a:pt x="129" y="126"/>
                </a:lnTo>
                <a:lnTo>
                  <a:pt x="131" y="124"/>
                </a:lnTo>
                <a:lnTo>
                  <a:pt x="131" y="107"/>
                </a:lnTo>
                <a:lnTo>
                  <a:pt x="129" y="103"/>
                </a:lnTo>
                <a:lnTo>
                  <a:pt x="129" y="99"/>
                </a:lnTo>
                <a:lnTo>
                  <a:pt x="127" y="97"/>
                </a:lnTo>
                <a:lnTo>
                  <a:pt x="127" y="95"/>
                </a:lnTo>
                <a:lnTo>
                  <a:pt x="125" y="93"/>
                </a:lnTo>
                <a:lnTo>
                  <a:pt x="125" y="91"/>
                </a:lnTo>
                <a:lnTo>
                  <a:pt x="123" y="90"/>
                </a:lnTo>
                <a:lnTo>
                  <a:pt x="121" y="90"/>
                </a:lnTo>
                <a:lnTo>
                  <a:pt x="119" y="88"/>
                </a:lnTo>
                <a:lnTo>
                  <a:pt x="119" y="86"/>
                </a:lnTo>
                <a:lnTo>
                  <a:pt x="117" y="84"/>
                </a:lnTo>
                <a:lnTo>
                  <a:pt x="115" y="84"/>
                </a:lnTo>
                <a:lnTo>
                  <a:pt x="113" y="82"/>
                </a:lnTo>
                <a:lnTo>
                  <a:pt x="111" y="82"/>
                </a:lnTo>
                <a:lnTo>
                  <a:pt x="109" y="80"/>
                </a:lnTo>
                <a:lnTo>
                  <a:pt x="108" y="80"/>
                </a:lnTo>
                <a:lnTo>
                  <a:pt x="104" y="78"/>
                </a:lnTo>
                <a:lnTo>
                  <a:pt x="102" y="78"/>
                </a:lnTo>
                <a:lnTo>
                  <a:pt x="100" y="76"/>
                </a:lnTo>
                <a:lnTo>
                  <a:pt x="98" y="76"/>
                </a:lnTo>
                <a:lnTo>
                  <a:pt x="94" y="74"/>
                </a:lnTo>
                <a:lnTo>
                  <a:pt x="88" y="74"/>
                </a:lnTo>
                <a:lnTo>
                  <a:pt x="86" y="72"/>
                </a:lnTo>
                <a:lnTo>
                  <a:pt x="83" y="72"/>
                </a:lnTo>
                <a:lnTo>
                  <a:pt x="81" y="70"/>
                </a:lnTo>
                <a:lnTo>
                  <a:pt x="73" y="70"/>
                </a:lnTo>
                <a:lnTo>
                  <a:pt x="71" y="69"/>
                </a:lnTo>
                <a:lnTo>
                  <a:pt x="65" y="69"/>
                </a:lnTo>
                <a:lnTo>
                  <a:pt x="62" y="67"/>
                </a:lnTo>
                <a:lnTo>
                  <a:pt x="58" y="67"/>
                </a:lnTo>
                <a:lnTo>
                  <a:pt x="54" y="65"/>
                </a:lnTo>
                <a:lnTo>
                  <a:pt x="50" y="65"/>
                </a:lnTo>
                <a:lnTo>
                  <a:pt x="48" y="63"/>
                </a:lnTo>
                <a:lnTo>
                  <a:pt x="44" y="63"/>
                </a:lnTo>
                <a:lnTo>
                  <a:pt x="42" y="61"/>
                </a:lnTo>
                <a:lnTo>
                  <a:pt x="39" y="61"/>
                </a:lnTo>
                <a:lnTo>
                  <a:pt x="37" y="59"/>
                </a:lnTo>
                <a:lnTo>
                  <a:pt x="35" y="59"/>
                </a:lnTo>
                <a:lnTo>
                  <a:pt x="31" y="55"/>
                </a:lnTo>
                <a:lnTo>
                  <a:pt x="31" y="53"/>
                </a:lnTo>
                <a:lnTo>
                  <a:pt x="29" y="51"/>
                </a:lnTo>
                <a:lnTo>
                  <a:pt x="29" y="49"/>
                </a:lnTo>
                <a:lnTo>
                  <a:pt x="27" y="47"/>
                </a:lnTo>
                <a:lnTo>
                  <a:pt x="27" y="36"/>
                </a:lnTo>
                <a:lnTo>
                  <a:pt x="29" y="34"/>
                </a:lnTo>
                <a:lnTo>
                  <a:pt x="29" y="30"/>
                </a:lnTo>
                <a:lnTo>
                  <a:pt x="31" y="28"/>
                </a:lnTo>
                <a:lnTo>
                  <a:pt x="31" y="26"/>
                </a:lnTo>
                <a:lnTo>
                  <a:pt x="33" y="26"/>
                </a:lnTo>
                <a:lnTo>
                  <a:pt x="33" y="25"/>
                </a:lnTo>
                <a:lnTo>
                  <a:pt x="35" y="25"/>
                </a:lnTo>
                <a:lnTo>
                  <a:pt x="41" y="19"/>
                </a:lnTo>
                <a:lnTo>
                  <a:pt x="44" y="19"/>
                </a:lnTo>
                <a:lnTo>
                  <a:pt x="46" y="17"/>
                </a:lnTo>
                <a:lnTo>
                  <a:pt x="52" y="17"/>
                </a:lnTo>
                <a:lnTo>
                  <a:pt x="54" y="15"/>
                </a:lnTo>
                <a:lnTo>
                  <a:pt x="73" y="15"/>
                </a:lnTo>
                <a:lnTo>
                  <a:pt x="75" y="17"/>
                </a:lnTo>
                <a:lnTo>
                  <a:pt x="81" y="17"/>
                </a:lnTo>
                <a:lnTo>
                  <a:pt x="83" y="19"/>
                </a:lnTo>
                <a:lnTo>
                  <a:pt x="85" y="19"/>
                </a:lnTo>
                <a:lnTo>
                  <a:pt x="86" y="21"/>
                </a:lnTo>
                <a:lnTo>
                  <a:pt x="88" y="21"/>
                </a:lnTo>
                <a:lnTo>
                  <a:pt x="92" y="25"/>
                </a:lnTo>
                <a:lnTo>
                  <a:pt x="94" y="25"/>
                </a:lnTo>
                <a:lnTo>
                  <a:pt x="94" y="26"/>
                </a:lnTo>
                <a:lnTo>
                  <a:pt x="96" y="28"/>
                </a:lnTo>
                <a:lnTo>
                  <a:pt x="98" y="28"/>
                </a:lnTo>
                <a:lnTo>
                  <a:pt x="98" y="30"/>
                </a:lnTo>
                <a:lnTo>
                  <a:pt x="100" y="32"/>
                </a:lnTo>
                <a:lnTo>
                  <a:pt x="100" y="36"/>
                </a:lnTo>
                <a:lnTo>
                  <a:pt x="102" y="36"/>
                </a:lnTo>
                <a:lnTo>
                  <a:pt x="102" y="40"/>
                </a:lnTo>
                <a:lnTo>
                  <a:pt x="104" y="42"/>
                </a:lnTo>
                <a:lnTo>
                  <a:pt x="104" y="49"/>
                </a:lnTo>
                <a:lnTo>
                  <a:pt x="125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5880848" y="4152983"/>
            <a:ext cx="84138" cy="123825"/>
          </a:xfrm>
          <a:custGeom>
            <a:avLst/>
            <a:gdLst>
              <a:gd name="T0" fmla="*/ 46 w 105"/>
              <a:gd name="T1" fmla="*/ 90 h 157"/>
              <a:gd name="T2" fmla="*/ 36 w 105"/>
              <a:gd name="T3" fmla="*/ 94 h 157"/>
              <a:gd name="T4" fmla="*/ 9 w 105"/>
              <a:gd name="T5" fmla="*/ 119 h 157"/>
              <a:gd name="T6" fmla="*/ 6 w 105"/>
              <a:gd name="T7" fmla="*/ 127 h 157"/>
              <a:gd name="T8" fmla="*/ 4 w 105"/>
              <a:gd name="T9" fmla="*/ 134 h 157"/>
              <a:gd name="T10" fmla="*/ 0 w 105"/>
              <a:gd name="T11" fmla="*/ 146 h 157"/>
              <a:gd name="T12" fmla="*/ 105 w 105"/>
              <a:gd name="T13" fmla="*/ 138 h 157"/>
              <a:gd name="T14" fmla="*/ 25 w 105"/>
              <a:gd name="T15" fmla="*/ 134 h 157"/>
              <a:gd name="T16" fmla="*/ 27 w 105"/>
              <a:gd name="T17" fmla="*/ 129 h 157"/>
              <a:gd name="T18" fmla="*/ 32 w 105"/>
              <a:gd name="T19" fmla="*/ 123 h 157"/>
              <a:gd name="T20" fmla="*/ 34 w 105"/>
              <a:gd name="T21" fmla="*/ 119 h 157"/>
              <a:gd name="T22" fmla="*/ 42 w 105"/>
              <a:gd name="T23" fmla="*/ 115 h 157"/>
              <a:gd name="T24" fmla="*/ 46 w 105"/>
              <a:gd name="T25" fmla="*/ 111 h 157"/>
              <a:gd name="T26" fmla="*/ 53 w 105"/>
              <a:gd name="T27" fmla="*/ 106 h 157"/>
              <a:gd name="T28" fmla="*/ 59 w 105"/>
              <a:gd name="T29" fmla="*/ 104 h 157"/>
              <a:gd name="T30" fmla="*/ 76 w 105"/>
              <a:gd name="T31" fmla="*/ 94 h 157"/>
              <a:gd name="T32" fmla="*/ 82 w 105"/>
              <a:gd name="T33" fmla="*/ 92 h 157"/>
              <a:gd name="T34" fmla="*/ 92 w 105"/>
              <a:gd name="T35" fmla="*/ 83 h 157"/>
              <a:gd name="T36" fmla="*/ 98 w 105"/>
              <a:gd name="T37" fmla="*/ 77 h 157"/>
              <a:gd name="T38" fmla="*/ 99 w 105"/>
              <a:gd name="T39" fmla="*/ 69 h 157"/>
              <a:gd name="T40" fmla="*/ 105 w 105"/>
              <a:gd name="T41" fmla="*/ 56 h 157"/>
              <a:gd name="T42" fmla="*/ 103 w 105"/>
              <a:gd name="T43" fmla="*/ 29 h 157"/>
              <a:gd name="T44" fmla="*/ 99 w 105"/>
              <a:gd name="T45" fmla="*/ 23 h 157"/>
              <a:gd name="T46" fmla="*/ 96 w 105"/>
              <a:gd name="T47" fmla="*/ 16 h 157"/>
              <a:gd name="T48" fmla="*/ 86 w 105"/>
              <a:gd name="T49" fmla="*/ 10 h 157"/>
              <a:gd name="T50" fmla="*/ 78 w 105"/>
              <a:gd name="T51" fmla="*/ 4 h 157"/>
              <a:gd name="T52" fmla="*/ 69 w 105"/>
              <a:gd name="T53" fmla="*/ 2 h 157"/>
              <a:gd name="T54" fmla="*/ 42 w 105"/>
              <a:gd name="T55" fmla="*/ 2 h 157"/>
              <a:gd name="T56" fmla="*/ 32 w 105"/>
              <a:gd name="T57" fmla="*/ 4 h 157"/>
              <a:gd name="T58" fmla="*/ 23 w 105"/>
              <a:gd name="T59" fmla="*/ 12 h 157"/>
              <a:gd name="T60" fmla="*/ 15 w 105"/>
              <a:gd name="T61" fmla="*/ 20 h 157"/>
              <a:gd name="T62" fmla="*/ 9 w 105"/>
              <a:gd name="T63" fmla="*/ 29 h 157"/>
              <a:gd name="T64" fmla="*/ 8 w 105"/>
              <a:gd name="T65" fmla="*/ 39 h 157"/>
              <a:gd name="T66" fmla="*/ 25 w 105"/>
              <a:gd name="T67" fmla="*/ 56 h 157"/>
              <a:gd name="T68" fmla="*/ 27 w 105"/>
              <a:gd name="T69" fmla="*/ 39 h 157"/>
              <a:gd name="T70" fmla="*/ 30 w 105"/>
              <a:gd name="T71" fmla="*/ 33 h 157"/>
              <a:gd name="T72" fmla="*/ 32 w 105"/>
              <a:gd name="T73" fmla="*/ 29 h 157"/>
              <a:gd name="T74" fmla="*/ 38 w 105"/>
              <a:gd name="T75" fmla="*/ 23 h 157"/>
              <a:gd name="T76" fmla="*/ 48 w 105"/>
              <a:gd name="T77" fmla="*/ 21 h 157"/>
              <a:gd name="T78" fmla="*/ 65 w 105"/>
              <a:gd name="T79" fmla="*/ 21 h 157"/>
              <a:gd name="T80" fmla="*/ 76 w 105"/>
              <a:gd name="T81" fmla="*/ 25 h 157"/>
              <a:gd name="T82" fmla="*/ 84 w 105"/>
              <a:gd name="T83" fmla="*/ 35 h 157"/>
              <a:gd name="T84" fmla="*/ 86 w 105"/>
              <a:gd name="T85" fmla="*/ 56 h 157"/>
              <a:gd name="T86" fmla="*/ 82 w 105"/>
              <a:gd name="T87" fmla="*/ 62 h 157"/>
              <a:gd name="T88" fmla="*/ 80 w 105"/>
              <a:gd name="T89" fmla="*/ 67 h 157"/>
              <a:gd name="T90" fmla="*/ 71 w 105"/>
              <a:gd name="T91" fmla="*/ 77 h 157"/>
              <a:gd name="T92" fmla="*/ 63 w 105"/>
              <a:gd name="T93" fmla="*/ 8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57">
                <a:moveTo>
                  <a:pt x="52" y="86"/>
                </a:moveTo>
                <a:lnTo>
                  <a:pt x="48" y="88"/>
                </a:lnTo>
                <a:lnTo>
                  <a:pt x="46" y="90"/>
                </a:lnTo>
                <a:lnTo>
                  <a:pt x="42" y="92"/>
                </a:lnTo>
                <a:lnTo>
                  <a:pt x="40" y="92"/>
                </a:lnTo>
                <a:lnTo>
                  <a:pt x="36" y="94"/>
                </a:lnTo>
                <a:lnTo>
                  <a:pt x="34" y="96"/>
                </a:lnTo>
                <a:lnTo>
                  <a:pt x="30" y="98"/>
                </a:lnTo>
                <a:lnTo>
                  <a:pt x="9" y="119"/>
                </a:lnTo>
                <a:lnTo>
                  <a:pt x="8" y="123"/>
                </a:lnTo>
                <a:lnTo>
                  <a:pt x="8" y="125"/>
                </a:lnTo>
                <a:lnTo>
                  <a:pt x="6" y="127"/>
                </a:lnTo>
                <a:lnTo>
                  <a:pt x="6" y="129"/>
                </a:lnTo>
                <a:lnTo>
                  <a:pt x="4" y="132"/>
                </a:lnTo>
                <a:lnTo>
                  <a:pt x="4" y="134"/>
                </a:lnTo>
                <a:lnTo>
                  <a:pt x="2" y="136"/>
                </a:lnTo>
                <a:lnTo>
                  <a:pt x="2" y="142"/>
                </a:lnTo>
                <a:lnTo>
                  <a:pt x="0" y="146"/>
                </a:lnTo>
                <a:lnTo>
                  <a:pt x="0" y="157"/>
                </a:lnTo>
                <a:lnTo>
                  <a:pt x="105" y="157"/>
                </a:lnTo>
                <a:lnTo>
                  <a:pt x="105" y="138"/>
                </a:lnTo>
                <a:lnTo>
                  <a:pt x="23" y="138"/>
                </a:lnTo>
                <a:lnTo>
                  <a:pt x="23" y="136"/>
                </a:lnTo>
                <a:lnTo>
                  <a:pt x="25" y="134"/>
                </a:lnTo>
                <a:lnTo>
                  <a:pt x="25" y="130"/>
                </a:lnTo>
                <a:lnTo>
                  <a:pt x="27" y="130"/>
                </a:lnTo>
                <a:lnTo>
                  <a:pt x="27" y="129"/>
                </a:lnTo>
                <a:lnTo>
                  <a:pt x="29" y="129"/>
                </a:lnTo>
                <a:lnTo>
                  <a:pt x="29" y="127"/>
                </a:lnTo>
                <a:lnTo>
                  <a:pt x="32" y="123"/>
                </a:lnTo>
                <a:lnTo>
                  <a:pt x="32" y="121"/>
                </a:lnTo>
                <a:lnTo>
                  <a:pt x="34" y="121"/>
                </a:lnTo>
                <a:lnTo>
                  <a:pt x="34" y="119"/>
                </a:lnTo>
                <a:lnTo>
                  <a:pt x="36" y="119"/>
                </a:lnTo>
                <a:lnTo>
                  <a:pt x="40" y="115"/>
                </a:lnTo>
                <a:lnTo>
                  <a:pt x="42" y="115"/>
                </a:lnTo>
                <a:lnTo>
                  <a:pt x="44" y="113"/>
                </a:lnTo>
                <a:lnTo>
                  <a:pt x="44" y="111"/>
                </a:lnTo>
                <a:lnTo>
                  <a:pt x="46" y="111"/>
                </a:lnTo>
                <a:lnTo>
                  <a:pt x="48" y="109"/>
                </a:lnTo>
                <a:lnTo>
                  <a:pt x="50" y="109"/>
                </a:lnTo>
                <a:lnTo>
                  <a:pt x="53" y="106"/>
                </a:lnTo>
                <a:lnTo>
                  <a:pt x="55" y="106"/>
                </a:lnTo>
                <a:lnTo>
                  <a:pt x="57" y="104"/>
                </a:lnTo>
                <a:lnTo>
                  <a:pt x="59" y="104"/>
                </a:lnTo>
                <a:lnTo>
                  <a:pt x="61" y="102"/>
                </a:lnTo>
                <a:lnTo>
                  <a:pt x="75" y="96"/>
                </a:lnTo>
                <a:lnTo>
                  <a:pt x="76" y="94"/>
                </a:lnTo>
                <a:lnTo>
                  <a:pt x="78" y="94"/>
                </a:lnTo>
                <a:lnTo>
                  <a:pt x="80" y="92"/>
                </a:lnTo>
                <a:lnTo>
                  <a:pt x="82" y="92"/>
                </a:lnTo>
                <a:lnTo>
                  <a:pt x="90" y="85"/>
                </a:lnTo>
                <a:lnTo>
                  <a:pt x="92" y="85"/>
                </a:lnTo>
                <a:lnTo>
                  <a:pt x="92" y="83"/>
                </a:lnTo>
                <a:lnTo>
                  <a:pt x="96" y="79"/>
                </a:lnTo>
                <a:lnTo>
                  <a:pt x="96" y="77"/>
                </a:lnTo>
                <a:lnTo>
                  <a:pt x="98" y="77"/>
                </a:lnTo>
                <a:lnTo>
                  <a:pt x="98" y="75"/>
                </a:lnTo>
                <a:lnTo>
                  <a:pt x="99" y="73"/>
                </a:lnTo>
                <a:lnTo>
                  <a:pt x="99" y="69"/>
                </a:lnTo>
                <a:lnTo>
                  <a:pt x="103" y="65"/>
                </a:lnTo>
                <a:lnTo>
                  <a:pt x="103" y="58"/>
                </a:lnTo>
                <a:lnTo>
                  <a:pt x="105" y="56"/>
                </a:lnTo>
                <a:lnTo>
                  <a:pt x="105" y="37"/>
                </a:lnTo>
                <a:lnTo>
                  <a:pt x="103" y="35"/>
                </a:lnTo>
                <a:lnTo>
                  <a:pt x="103" y="29"/>
                </a:lnTo>
                <a:lnTo>
                  <a:pt x="101" y="27"/>
                </a:lnTo>
                <a:lnTo>
                  <a:pt x="101" y="25"/>
                </a:lnTo>
                <a:lnTo>
                  <a:pt x="99" y="23"/>
                </a:lnTo>
                <a:lnTo>
                  <a:pt x="99" y="21"/>
                </a:lnTo>
                <a:lnTo>
                  <a:pt x="96" y="18"/>
                </a:lnTo>
                <a:lnTo>
                  <a:pt x="96" y="16"/>
                </a:lnTo>
                <a:lnTo>
                  <a:pt x="94" y="16"/>
                </a:lnTo>
                <a:lnTo>
                  <a:pt x="88" y="10"/>
                </a:lnTo>
                <a:lnTo>
                  <a:pt x="86" y="10"/>
                </a:lnTo>
                <a:lnTo>
                  <a:pt x="82" y="6"/>
                </a:lnTo>
                <a:lnTo>
                  <a:pt x="80" y="6"/>
                </a:lnTo>
                <a:lnTo>
                  <a:pt x="78" y="4"/>
                </a:lnTo>
                <a:lnTo>
                  <a:pt x="76" y="4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6" y="2"/>
                </a:lnTo>
                <a:lnTo>
                  <a:pt x="34" y="4"/>
                </a:lnTo>
                <a:lnTo>
                  <a:pt x="32" y="4"/>
                </a:lnTo>
                <a:lnTo>
                  <a:pt x="30" y="6"/>
                </a:lnTo>
                <a:lnTo>
                  <a:pt x="29" y="6"/>
                </a:lnTo>
                <a:lnTo>
                  <a:pt x="23" y="12"/>
                </a:lnTo>
                <a:lnTo>
                  <a:pt x="21" y="12"/>
                </a:lnTo>
                <a:lnTo>
                  <a:pt x="15" y="18"/>
                </a:lnTo>
                <a:lnTo>
                  <a:pt x="15" y="20"/>
                </a:lnTo>
                <a:lnTo>
                  <a:pt x="11" y="23"/>
                </a:lnTo>
                <a:lnTo>
                  <a:pt x="11" y="27"/>
                </a:lnTo>
                <a:lnTo>
                  <a:pt x="9" y="29"/>
                </a:lnTo>
                <a:lnTo>
                  <a:pt x="9" y="31"/>
                </a:lnTo>
                <a:lnTo>
                  <a:pt x="8" y="33"/>
                </a:lnTo>
                <a:lnTo>
                  <a:pt x="8" y="39"/>
                </a:lnTo>
                <a:lnTo>
                  <a:pt x="6" y="42"/>
                </a:lnTo>
                <a:lnTo>
                  <a:pt x="6" y="56"/>
                </a:lnTo>
                <a:lnTo>
                  <a:pt x="25" y="56"/>
                </a:lnTo>
                <a:lnTo>
                  <a:pt x="25" y="46"/>
                </a:lnTo>
                <a:lnTo>
                  <a:pt x="27" y="44"/>
                </a:lnTo>
                <a:lnTo>
                  <a:pt x="27" y="39"/>
                </a:lnTo>
                <a:lnTo>
                  <a:pt x="29" y="37"/>
                </a:lnTo>
                <a:lnTo>
                  <a:pt x="29" y="35"/>
                </a:lnTo>
                <a:lnTo>
                  <a:pt x="30" y="33"/>
                </a:lnTo>
                <a:lnTo>
                  <a:pt x="30" y="31"/>
                </a:lnTo>
                <a:lnTo>
                  <a:pt x="32" y="31"/>
                </a:lnTo>
                <a:lnTo>
                  <a:pt x="32" y="29"/>
                </a:lnTo>
                <a:lnTo>
                  <a:pt x="36" y="25"/>
                </a:lnTo>
                <a:lnTo>
                  <a:pt x="38" y="25"/>
                </a:lnTo>
                <a:lnTo>
                  <a:pt x="38" y="23"/>
                </a:lnTo>
                <a:lnTo>
                  <a:pt x="42" y="23"/>
                </a:lnTo>
                <a:lnTo>
                  <a:pt x="42" y="21"/>
                </a:lnTo>
                <a:lnTo>
                  <a:pt x="48" y="21"/>
                </a:lnTo>
                <a:lnTo>
                  <a:pt x="48" y="20"/>
                </a:lnTo>
                <a:lnTo>
                  <a:pt x="63" y="20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6" y="25"/>
                </a:lnTo>
                <a:lnTo>
                  <a:pt x="82" y="31"/>
                </a:lnTo>
                <a:lnTo>
                  <a:pt x="82" y="33"/>
                </a:lnTo>
                <a:lnTo>
                  <a:pt x="84" y="35"/>
                </a:lnTo>
                <a:lnTo>
                  <a:pt x="84" y="37"/>
                </a:lnTo>
                <a:lnTo>
                  <a:pt x="86" y="41"/>
                </a:lnTo>
                <a:lnTo>
                  <a:pt x="86" y="56"/>
                </a:lnTo>
                <a:lnTo>
                  <a:pt x="84" y="56"/>
                </a:lnTo>
                <a:lnTo>
                  <a:pt x="84" y="62"/>
                </a:lnTo>
                <a:lnTo>
                  <a:pt x="82" y="62"/>
                </a:lnTo>
                <a:lnTo>
                  <a:pt x="82" y="65"/>
                </a:lnTo>
                <a:lnTo>
                  <a:pt x="80" y="65"/>
                </a:lnTo>
                <a:lnTo>
                  <a:pt x="80" y="67"/>
                </a:lnTo>
                <a:lnTo>
                  <a:pt x="73" y="75"/>
                </a:lnTo>
                <a:lnTo>
                  <a:pt x="71" y="75"/>
                </a:lnTo>
                <a:lnTo>
                  <a:pt x="71" y="77"/>
                </a:lnTo>
                <a:lnTo>
                  <a:pt x="69" y="77"/>
                </a:lnTo>
                <a:lnTo>
                  <a:pt x="65" y="81"/>
                </a:lnTo>
                <a:lnTo>
                  <a:pt x="63" y="81"/>
                </a:lnTo>
                <a:lnTo>
                  <a:pt x="5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6833349" y="3079751"/>
            <a:ext cx="423862" cy="600075"/>
            <a:chOff x="5453811" y="3087770"/>
            <a:chExt cx="423862" cy="600075"/>
          </a:xfrm>
        </p:grpSpPr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653836" y="3513220"/>
              <a:ext cx="23812" cy="174625"/>
            </a:xfrm>
            <a:custGeom>
              <a:avLst/>
              <a:gdLst>
                <a:gd name="T0" fmla="*/ 0 w 31"/>
                <a:gd name="T1" fmla="*/ 205 h 220"/>
                <a:gd name="T2" fmla="*/ 0 w 31"/>
                <a:gd name="T3" fmla="*/ 209 h 220"/>
                <a:gd name="T4" fmla="*/ 2 w 31"/>
                <a:gd name="T5" fmla="*/ 212 h 220"/>
                <a:gd name="T6" fmla="*/ 8 w 31"/>
                <a:gd name="T7" fmla="*/ 218 h 220"/>
                <a:gd name="T8" fmla="*/ 12 w 31"/>
                <a:gd name="T9" fmla="*/ 218 h 220"/>
                <a:gd name="T10" fmla="*/ 16 w 31"/>
                <a:gd name="T11" fmla="*/ 220 h 220"/>
                <a:gd name="T12" fmla="*/ 20 w 31"/>
                <a:gd name="T13" fmla="*/ 218 h 220"/>
                <a:gd name="T14" fmla="*/ 23 w 31"/>
                <a:gd name="T15" fmla="*/ 218 h 220"/>
                <a:gd name="T16" fmla="*/ 25 w 31"/>
                <a:gd name="T17" fmla="*/ 214 h 220"/>
                <a:gd name="T18" fmla="*/ 29 w 31"/>
                <a:gd name="T19" fmla="*/ 212 h 220"/>
                <a:gd name="T20" fmla="*/ 29 w 31"/>
                <a:gd name="T21" fmla="*/ 209 h 220"/>
                <a:gd name="T22" fmla="*/ 31 w 31"/>
                <a:gd name="T23" fmla="*/ 205 h 220"/>
                <a:gd name="T24" fmla="*/ 31 w 31"/>
                <a:gd name="T25" fmla="*/ 15 h 220"/>
                <a:gd name="T26" fmla="*/ 29 w 31"/>
                <a:gd name="T27" fmla="*/ 12 h 220"/>
                <a:gd name="T28" fmla="*/ 29 w 31"/>
                <a:gd name="T29" fmla="*/ 8 h 220"/>
                <a:gd name="T30" fmla="*/ 23 w 31"/>
                <a:gd name="T31" fmla="*/ 2 h 220"/>
                <a:gd name="T32" fmla="*/ 20 w 31"/>
                <a:gd name="T33" fmla="*/ 0 h 220"/>
                <a:gd name="T34" fmla="*/ 12 w 31"/>
                <a:gd name="T35" fmla="*/ 0 h 220"/>
                <a:gd name="T36" fmla="*/ 8 w 31"/>
                <a:gd name="T37" fmla="*/ 2 h 220"/>
                <a:gd name="T38" fmla="*/ 4 w 31"/>
                <a:gd name="T39" fmla="*/ 4 h 220"/>
                <a:gd name="T40" fmla="*/ 2 w 31"/>
                <a:gd name="T41" fmla="*/ 8 h 220"/>
                <a:gd name="T42" fmla="*/ 0 w 31"/>
                <a:gd name="T43" fmla="*/ 12 h 220"/>
                <a:gd name="T44" fmla="*/ 0 w 31"/>
                <a:gd name="T45" fmla="*/ 15 h 220"/>
                <a:gd name="T46" fmla="*/ 0 w 31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20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5453811" y="3087770"/>
              <a:ext cx="423862" cy="425450"/>
            </a:xfrm>
            <a:custGeom>
              <a:avLst/>
              <a:gdLst>
                <a:gd name="T0" fmla="*/ 5 w 534"/>
                <a:gd name="T1" fmla="*/ 319 h 535"/>
                <a:gd name="T2" fmla="*/ 21 w 534"/>
                <a:gd name="T3" fmla="*/ 369 h 535"/>
                <a:gd name="T4" fmla="*/ 46 w 534"/>
                <a:gd name="T5" fmla="*/ 415 h 535"/>
                <a:gd name="T6" fmla="*/ 88 w 534"/>
                <a:gd name="T7" fmla="*/ 464 h 535"/>
                <a:gd name="T8" fmla="*/ 128 w 534"/>
                <a:gd name="T9" fmla="*/ 495 h 535"/>
                <a:gd name="T10" fmla="*/ 174 w 534"/>
                <a:gd name="T11" fmla="*/ 518 h 535"/>
                <a:gd name="T12" fmla="*/ 226 w 534"/>
                <a:gd name="T13" fmla="*/ 531 h 535"/>
                <a:gd name="T14" fmla="*/ 266 w 534"/>
                <a:gd name="T15" fmla="*/ 535 h 535"/>
                <a:gd name="T16" fmla="*/ 333 w 534"/>
                <a:gd name="T17" fmla="*/ 526 h 535"/>
                <a:gd name="T18" fmla="*/ 381 w 534"/>
                <a:gd name="T19" fmla="*/ 506 h 535"/>
                <a:gd name="T20" fmla="*/ 425 w 534"/>
                <a:gd name="T21" fmla="*/ 480 h 535"/>
                <a:gd name="T22" fmla="*/ 471 w 534"/>
                <a:gd name="T23" fmla="*/ 436 h 535"/>
                <a:gd name="T24" fmla="*/ 507 w 534"/>
                <a:gd name="T25" fmla="*/ 380 h 535"/>
                <a:gd name="T26" fmla="*/ 528 w 534"/>
                <a:gd name="T27" fmla="*/ 319 h 535"/>
                <a:gd name="T28" fmla="*/ 534 w 534"/>
                <a:gd name="T29" fmla="*/ 267 h 535"/>
                <a:gd name="T30" fmla="*/ 530 w 534"/>
                <a:gd name="T31" fmla="*/ 227 h 535"/>
                <a:gd name="T32" fmla="*/ 517 w 534"/>
                <a:gd name="T33" fmla="*/ 176 h 535"/>
                <a:gd name="T34" fmla="*/ 494 w 534"/>
                <a:gd name="T35" fmla="*/ 130 h 535"/>
                <a:gd name="T36" fmla="*/ 453 w 534"/>
                <a:gd name="T37" fmla="*/ 78 h 535"/>
                <a:gd name="T38" fmla="*/ 404 w 534"/>
                <a:gd name="T39" fmla="*/ 38 h 535"/>
                <a:gd name="T40" fmla="*/ 356 w 534"/>
                <a:gd name="T41" fmla="*/ 15 h 535"/>
                <a:gd name="T42" fmla="*/ 306 w 534"/>
                <a:gd name="T43" fmla="*/ 2 h 535"/>
                <a:gd name="T44" fmla="*/ 212 w 534"/>
                <a:gd name="T45" fmla="*/ 5 h 535"/>
                <a:gd name="T46" fmla="*/ 151 w 534"/>
                <a:gd name="T47" fmla="*/ 26 h 535"/>
                <a:gd name="T48" fmla="*/ 107 w 534"/>
                <a:gd name="T49" fmla="*/ 53 h 535"/>
                <a:gd name="T50" fmla="*/ 51 w 534"/>
                <a:gd name="T51" fmla="*/ 109 h 535"/>
                <a:gd name="T52" fmla="*/ 21 w 534"/>
                <a:gd name="T53" fmla="*/ 164 h 535"/>
                <a:gd name="T54" fmla="*/ 5 w 534"/>
                <a:gd name="T55" fmla="*/ 214 h 535"/>
                <a:gd name="T56" fmla="*/ 0 w 534"/>
                <a:gd name="T57" fmla="*/ 267 h 535"/>
                <a:gd name="T58" fmla="*/ 32 w 534"/>
                <a:gd name="T59" fmla="*/ 231 h 535"/>
                <a:gd name="T60" fmla="*/ 44 w 534"/>
                <a:gd name="T61" fmla="*/ 187 h 535"/>
                <a:gd name="T62" fmla="*/ 65 w 534"/>
                <a:gd name="T63" fmla="*/ 145 h 535"/>
                <a:gd name="T64" fmla="*/ 116 w 534"/>
                <a:gd name="T65" fmla="*/ 84 h 535"/>
                <a:gd name="T66" fmla="*/ 155 w 534"/>
                <a:gd name="T67" fmla="*/ 59 h 535"/>
                <a:gd name="T68" fmla="*/ 206 w 534"/>
                <a:gd name="T69" fmla="*/ 38 h 535"/>
                <a:gd name="T70" fmla="*/ 277 w 534"/>
                <a:gd name="T71" fmla="*/ 30 h 535"/>
                <a:gd name="T72" fmla="*/ 335 w 534"/>
                <a:gd name="T73" fmla="*/ 40 h 535"/>
                <a:gd name="T74" fmla="*/ 377 w 534"/>
                <a:gd name="T75" fmla="*/ 59 h 535"/>
                <a:gd name="T76" fmla="*/ 415 w 534"/>
                <a:gd name="T77" fmla="*/ 84 h 535"/>
                <a:gd name="T78" fmla="*/ 461 w 534"/>
                <a:gd name="T79" fmla="*/ 135 h 535"/>
                <a:gd name="T80" fmla="*/ 484 w 534"/>
                <a:gd name="T81" fmla="*/ 176 h 535"/>
                <a:gd name="T82" fmla="*/ 498 w 534"/>
                <a:gd name="T83" fmla="*/ 220 h 535"/>
                <a:gd name="T84" fmla="*/ 503 w 534"/>
                <a:gd name="T85" fmla="*/ 267 h 535"/>
                <a:gd name="T86" fmla="*/ 499 w 534"/>
                <a:gd name="T87" fmla="*/ 302 h 535"/>
                <a:gd name="T88" fmla="*/ 484 w 534"/>
                <a:gd name="T89" fmla="*/ 357 h 535"/>
                <a:gd name="T90" fmla="*/ 455 w 534"/>
                <a:gd name="T91" fmla="*/ 407 h 535"/>
                <a:gd name="T92" fmla="*/ 396 w 534"/>
                <a:gd name="T93" fmla="*/ 462 h 535"/>
                <a:gd name="T94" fmla="*/ 356 w 534"/>
                <a:gd name="T95" fmla="*/ 485 h 535"/>
                <a:gd name="T96" fmla="*/ 312 w 534"/>
                <a:gd name="T97" fmla="*/ 499 h 535"/>
                <a:gd name="T98" fmla="*/ 266 w 534"/>
                <a:gd name="T99" fmla="*/ 505 h 535"/>
                <a:gd name="T100" fmla="*/ 218 w 534"/>
                <a:gd name="T101" fmla="*/ 499 h 535"/>
                <a:gd name="T102" fmla="*/ 174 w 534"/>
                <a:gd name="T103" fmla="*/ 485 h 535"/>
                <a:gd name="T104" fmla="*/ 134 w 534"/>
                <a:gd name="T105" fmla="*/ 462 h 535"/>
                <a:gd name="T106" fmla="*/ 76 w 534"/>
                <a:gd name="T107" fmla="*/ 407 h 535"/>
                <a:gd name="T108" fmla="*/ 53 w 534"/>
                <a:gd name="T109" fmla="*/ 367 h 535"/>
                <a:gd name="T110" fmla="*/ 38 w 534"/>
                <a:gd name="T111" fmla="*/ 325 h 535"/>
                <a:gd name="T112" fmla="*/ 30 w 534"/>
                <a:gd name="T113" fmla="*/ 26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0" y="281"/>
                  </a:lnTo>
                  <a:lnTo>
                    <a:pt x="1" y="306"/>
                  </a:lnTo>
                  <a:lnTo>
                    <a:pt x="5" y="319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5" y="357"/>
                  </a:lnTo>
                  <a:lnTo>
                    <a:pt x="21" y="369"/>
                  </a:lnTo>
                  <a:lnTo>
                    <a:pt x="24" y="380"/>
                  </a:lnTo>
                  <a:lnTo>
                    <a:pt x="32" y="394"/>
                  </a:lnTo>
                  <a:lnTo>
                    <a:pt x="38" y="403"/>
                  </a:lnTo>
                  <a:lnTo>
                    <a:pt x="46" y="415"/>
                  </a:lnTo>
                  <a:lnTo>
                    <a:pt x="51" y="424"/>
                  </a:lnTo>
                  <a:lnTo>
                    <a:pt x="61" y="436"/>
                  </a:lnTo>
                  <a:lnTo>
                    <a:pt x="69" y="445"/>
                  </a:lnTo>
                  <a:lnTo>
                    <a:pt x="88" y="464"/>
                  </a:lnTo>
                  <a:lnTo>
                    <a:pt x="97" y="472"/>
                  </a:lnTo>
                  <a:lnTo>
                    <a:pt x="107" y="480"/>
                  </a:lnTo>
                  <a:lnTo>
                    <a:pt x="116" y="487"/>
                  </a:lnTo>
                  <a:lnTo>
                    <a:pt x="128" y="495"/>
                  </a:lnTo>
                  <a:lnTo>
                    <a:pt x="139" y="501"/>
                  </a:lnTo>
                  <a:lnTo>
                    <a:pt x="151" y="506"/>
                  </a:lnTo>
                  <a:lnTo>
                    <a:pt x="162" y="512"/>
                  </a:lnTo>
                  <a:lnTo>
                    <a:pt x="174" y="518"/>
                  </a:lnTo>
                  <a:lnTo>
                    <a:pt x="187" y="522"/>
                  </a:lnTo>
                  <a:lnTo>
                    <a:pt x="199" y="526"/>
                  </a:lnTo>
                  <a:lnTo>
                    <a:pt x="212" y="529"/>
                  </a:lnTo>
                  <a:lnTo>
                    <a:pt x="226" y="531"/>
                  </a:lnTo>
                  <a:lnTo>
                    <a:pt x="237" y="533"/>
                  </a:lnTo>
                  <a:lnTo>
                    <a:pt x="250" y="533"/>
                  </a:lnTo>
                  <a:lnTo>
                    <a:pt x="264" y="535"/>
                  </a:lnTo>
                  <a:lnTo>
                    <a:pt x="266" y="535"/>
                  </a:lnTo>
                  <a:lnTo>
                    <a:pt x="279" y="533"/>
                  </a:lnTo>
                  <a:lnTo>
                    <a:pt x="293" y="533"/>
                  </a:lnTo>
                  <a:lnTo>
                    <a:pt x="317" y="529"/>
                  </a:lnTo>
                  <a:lnTo>
                    <a:pt x="333" y="526"/>
                  </a:lnTo>
                  <a:lnTo>
                    <a:pt x="344" y="522"/>
                  </a:lnTo>
                  <a:lnTo>
                    <a:pt x="356" y="518"/>
                  </a:lnTo>
                  <a:lnTo>
                    <a:pt x="369" y="512"/>
                  </a:lnTo>
                  <a:lnTo>
                    <a:pt x="381" y="506"/>
                  </a:lnTo>
                  <a:lnTo>
                    <a:pt x="392" y="501"/>
                  </a:lnTo>
                  <a:lnTo>
                    <a:pt x="404" y="495"/>
                  </a:lnTo>
                  <a:lnTo>
                    <a:pt x="413" y="487"/>
                  </a:lnTo>
                  <a:lnTo>
                    <a:pt x="425" y="480"/>
                  </a:lnTo>
                  <a:lnTo>
                    <a:pt x="434" y="472"/>
                  </a:lnTo>
                  <a:lnTo>
                    <a:pt x="444" y="464"/>
                  </a:lnTo>
                  <a:lnTo>
                    <a:pt x="463" y="445"/>
                  </a:lnTo>
                  <a:lnTo>
                    <a:pt x="471" y="436"/>
                  </a:lnTo>
                  <a:lnTo>
                    <a:pt x="478" y="426"/>
                  </a:lnTo>
                  <a:lnTo>
                    <a:pt x="488" y="415"/>
                  </a:lnTo>
                  <a:lnTo>
                    <a:pt x="499" y="394"/>
                  </a:lnTo>
                  <a:lnTo>
                    <a:pt x="507" y="380"/>
                  </a:lnTo>
                  <a:lnTo>
                    <a:pt x="511" y="369"/>
                  </a:lnTo>
                  <a:lnTo>
                    <a:pt x="520" y="346"/>
                  </a:lnTo>
                  <a:lnTo>
                    <a:pt x="524" y="332"/>
                  </a:lnTo>
                  <a:lnTo>
                    <a:pt x="528" y="319"/>
                  </a:lnTo>
                  <a:lnTo>
                    <a:pt x="530" y="306"/>
                  </a:lnTo>
                  <a:lnTo>
                    <a:pt x="532" y="292"/>
                  </a:lnTo>
                  <a:lnTo>
                    <a:pt x="532" y="281"/>
                  </a:lnTo>
                  <a:lnTo>
                    <a:pt x="534" y="267"/>
                  </a:lnTo>
                  <a:lnTo>
                    <a:pt x="534" y="265"/>
                  </a:lnTo>
                  <a:lnTo>
                    <a:pt x="532" y="252"/>
                  </a:lnTo>
                  <a:lnTo>
                    <a:pt x="532" y="241"/>
                  </a:lnTo>
                  <a:lnTo>
                    <a:pt x="530" y="227"/>
                  </a:lnTo>
                  <a:lnTo>
                    <a:pt x="528" y="214"/>
                  </a:lnTo>
                  <a:lnTo>
                    <a:pt x="524" y="200"/>
                  </a:lnTo>
                  <a:lnTo>
                    <a:pt x="520" y="189"/>
                  </a:lnTo>
                  <a:lnTo>
                    <a:pt x="517" y="176"/>
                  </a:lnTo>
                  <a:lnTo>
                    <a:pt x="511" y="164"/>
                  </a:lnTo>
                  <a:lnTo>
                    <a:pt x="507" y="153"/>
                  </a:lnTo>
                  <a:lnTo>
                    <a:pt x="499" y="139"/>
                  </a:lnTo>
                  <a:lnTo>
                    <a:pt x="494" y="130"/>
                  </a:lnTo>
                  <a:lnTo>
                    <a:pt x="488" y="118"/>
                  </a:lnTo>
                  <a:lnTo>
                    <a:pt x="480" y="109"/>
                  </a:lnTo>
                  <a:lnTo>
                    <a:pt x="471" y="97"/>
                  </a:lnTo>
                  <a:lnTo>
                    <a:pt x="453" y="78"/>
                  </a:lnTo>
                  <a:lnTo>
                    <a:pt x="434" y="61"/>
                  </a:lnTo>
                  <a:lnTo>
                    <a:pt x="425" y="53"/>
                  </a:lnTo>
                  <a:lnTo>
                    <a:pt x="413" y="46"/>
                  </a:lnTo>
                  <a:lnTo>
                    <a:pt x="404" y="38"/>
                  </a:lnTo>
                  <a:lnTo>
                    <a:pt x="392" y="32"/>
                  </a:lnTo>
                  <a:lnTo>
                    <a:pt x="381" y="26"/>
                  </a:lnTo>
                  <a:lnTo>
                    <a:pt x="369" y="21"/>
                  </a:lnTo>
                  <a:lnTo>
                    <a:pt x="356" y="15"/>
                  </a:lnTo>
                  <a:lnTo>
                    <a:pt x="344" y="11"/>
                  </a:lnTo>
                  <a:lnTo>
                    <a:pt x="331" y="7"/>
                  </a:lnTo>
                  <a:lnTo>
                    <a:pt x="319" y="5"/>
                  </a:lnTo>
                  <a:lnTo>
                    <a:pt x="306" y="2"/>
                  </a:lnTo>
                  <a:lnTo>
                    <a:pt x="279" y="0"/>
                  </a:lnTo>
                  <a:lnTo>
                    <a:pt x="250" y="0"/>
                  </a:lnTo>
                  <a:lnTo>
                    <a:pt x="226" y="2"/>
                  </a:lnTo>
                  <a:lnTo>
                    <a:pt x="212" y="5"/>
                  </a:lnTo>
                  <a:lnTo>
                    <a:pt x="199" y="7"/>
                  </a:lnTo>
                  <a:lnTo>
                    <a:pt x="187" y="11"/>
                  </a:lnTo>
                  <a:lnTo>
                    <a:pt x="162" y="21"/>
                  </a:lnTo>
                  <a:lnTo>
                    <a:pt x="151" y="26"/>
                  </a:lnTo>
                  <a:lnTo>
                    <a:pt x="139" y="32"/>
                  </a:lnTo>
                  <a:lnTo>
                    <a:pt x="128" y="38"/>
                  </a:lnTo>
                  <a:lnTo>
                    <a:pt x="116" y="46"/>
                  </a:lnTo>
                  <a:lnTo>
                    <a:pt x="107" y="53"/>
                  </a:lnTo>
                  <a:lnTo>
                    <a:pt x="97" y="61"/>
                  </a:lnTo>
                  <a:lnTo>
                    <a:pt x="78" y="78"/>
                  </a:lnTo>
                  <a:lnTo>
                    <a:pt x="61" y="97"/>
                  </a:lnTo>
                  <a:lnTo>
                    <a:pt x="51" y="109"/>
                  </a:lnTo>
                  <a:lnTo>
                    <a:pt x="38" y="130"/>
                  </a:lnTo>
                  <a:lnTo>
                    <a:pt x="32" y="139"/>
                  </a:lnTo>
                  <a:lnTo>
                    <a:pt x="24" y="153"/>
                  </a:lnTo>
                  <a:lnTo>
                    <a:pt x="21" y="164"/>
                  </a:lnTo>
                  <a:lnTo>
                    <a:pt x="15" y="176"/>
                  </a:lnTo>
                  <a:lnTo>
                    <a:pt x="11" y="189"/>
                  </a:lnTo>
                  <a:lnTo>
                    <a:pt x="7" y="200"/>
                  </a:lnTo>
                  <a:lnTo>
                    <a:pt x="5" y="214"/>
                  </a:lnTo>
                  <a:lnTo>
                    <a:pt x="1" y="227"/>
                  </a:lnTo>
                  <a:lnTo>
                    <a:pt x="0" y="252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0" y="254"/>
                  </a:lnTo>
                  <a:lnTo>
                    <a:pt x="32" y="231"/>
                  </a:lnTo>
                  <a:lnTo>
                    <a:pt x="34" y="220"/>
                  </a:lnTo>
                  <a:lnTo>
                    <a:pt x="38" y="208"/>
                  </a:lnTo>
                  <a:lnTo>
                    <a:pt x="40" y="197"/>
                  </a:lnTo>
                  <a:lnTo>
                    <a:pt x="44" y="187"/>
                  </a:lnTo>
                  <a:lnTo>
                    <a:pt x="47" y="176"/>
                  </a:lnTo>
                  <a:lnTo>
                    <a:pt x="53" y="166"/>
                  </a:lnTo>
                  <a:lnTo>
                    <a:pt x="59" y="155"/>
                  </a:lnTo>
                  <a:lnTo>
                    <a:pt x="65" y="145"/>
                  </a:lnTo>
                  <a:lnTo>
                    <a:pt x="76" y="126"/>
                  </a:lnTo>
                  <a:lnTo>
                    <a:pt x="84" y="118"/>
                  </a:lnTo>
                  <a:lnTo>
                    <a:pt x="99" y="101"/>
                  </a:lnTo>
                  <a:lnTo>
                    <a:pt x="116" y="84"/>
                  </a:lnTo>
                  <a:lnTo>
                    <a:pt x="126" y="78"/>
                  </a:lnTo>
                  <a:lnTo>
                    <a:pt x="134" y="70"/>
                  </a:lnTo>
                  <a:lnTo>
                    <a:pt x="143" y="65"/>
                  </a:lnTo>
                  <a:lnTo>
                    <a:pt x="155" y="59"/>
                  </a:lnTo>
                  <a:lnTo>
                    <a:pt x="164" y="53"/>
                  </a:lnTo>
                  <a:lnTo>
                    <a:pt x="174" y="47"/>
                  </a:lnTo>
                  <a:lnTo>
                    <a:pt x="197" y="40"/>
                  </a:lnTo>
                  <a:lnTo>
                    <a:pt x="206" y="38"/>
                  </a:lnTo>
                  <a:lnTo>
                    <a:pt x="218" y="34"/>
                  </a:lnTo>
                  <a:lnTo>
                    <a:pt x="229" y="32"/>
                  </a:lnTo>
                  <a:lnTo>
                    <a:pt x="252" y="30"/>
                  </a:lnTo>
                  <a:lnTo>
                    <a:pt x="277" y="30"/>
                  </a:lnTo>
                  <a:lnTo>
                    <a:pt x="300" y="32"/>
                  </a:lnTo>
                  <a:lnTo>
                    <a:pt x="312" y="34"/>
                  </a:lnTo>
                  <a:lnTo>
                    <a:pt x="323" y="38"/>
                  </a:lnTo>
                  <a:lnTo>
                    <a:pt x="335" y="40"/>
                  </a:lnTo>
                  <a:lnTo>
                    <a:pt x="346" y="44"/>
                  </a:lnTo>
                  <a:lnTo>
                    <a:pt x="356" y="47"/>
                  </a:lnTo>
                  <a:lnTo>
                    <a:pt x="367" y="53"/>
                  </a:lnTo>
                  <a:lnTo>
                    <a:pt x="377" y="59"/>
                  </a:lnTo>
                  <a:lnTo>
                    <a:pt x="386" y="65"/>
                  </a:lnTo>
                  <a:lnTo>
                    <a:pt x="396" y="70"/>
                  </a:lnTo>
                  <a:lnTo>
                    <a:pt x="406" y="78"/>
                  </a:lnTo>
                  <a:lnTo>
                    <a:pt x="415" y="84"/>
                  </a:lnTo>
                  <a:lnTo>
                    <a:pt x="432" y="101"/>
                  </a:lnTo>
                  <a:lnTo>
                    <a:pt x="448" y="118"/>
                  </a:lnTo>
                  <a:lnTo>
                    <a:pt x="455" y="126"/>
                  </a:lnTo>
                  <a:lnTo>
                    <a:pt x="461" y="135"/>
                  </a:lnTo>
                  <a:lnTo>
                    <a:pt x="467" y="145"/>
                  </a:lnTo>
                  <a:lnTo>
                    <a:pt x="473" y="155"/>
                  </a:lnTo>
                  <a:lnTo>
                    <a:pt x="478" y="166"/>
                  </a:lnTo>
                  <a:lnTo>
                    <a:pt x="484" y="176"/>
                  </a:lnTo>
                  <a:lnTo>
                    <a:pt x="488" y="187"/>
                  </a:lnTo>
                  <a:lnTo>
                    <a:pt x="492" y="199"/>
                  </a:lnTo>
                  <a:lnTo>
                    <a:pt x="496" y="208"/>
                  </a:lnTo>
                  <a:lnTo>
                    <a:pt x="498" y="220"/>
                  </a:lnTo>
                  <a:lnTo>
                    <a:pt x="499" y="231"/>
                  </a:lnTo>
                  <a:lnTo>
                    <a:pt x="501" y="243"/>
                  </a:lnTo>
                  <a:lnTo>
                    <a:pt x="501" y="254"/>
                  </a:lnTo>
                  <a:lnTo>
                    <a:pt x="503" y="267"/>
                  </a:lnTo>
                  <a:lnTo>
                    <a:pt x="503" y="265"/>
                  </a:lnTo>
                  <a:lnTo>
                    <a:pt x="501" y="279"/>
                  </a:lnTo>
                  <a:lnTo>
                    <a:pt x="501" y="290"/>
                  </a:lnTo>
                  <a:lnTo>
                    <a:pt x="499" y="302"/>
                  </a:lnTo>
                  <a:lnTo>
                    <a:pt x="498" y="313"/>
                  </a:lnTo>
                  <a:lnTo>
                    <a:pt x="496" y="325"/>
                  </a:lnTo>
                  <a:lnTo>
                    <a:pt x="492" y="336"/>
                  </a:lnTo>
                  <a:lnTo>
                    <a:pt x="484" y="357"/>
                  </a:lnTo>
                  <a:lnTo>
                    <a:pt x="478" y="367"/>
                  </a:lnTo>
                  <a:lnTo>
                    <a:pt x="473" y="378"/>
                  </a:lnTo>
                  <a:lnTo>
                    <a:pt x="461" y="397"/>
                  </a:lnTo>
                  <a:lnTo>
                    <a:pt x="455" y="407"/>
                  </a:lnTo>
                  <a:lnTo>
                    <a:pt x="448" y="417"/>
                  </a:lnTo>
                  <a:lnTo>
                    <a:pt x="415" y="449"/>
                  </a:lnTo>
                  <a:lnTo>
                    <a:pt x="406" y="455"/>
                  </a:lnTo>
                  <a:lnTo>
                    <a:pt x="396" y="462"/>
                  </a:lnTo>
                  <a:lnTo>
                    <a:pt x="386" y="468"/>
                  </a:lnTo>
                  <a:lnTo>
                    <a:pt x="377" y="474"/>
                  </a:lnTo>
                  <a:lnTo>
                    <a:pt x="367" y="480"/>
                  </a:lnTo>
                  <a:lnTo>
                    <a:pt x="356" y="485"/>
                  </a:lnTo>
                  <a:lnTo>
                    <a:pt x="346" y="489"/>
                  </a:lnTo>
                  <a:lnTo>
                    <a:pt x="335" y="493"/>
                  </a:lnTo>
                  <a:lnTo>
                    <a:pt x="323" y="497"/>
                  </a:lnTo>
                  <a:lnTo>
                    <a:pt x="312" y="499"/>
                  </a:lnTo>
                  <a:lnTo>
                    <a:pt x="289" y="503"/>
                  </a:lnTo>
                  <a:lnTo>
                    <a:pt x="277" y="503"/>
                  </a:lnTo>
                  <a:lnTo>
                    <a:pt x="264" y="505"/>
                  </a:lnTo>
                  <a:lnTo>
                    <a:pt x="266" y="505"/>
                  </a:lnTo>
                  <a:lnTo>
                    <a:pt x="252" y="503"/>
                  </a:lnTo>
                  <a:lnTo>
                    <a:pt x="241" y="503"/>
                  </a:lnTo>
                  <a:lnTo>
                    <a:pt x="229" y="501"/>
                  </a:lnTo>
                  <a:lnTo>
                    <a:pt x="218" y="499"/>
                  </a:lnTo>
                  <a:lnTo>
                    <a:pt x="208" y="497"/>
                  </a:lnTo>
                  <a:lnTo>
                    <a:pt x="197" y="493"/>
                  </a:lnTo>
                  <a:lnTo>
                    <a:pt x="185" y="489"/>
                  </a:lnTo>
                  <a:lnTo>
                    <a:pt x="174" y="485"/>
                  </a:lnTo>
                  <a:lnTo>
                    <a:pt x="164" y="480"/>
                  </a:lnTo>
                  <a:lnTo>
                    <a:pt x="153" y="474"/>
                  </a:lnTo>
                  <a:lnTo>
                    <a:pt x="143" y="468"/>
                  </a:lnTo>
                  <a:lnTo>
                    <a:pt x="134" y="462"/>
                  </a:lnTo>
                  <a:lnTo>
                    <a:pt x="126" y="457"/>
                  </a:lnTo>
                  <a:lnTo>
                    <a:pt x="116" y="449"/>
                  </a:lnTo>
                  <a:lnTo>
                    <a:pt x="84" y="417"/>
                  </a:lnTo>
                  <a:lnTo>
                    <a:pt x="76" y="407"/>
                  </a:lnTo>
                  <a:lnTo>
                    <a:pt x="70" y="397"/>
                  </a:lnTo>
                  <a:lnTo>
                    <a:pt x="65" y="388"/>
                  </a:lnTo>
                  <a:lnTo>
                    <a:pt x="59" y="378"/>
                  </a:lnTo>
                  <a:lnTo>
                    <a:pt x="53" y="367"/>
                  </a:lnTo>
                  <a:lnTo>
                    <a:pt x="47" y="357"/>
                  </a:lnTo>
                  <a:lnTo>
                    <a:pt x="44" y="346"/>
                  </a:lnTo>
                  <a:lnTo>
                    <a:pt x="40" y="336"/>
                  </a:lnTo>
                  <a:lnTo>
                    <a:pt x="38" y="325"/>
                  </a:lnTo>
                  <a:lnTo>
                    <a:pt x="34" y="313"/>
                  </a:lnTo>
                  <a:lnTo>
                    <a:pt x="32" y="302"/>
                  </a:lnTo>
                  <a:lnTo>
                    <a:pt x="30" y="279"/>
                  </a:lnTo>
                  <a:lnTo>
                    <a:pt x="3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474448" y="3243345"/>
              <a:ext cx="103188" cy="127000"/>
            </a:xfrm>
            <a:custGeom>
              <a:avLst/>
              <a:gdLst>
                <a:gd name="T0" fmla="*/ 0 w 131"/>
                <a:gd name="T1" fmla="*/ 0 h 160"/>
                <a:gd name="T2" fmla="*/ 0 w 131"/>
                <a:gd name="T3" fmla="*/ 19 h 160"/>
                <a:gd name="T4" fmla="*/ 54 w 131"/>
                <a:gd name="T5" fmla="*/ 19 h 160"/>
                <a:gd name="T6" fmla="*/ 54 w 131"/>
                <a:gd name="T7" fmla="*/ 160 h 160"/>
                <a:gd name="T8" fmla="*/ 77 w 131"/>
                <a:gd name="T9" fmla="*/ 160 h 160"/>
                <a:gd name="T10" fmla="*/ 77 w 131"/>
                <a:gd name="T11" fmla="*/ 19 h 160"/>
                <a:gd name="T12" fmla="*/ 131 w 131"/>
                <a:gd name="T13" fmla="*/ 19 h 160"/>
                <a:gd name="T14" fmla="*/ 131 w 131"/>
                <a:gd name="T15" fmla="*/ 0 h 160"/>
                <a:gd name="T16" fmla="*/ 0 w 131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60">
                  <a:moveTo>
                    <a:pt x="0" y="0"/>
                  </a:moveTo>
                  <a:lnTo>
                    <a:pt x="0" y="19"/>
                  </a:lnTo>
                  <a:lnTo>
                    <a:pt x="54" y="19"/>
                  </a:lnTo>
                  <a:lnTo>
                    <a:pt x="54" y="160"/>
                  </a:lnTo>
                  <a:lnTo>
                    <a:pt x="77" y="160"/>
                  </a:lnTo>
                  <a:lnTo>
                    <a:pt x="77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5590336" y="3241757"/>
              <a:ext cx="119062" cy="133350"/>
            </a:xfrm>
            <a:custGeom>
              <a:avLst/>
              <a:gdLst>
                <a:gd name="T0" fmla="*/ 54 w 151"/>
                <a:gd name="T1" fmla="*/ 4 h 168"/>
                <a:gd name="T2" fmla="*/ 44 w 151"/>
                <a:gd name="T3" fmla="*/ 7 h 168"/>
                <a:gd name="T4" fmla="*/ 29 w 151"/>
                <a:gd name="T5" fmla="*/ 13 h 168"/>
                <a:gd name="T6" fmla="*/ 21 w 151"/>
                <a:gd name="T7" fmla="*/ 21 h 168"/>
                <a:gd name="T8" fmla="*/ 13 w 151"/>
                <a:gd name="T9" fmla="*/ 32 h 168"/>
                <a:gd name="T10" fmla="*/ 8 w 151"/>
                <a:gd name="T11" fmla="*/ 42 h 168"/>
                <a:gd name="T12" fmla="*/ 4 w 151"/>
                <a:gd name="T13" fmla="*/ 57 h 168"/>
                <a:gd name="T14" fmla="*/ 0 w 151"/>
                <a:gd name="T15" fmla="*/ 103 h 168"/>
                <a:gd name="T16" fmla="*/ 4 w 151"/>
                <a:gd name="T17" fmla="*/ 120 h 168"/>
                <a:gd name="T18" fmla="*/ 10 w 151"/>
                <a:gd name="T19" fmla="*/ 132 h 168"/>
                <a:gd name="T20" fmla="*/ 17 w 151"/>
                <a:gd name="T21" fmla="*/ 143 h 168"/>
                <a:gd name="T22" fmla="*/ 23 w 151"/>
                <a:gd name="T23" fmla="*/ 149 h 168"/>
                <a:gd name="T24" fmla="*/ 34 w 151"/>
                <a:gd name="T25" fmla="*/ 157 h 168"/>
                <a:gd name="T26" fmla="*/ 44 w 151"/>
                <a:gd name="T27" fmla="*/ 162 h 168"/>
                <a:gd name="T28" fmla="*/ 54 w 151"/>
                <a:gd name="T29" fmla="*/ 166 h 168"/>
                <a:gd name="T30" fmla="*/ 103 w 151"/>
                <a:gd name="T31" fmla="*/ 166 h 168"/>
                <a:gd name="T32" fmla="*/ 111 w 151"/>
                <a:gd name="T33" fmla="*/ 162 h 168"/>
                <a:gd name="T34" fmla="*/ 123 w 151"/>
                <a:gd name="T35" fmla="*/ 155 h 168"/>
                <a:gd name="T36" fmla="*/ 130 w 151"/>
                <a:gd name="T37" fmla="*/ 149 h 168"/>
                <a:gd name="T38" fmla="*/ 138 w 151"/>
                <a:gd name="T39" fmla="*/ 141 h 168"/>
                <a:gd name="T40" fmla="*/ 142 w 151"/>
                <a:gd name="T41" fmla="*/ 134 h 168"/>
                <a:gd name="T42" fmla="*/ 147 w 151"/>
                <a:gd name="T43" fmla="*/ 120 h 168"/>
                <a:gd name="T44" fmla="*/ 151 w 151"/>
                <a:gd name="T45" fmla="*/ 103 h 168"/>
                <a:gd name="T46" fmla="*/ 147 w 151"/>
                <a:gd name="T47" fmla="*/ 57 h 168"/>
                <a:gd name="T48" fmla="*/ 144 w 151"/>
                <a:gd name="T49" fmla="*/ 42 h 168"/>
                <a:gd name="T50" fmla="*/ 140 w 151"/>
                <a:gd name="T51" fmla="*/ 34 h 168"/>
                <a:gd name="T52" fmla="*/ 132 w 151"/>
                <a:gd name="T53" fmla="*/ 23 h 168"/>
                <a:gd name="T54" fmla="*/ 86 w 151"/>
                <a:gd name="T55" fmla="*/ 21 h 168"/>
                <a:gd name="T56" fmla="*/ 100 w 151"/>
                <a:gd name="T57" fmla="*/ 25 h 168"/>
                <a:gd name="T58" fmla="*/ 109 w 151"/>
                <a:gd name="T59" fmla="*/ 32 h 168"/>
                <a:gd name="T60" fmla="*/ 117 w 151"/>
                <a:gd name="T61" fmla="*/ 40 h 168"/>
                <a:gd name="T62" fmla="*/ 121 w 151"/>
                <a:gd name="T63" fmla="*/ 51 h 168"/>
                <a:gd name="T64" fmla="*/ 125 w 151"/>
                <a:gd name="T65" fmla="*/ 69 h 168"/>
                <a:gd name="T66" fmla="*/ 125 w 151"/>
                <a:gd name="T67" fmla="*/ 111 h 168"/>
                <a:gd name="T68" fmla="*/ 121 w 151"/>
                <a:gd name="T69" fmla="*/ 122 h 168"/>
                <a:gd name="T70" fmla="*/ 113 w 151"/>
                <a:gd name="T71" fmla="*/ 134 h 168"/>
                <a:gd name="T72" fmla="*/ 105 w 151"/>
                <a:gd name="T73" fmla="*/ 141 h 168"/>
                <a:gd name="T74" fmla="*/ 94 w 151"/>
                <a:gd name="T75" fmla="*/ 145 h 168"/>
                <a:gd name="T76" fmla="*/ 63 w 151"/>
                <a:gd name="T77" fmla="*/ 149 h 168"/>
                <a:gd name="T78" fmla="*/ 50 w 151"/>
                <a:gd name="T79" fmla="*/ 145 h 168"/>
                <a:gd name="T80" fmla="*/ 38 w 151"/>
                <a:gd name="T81" fmla="*/ 138 h 168"/>
                <a:gd name="T82" fmla="*/ 33 w 151"/>
                <a:gd name="T83" fmla="*/ 126 h 168"/>
                <a:gd name="T84" fmla="*/ 27 w 151"/>
                <a:gd name="T85" fmla="*/ 116 h 168"/>
                <a:gd name="T86" fmla="*/ 23 w 151"/>
                <a:gd name="T87" fmla="*/ 99 h 168"/>
                <a:gd name="T88" fmla="*/ 23 w 151"/>
                <a:gd name="T89" fmla="*/ 57 h 168"/>
                <a:gd name="T90" fmla="*/ 27 w 151"/>
                <a:gd name="T91" fmla="*/ 46 h 168"/>
                <a:gd name="T92" fmla="*/ 33 w 151"/>
                <a:gd name="T93" fmla="*/ 36 h 168"/>
                <a:gd name="T94" fmla="*/ 40 w 151"/>
                <a:gd name="T95" fmla="*/ 28 h 168"/>
                <a:gd name="T96" fmla="*/ 50 w 151"/>
                <a:gd name="T97" fmla="*/ 23 h 168"/>
                <a:gd name="T98" fmla="*/ 63 w 151"/>
                <a:gd name="T99" fmla="*/ 19 h 168"/>
                <a:gd name="T100" fmla="*/ 121 w 151"/>
                <a:gd name="T101" fmla="*/ 11 h 168"/>
                <a:gd name="T102" fmla="*/ 113 w 151"/>
                <a:gd name="T103" fmla="*/ 7 h 168"/>
                <a:gd name="T104" fmla="*/ 103 w 151"/>
                <a:gd name="T105" fmla="*/ 4 h 168"/>
                <a:gd name="T106" fmla="*/ 88 w 151"/>
                <a:gd name="T10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68">
                  <a:moveTo>
                    <a:pt x="61" y="0"/>
                  </a:moveTo>
                  <a:lnTo>
                    <a:pt x="61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3" y="139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7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9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60"/>
                  </a:lnTo>
                  <a:lnTo>
                    <a:pt x="40" y="160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4" y="164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103" y="166"/>
                  </a:lnTo>
                  <a:lnTo>
                    <a:pt x="103" y="164"/>
                  </a:lnTo>
                  <a:lnTo>
                    <a:pt x="107" y="164"/>
                  </a:lnTo>
                  <a:lnTo>
                    <a:pt x="107" y="162"/>
                  </a:lnTo>
                  <a:lnTo>
                    <a:pt x="111" y="162"/>
                  </a:lnTo>
                  <a:lnTo>
                    <a:pt x="111" y="160"/>
                  </a:lnTo>
                  <a:lnTo>
                    <a:pt x="115" y="159"/>
                  </a:lnTo>
                  <a:lnTo>
                    <a:pt x="119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6" y="153"/>
                  </a:lnTo>
                  <a:lnTo>
                    <a:pt x="126" y="151"/>
                  </a:lnTo>
                  <a:lnTo>
                    <a:pt x="130" y="149"/>
                  </a:lnTo>
                  <a:lnTo>
                    <a:pt x="130" y="147"/>
                  </a:lnTo>
                  <a:lnTo>
                    <a:pt x="134" y="145"/>
                  </a:lnTo>
                  <a:lnTo>
                    <a:pt x="134" y="143"/>
                  </a:lnTo>
                  <a:lnTo>
                    <a:pt x="138" y="141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2" y="134"/>
                  </a:lnTo>
                  <a:lnTo>
                    <a:pt x="142" y="130"/>
                  </a:lnTo>
                  <a:lnTo>
                    <a:pt x="146" y="128"/>
                  </a:lnTo>
                  <a:lnTo>
                    <a:pt x="146" y="120"/>
                  </a:lnTo>
                  <a:lnTo>
                    <a:pt x="147" y="120"/>
                  </a:lnTo>
                  <a:lnTo>
                    <a:pt x="147" y="111"/>
                  </a:lnTo>
                  <a:lnTo>
                    <a:pt x="149" y="111"/>
                  </a:lnTo>
                  <a:lnTo>
                    <a:pt x="149" y="103"/>
                  </a:lnTo>
                  <a:lnTo>
                    <a:pt x="151" y="103"/>
                  </a:lnTo>
                  <a:lnTo>
                    <a:pt x="151" y="67"/>
                  </a:lnTo>
                  <a:lnTo>
                    <a:pt x="149" y="67"/>
                  </a:lnTo>
                  <a:lnTo>
                    <a:pt x="149" y="57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6" y="50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2" y="38"/>
                  </a:lnTo>
                  <a:lnTo>
                    <a:pt x="142" y="34"/>
                  </a:lnTo>
                  <a:lnTo>
                    <a:pt x="140" y="34"/>
                  </a:lnTo>
                  <a:lnTo>
                    <a:pt x="138" y="30"/>
                  </a:lnTo>
                  <a:lnTo>
                    <a:pt x="136" y="27"/>
                  </a:lnTo>
                  <a:lnTo>
                    <a:pt x="134" y="27"/>
                  </a:lnTo>
                  <a:lnTo>
                    <a:pt x="132" y="23"/>
                  </a:lnTo>
                  <a:lnTo>
                    <a:pt x="130" y="23"/>
                  </a:lnTo>
                  <a:lnTo>
                    <a:pt x="128" y="19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100" y="23"/>
                  </a:lnTo>
                  <a:lnTo>
                    <a:pt x="100" y="25"/>
                  </a:lnTo>
                  <a:lnTo>
                    <a:pt x="103" y="25"/>
                  </a:lnTo>
                  <a:lnTo>
                    <a:pt x="105" y="28"/>
                  </a:lnTo>
                  <a:lnTo>
                    <a:pt x="107" y="28"/>
                  </a:lnTo>
                  <a:lnTo>
                    <a:pt x="109" y="32"/>
                  </a:lnTo>
                  <a:lnTo>
                    <a:pt x="111" y="32"/>
                  </a:lnTo>
                  <a:lnTo>
                    <a:pt x="113" y="36"/>
                  </a:lnTo>
                  <a:lnTo>
                    <a:pt x="115" y="36"/>
                  </a:lnTo>
                  <a:lnTo>
                    <a:pt x="117" y="40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21" y="48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3" y="57"/>
                  </a:lnTo>
                  <a:lnTo>
                    <a:pt x="125" y="57"/>
                  </a:lnTo>
                  <a:lnTo>
                    <a:pt x="125" y="69"/>
                  </a:lnTo>
                  <a:lnTo>
                    <a:pt x="126" y="69"/>
                  </a:lnTo>
                  <a:lnTo>
                    <a:pt x="126" y="99"/>
                  </a:lnTo>
                  <a:lnTo>
                    <a:pt x="125" y="99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3" y="116"/>
                  </a:lnTo>
                  <a:lnTo>
                    <a:pt x="121" y="116"/>
                  </a:lnTo>
                  <a:lnTo>
                    <a:pt x="121" y="122"/>
                  </a:lnTo>
                  <a:lnTo>
                    <a:pt x="117" y="124"/>
                  </a:lnTo>
                  <a:lnTo>
                    <a:pt x="117" y="130"/>
                  </a:lnTo>
                  <a:lnTo>
                    <a:pt x="113" y="132"/>
                  </a:lnTo>
                  <a:lnTo>
                    <a:pt x="113" y="134"/>
                  </a:lnTo>
                  <a:lnTo>
                    <a:pt x="109" y="136"/>
                  </a:lnTo>
                  <a:lnTo>
                    <a:pt x="109" y="138"/>
                  </a:lnTo>
                  <a:lnTo>
                    <a:pt x="105" y="139"/>
                  </a:lnTo>
                  <a:lnTo>
                    <a:pt x="105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98" y="145"/>
                  </a:lnTo>
                  <a:lnTo>
                    <a:pt x="94" y="145"/>
                  </a:lnTo>
                  <a:lnTo>
                    <a:pt x="94" y="147"/>
                  </a:lnTo>
                  <a:lnTo>
                    <a:pt x="86" y="147"/>
                  </a:lnTo>
                  <a:lnTo>
                    <a:pt x="86" y="149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0" y="145"/>
                  </a:lnTo>
                  <a:lnTo>
                    <a:pt x="48" y="141"/>
                  </a:lnTo>
                  <a:lnTo>
                    <a:pt x="42" y="141"/>
                  </a:lnTo>
                  <a:lnTo>
                    <a:pt x="40" y="138"/>
                  </a:lnTo>
                  <a:lnTo>
                    <a:pt x="38" y="138"/>
                  </a:lnTo>
                  <a:lnTo>
                    <a:pt x="36" y="134"/>
                  </a:lnTo>
                  <a:lnTo>
                    <a:pt x="34" y="134"/>
                  </a:lnTo>
                  <a:lnTo>
                    <a:pt x="33" y="130"/>
                  </a:lnTo>
                  <a:lnTo>
                    <a:pt x="33" y="126"/>
                  </a:lnTo>
                  <a:lnTo>
                    <a:pt x="31" y="126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7" y="116"/>
                  </a:lnTo>
                  <a:lnTo>
                    <a:pt x="25" y="116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126" y="19"/>
                  </a:lnTo>
                  <a:lnTo>
                    <a:pt x="125" y="15"/>
                  </a:lnTo>
                  <a:lnTo>
                    <a:pt x="123" y="15"/>
                  </a:lnTo>
                  <a:lnTo>
                    <a:pt x="121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07" y="7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733211" y="3248107"/>
              <a:ext cx="46037" cy="122238"/>
            </a:xfrm>
            <a:custGeom>
              <a:avLst/>
              <a:gdLst>
                <a:gd name="T0" fmla="*/ 36 w 57"/>
                <a:gd name="T1" fmla="*/ 46 h 155"/>
                <a:gd name="T2" fmla="*/ 36 w 57"/>
                <a:gd name="T3" fmla="*/ 155 h 155"/>
                <a:gd name="T4" fmla="*/ 57 w 57"/>
                <a:gd name="T5" fmla="*/ 155 h 155"/>
                <a:gd name="T6" fmla="*/ 57 w 57"/>
                <a:gd name="T7" fmla="*/ 0 h 155"/>
                <a:gd name="T8" fmla="*/ 42 w 57"/>
                <a:gd name="T9" fmla="*/ 0 h 155"/>
                <a:gd name="T10" fmla="*/ 42 w 57"/>
                <a:gd name="T11" fmla="*/ 4 h 155"/>
                <a:gd name="T12" fmla="*/ 40 w 57"/>
                <a:gd name="T13" fmla="*/ 6 h 155"/>
                <a:gd name="T14" fmla="*/ 40 w 57"/>
                <a:gd name="T15" fmla="*/ 10 h 155"/>
                <a:gd name="T16" fmla="*/ 38 w 57"/>
                <a:gd name="T17" fmla="*/ 10 h 155"/>
                <a:gd name="T18" fmla="*/ 38 w 57"/>
                <a:gd name="T19" fmla="*/ 14 h 155"/>
                <a:gd name="T20" fmla="*/ 34 w 57"/>
                <a:gd name="T21" fmla="*/ 18 h 155"/>
                <a:gd name="T22" fmla="*/ 34 w 57"/>
                <a:gd name="T23" fmla="*/ 20 h 155"/>
                <a:gd name="T24" fmla="*/ 33 w 57"/>
                <a:gd name="T25" fmla="*/ 20 h 155"/>
                <a:gd name="T26" fmla="*/ 33 w 57"/>
                <a:gd name="T27" fmla="*/ 21 h 155"/>
                <a:gd name="T28" fmla="*/ 31 w 57"/>
                <a:gd name="T29" fmla="*/ 21 h 155"/>
                <a:gd name="T30" fmla="*/ 31 w 57"/>
                <a:gd name="T31" fmla="*/ 23 h 155"/>
                <a:gd name="T32" fmla="*/ 27 w 57"/>
                <a:gd name="T33" fmla="*/ 23 h 155"/>
                <a:gd name="T34" fmla="*/ 25 w 57"/>
                <a:gd name="T35" fmla="*/ 25 h 155"/>
                <a:gd name="T36" fmla="*/ 23 w 57"/>
                <a:gd name="T37" fmla="*/ 25 h 155"/>
                <a:gd name="T38" fmla="*/ 21 w 57"/>
                <a:gd name="T39" fmla="*/ 27 h 155"/>
                <a:gd name="T40" fmla="*/ 15 w 57"/>
                <a:gd name="T41" fmla="*/ 27 h 155"/>
                <a:gd name="T42" fmla="*/ 13 w 57"/>
                <a:gd name="T43" fmla="*/ 29 h 155"/>
                <a:gd name="T44" fmla="*/ 0 w 57"/>
                <a:gd name="T45" fmla="*/ 29 h 155"/>
                <a:gd name="T46" fmla="*/ 0 w 57"/>
                <a:gd name="T47" fmla="*/ 46 h 155"/>
                <a:gd name="T48" fmla="*/ 36 w 57"/>
                <a:gd name="T49" fmla="*/ 4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155">
                  <a:moveTo>
                    <a:pt x="36" y="46"/>
                  </a:moveTo>
                  <a:lnTo>
                    <a:pt x="36" y="155"/>
                  </a:lnTo>
                  <a:lnTo>
                    <a:pt x="57" y="155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7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158214" y="3984707"/>
            <a:ext cx="423862" cy="598488"/>
            <a:chOff x="5453811" y="3994232"/>
            <a:chExt cx="423862" cy="598488"/>
          </a:xfrm>
        </p:grpSpPr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53836" y="4418095"/>
              <a:ext cx="23812" cy="174625"/>
            </a:xfrm>
            <a:custGeom>
              <a:avLst/>
              <a:gdLst>
                <a:gd name="T0" fmla="*/ 0 w 31"/>
                <a:gd name="T1" fmla="*/ 205 h 220"/>
                <a:gd name="T2" fmla="*/ 0 w 31"/>
                <a:gd name="T3" fmla="*/ 209 h 220"/>
                <a:gd name="T4" fmla="*/ 2 w 31"/>
                <a:gd name="T5" fmla="*/ 212 h 220"/>
                <a:gd name="T6" fmla="*/ 8 w 31"/>
                <a:gd name="T7" fmla="*/ 218 h 220"/>
                <a:gd name="T8" fmla="*/ 12 w 31"/>
                <a:gd name="T9" fmla="*/ 218 h 220"/>
                <a:gd name="T10" fmla="*/ 16 w 31"/>
                <a:gd name="T11" fmla="*/ 220 h 220"/>
                <a:gd name="T12" fmla="*/ 20 w 31"/>
                <a:gd name="T13" fmla="*/ 218 h 220"/>
                <a:gd name="T14" fmla="*/ 23 w 31"/>
                <a:gd name="T15" fmla="*/ 218 h 220"/>
                <a:gd name="T16" fmla="*/ 25 w 31"/>
                <a:gd name="T17" fmla="*/ 214 h 220"/>
                <a:gd name="T18" fmla="*/ 29 w 31"/>
                <a:gd name="T19" fmla="*/ 212 h 220"/>
                <a:gd name="T20" fmla="*/ 29 w 31"/>
                <a:gd name="T21" fmla="*/ 209 h 220"/>
                <a:gd name="T22" fmla="*/ 31 w 31"/>
                <a:gd name="T23" fmla="*/ 205 h 220"/>
                <a:gd name="T24" fmla="*/ 31 w 31"/>
                <a:gd name="T25" fmla="*/ 15 h 220"/>
                <a:gd name="T26" fmla="*/ 29 w 31"/>
                <a:gd name="T27" fmla="*/ 12 h 220"/>
                <a:gd name="T28" fmla="*/ 29 w 31"/>
                <a:gd name="T29" fmla="*/ 8 h 220"/>
                <a:gd name="T30" fmla="*/ 23 w 31"/>
                <a:gd name="T31" fmla="*/ 2 h 220"/>
                <a:gd name="T32" fmla="*/ 20 w 31"/>
                <a:gd name="T33" fmla="*/ 0 h 220"/>
                <a:gd name="T34" fmla="*/ 12 w 31"/>
                <a:gd name="T35" fmla="*/ 0 h 220"/>
                <a:gd name="T36" fmla="*/ 8 w 31"/>
                <a:gd name="T37" fmla="*/ 2 h 220"/>
                <a:gd name="T38" fmla="*/ 4 w 31"/>
                <a:gd name="T39" fmla="*/ 4 h 220"/>
                <a:gd name="T40" fmla="*/ 2 w 31"/>
                <a:gd name="T41" fmla="*/ 8 h 220"/>
                <a:gd name="T42" fmla="*/ 0 w 31"/>
                <a:gd name="T43" fmla="*/ 12 h 220"/>
                <a:gd name="T44" fmla="*/ 0 w 31"/>
                <a:gd name="T45" fmla="*/ 15 h 220"/>
                <a:gd name="T46" fmla="*/ 0 w 31"/>
                <a:gd name="T4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20">
                  <a:moveTo>
                    <a:pt x="0" y="205"/>
                  </a:moveTo>
                  <a:lnTo>
                    <a:pt x="0" y="209"/>
                  </a:lnTo>
                  <a:lnTo>
                    <a:pt x="2" y="212"/>
                  </a:lnTo>
                  <a:lnTo>
                    <a:pt x="8" y="218"/>
                  </a:lnTo>
                  <a:lnTo>
                    <a:pt x="12" y="218"/>
                  </a:lnTo>
                  <a:lnTo>
                    <a:pt x="16" y="220"/>
                  </a:lnTo>
                  <a:lnTo>
                    <a:pt x="20" y="218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5453811" y="3994232"/>
              <a:ext cx="423862" cy="423863"/>
            </a:xfrm>
            <a:custGeom>
              <a:avLst/>
              <a:gdLst>
                <a:gd name="T0" fmla="*/ 5 w 534"/>
                <a:gd name="T1" fmla="*/ 320 h 534"/>
                <a:gd name="T2" fmla="*/ 21 w 534"/>
                <a:gd name="T3" fmla="*/ 370 h 534"/>
                <a:gd name="T4" fmla="*/ 51 w 534"/>
                <a:gd name="T5" fmla="*/ 425 h 534"/>
                <a:gd name="T6" fmla="*/ 107 w 534"/>
                <a:gd name="T7" fmla="*/ 479 h 534"/>
                <a:gd name="T8" fmla="*/ 151 w 534"/>
                <a:gd name="T9" fmla="*/ 507 h 534"/>
                <a:gd name="T10" fmla="*/ 212 w 534"/>
                <a:gd name="T11" fmla="*/ 528 h 534"/>
                <a:gd name="T12" fmla="*/ 264 w 534"/>
                <a:gd name="T13" fmla="*/ 534 h 534"/>
                <a:gd name="T14" fmla="*/ 306 w 534"/>
                <a:gd name="T15" fmla="*/ 530 h 534"/>
                <a:gd name="T16" fmla="*/ 356 w 534"/>
                <a:gd name="T17" fmla="*/ 517 h 534"/>
                <a:gd name="T18" fmla="*/ 404 w 534"/>
                <a:gd name="T19" fmla="*/ 494 h 534"/>
                <a:gd name="T20" fmla="*/ 453 w 534"/>
                <a:gd name="T21" fmla="*/ 454 h 534"/>
                <a:gd name="T22" fmla="*/ 494 w 534"/>
                <a:gd name="T23" fmla="*/ 404 h 534"/>
                <a:gd name="T24" fmla="*/ 517 w 534"/>
                <a:gd name="T25" fmla="*/ 356 h 534"/>
                <a:gd name="T26" fmla="*/ 530 w 534"/>
                <a:gd name="T27" fmla="*/ 306 h 534"/>
                <a:gd name="T28" fmla="*/ 534 w 534"/>
                <a:gd name="T29" fmla="*/ 264 h 534"/>
                <a:gd name="T30" fmla="*/ 528 w 534"/>
                <a:gd name="T31" fmla="*/ 213 h 534"/>
                <a:gd name="T32" fmla="*/ 507 w 534"/>
                <a:gd name="T33" fmla="*/ 152 h 534"/>
                <a:gd name="T34" fmla="*/ 478 w 534"/>
                <a:gd name="T35" fmla="*/ 108 h 534"/>
                <a:gd name="T36" fmla="*/ 425 w 534"/>
                <a:gd name="T37" fmla="*/ 52 h 534"/>
                <a:gd name="T38" fmla="*/ 369 w 534"/>
                <a:gd name="T39" fmla="*/ 22 h 534"/>
                <a:gd name="T40" fmla="*/ 319 w 534"/>
                <a:gd name="T41" fmla="*/ 6 h 534"/>
                <a:gd name="T42" fmla="*/ 226 w 534"/>
                <a:gd name="T43" fmla="*/ 2 h 534"/>
                <a:gd name="T44" fmla="*/ 174 w 534"/>
                <a:gd name="T45" fmla="*/ 16 h 534"/>
                <a:gd name="T46" fmla="*/ 128 w 534"/>
                <a:gd name="T47" fmla="*/ 39 h 534"/>
                <a:gd name="T48" fmla="*/ 78 w 534"/>
                <a:gd name="T49" fmla="*/ 79 h 534"/>
                <a:gd name="T50" fmla="*/ 38 w 534"/>
                <a:gd name="T51" fmla="*/ 129 h 534"/>
                <a:gd name="T52" fmla="*/ 15 w 534"/>
                <a:gd name="T53" fmla="*/ 175 h 534"/>
                <a:gd name="T54" fmla="*/ 1 w 534"/>
                <a:gd name="T55" fmla="*/ 226 h 534"/>
                <a:gd name="T56" fmla="*/ 30 w 534"/>
                <a:gd name="T57" fmla="*/ 266 h 534"/>
                <a:gd name="T58" fmla="*/ 34 w 534"/>
                <a:gd name="T59" fmla="*/ 219 h 534"/>
                <a:gd name="T60" fmla="*/ 47 w 534"/>
                <a:gd name="T61" fmla="*/ 175 h 534"/>
                <a:gd name="T62" fmla="*/ 70 w 534"/>
                <a:gd name="T63" fmla="*/ 134 h 534"/>
                <a:gd name="T64" fmla="*/ 116 w 534"/>
                <a:gd name="T65" fmla="*/ 85 h 534"/>
                <a:gd name="T66" fmla="*/ 155 w 534"/>
                <a:gd name="T67" fmla="*/ 60 h 534"/>
                <a:gd name="T68" fmla="*/ 195 w 534"/>
                <a:gd name="T69" fmla="*/ 41 h 534"/>
                <a:gd name="T70" fmla="*/ 252 w 534"/>
                <a:gd name="T71" fmla="*/ 31 h 534"/>
                <a:gd name="T72" fmla="*/ 323 w 534"/>
                <a:gd name="T73" fmla="*/ 39 h 534"/>
                <a:gd name="T74" fmla="*/ 367 w 534"/>
                <a:gd name="T75" fmla="*/ 54 h 534"/>
                <a:gd name="T76" fmla="*/ 415 w 534"/>
                <a:gd name="T77" fmla="*/ 85 h 534"/>
                <a:gd name="T78" fmla="*/ 461 w 534"/>
                <a:gd name="T79" fmla="*/ 134 h 534"/>
                <a:gd name="T80" fmla="*/ 484 w 534"/>
                <a:gd name="T81" fmla="*/ 175 h 534"/>
                <a:gd name="T82" fmla="*/ 499 w 534"/>
                <a:gd name="T83" fmla="*/ 230 h 534"/>
                <a:gd name="T84" fmla="*/ 503 w 534"/>
                <a:gd name="T85" fmla="*/ 264 h 534"/>
                <a:gd name="T86" fmla="*/ 498 w 534"/>
                <a:gd name="T87" fmla="*/ 312 h 534"/>
                <a:gd name="T88" fmla="*/ 484 w 534"/>
                <a:gd name="T89" fmla="*/ 356 h 534"/>
                <a:gd name="T90" fmla="*/ 461 w 534"/>
                <a:gd name="T91" fmla="*/ 396 h 534"/>
                <a:gd name="T92" fmla="*/ 415 w 534"/>
                <a:gd name="T93" fmla="*/ 448 h 534"/>
                <a:gd name="T94" fmla="*/ 377 w 534"/>
                <a:gd name="T95" fmla="*/ 473 h 534"/>
                <a:gd name="T96" fmla="*/ 335 w 534"/>
                <a:gd name="T97" fmla="*/ 492 h 534"/>
                <a:gd name="T98" fmla="*/ 289 w 534"/>
                <a:gd name="T99" fmla="*/ 502 h 534"/>
                <a:gd name="T100" fmla="*/ 252 w 534"/>
                <a:gd name="T101" fmla="*/ 502 h 534"/>
                <a:gd name="T102" fmla="*/ 206 w 534"/>
                <a:gd name="T103" fmla="*/ 496 h 534"/>
                <a:gd name="T104" fmla="*/ 155 w 534"/>
                <a:gd name="T105" fmla="*/ 473 h 534"/>
                <a:gd name="T106" fmla="*/ 116 w 534"/>
                <a:gd name="T107" fmla="*/ 448 h 534"/>
                <a:gd name="T108" fmla="*/ 65 w 534"/>
                <a:gd name="T109" fmla="*/ 387 h 534"/>
                <a:gd name="T110" fmla="*/ 44 w 534"/>
                <a:gd name="T111" fmla="*/ 347 h 534"/>
                <a:gd name="T112" fmla="*/ 32 w 534"/>
                <a:gd name="T113" fmla="*/ 30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534">
                  <a:moveTo>
                    <a:pt x="0" y="266"/>
                  </a:moveTo>
                  <a:lnTo>
                    <a:pt x="0" y="280"/>
                  </a:lnTo>
                  <a:lnTo>
                    <a:pt x="1" y="306"/>
                  </a:lnTo>
                  <a:lnTo>
                    <a:pt x="5" y="320"/>
                  </a:lnTo>
                  <a:lnTo>
                    <a:pt x="7" y="331"/>
                  </a:lnTo>
                  <a:lnTo>
                    <a:pt x="11" y="345"/>
                  </a:lnTo>
                  <a:lnTo>
                    <a:pt x="15" y="356"/>
                  </a:lnTo>
                  <a:lnTo>
                    <a:pt x="21" y="370"/>
                  </a:lnTo>
                  <a:lnTo>
                    <a:pt x="24" y="381"/>
                  </a:lnTo>
                  <a:lnTo>
                    <a:pt x="32" y="393"/>
                  </a:lnTo>
                  <a:lnTo>
                    <a:pt x="38" y="404"/>
                  </a:lnTo>
                  <a:lnTo>
                    <a:pt x="51" y="425"/>
                  </a:lnTo>
                  <a:lnTo>
                    <a:pt x="61" y="435"/>
                  </a:lnTo>
                  <a:lnTo>
                    <a:pt x="78" y="454"/>
                  </a:lnTo>
                  <a:lnTo>
                    <a:pt x="97" y="471"/>
                  </a:lnTo>
                  <a:lnTo>
                    <a:pt x="107" y="479"/>
                  </a:lnTo>
                  <a:lnTo>
                    <a:pt x="116" y="486"/>
                  </a:lnTo>
                  <a:lnTo>
                    <a:pt x="128" y="494"/>
                  </a:lnTo>
                  <a:lnTo>
                    <a:pt x="139" y="500"/>
                  </a:lnTo>
                  <a:lnTo>
                    <a:pt x="151" y="507"/>
                  </a:lnTo>
                  <a:lnTo>
                    <a:pt x="162" y="511"/>
                  </a:lnTo>
                  <a:lnTo>
                    <a:pt x="187" y="521"/>
                  </a:lnTo>
                  <a:lnTo>
                    <a:pt x="199" y="525"/>
                  </a:lnTo>
                  <a:lnTo>
                    <a:pt x="212" y="528"/>
                  </a:lnTo>
                  <a:lnTo>
                    <a:pt x="226" y="530"/>
                  </a:lnTo>
                  <a:lnTo>
                    <a:pt x="239" y="532"/>
                  </a:lnTo>
                  <a:lnTo>
                    <a:pt x="250" y="532"/>
                  </a:lnTo>
                  <a:lnTo>
                    <a:pt x="264" y="534"/>
                  </a:lnTo>
                  <a:lnTo>
                    <a:pt x="266" y="534"/>
                  </a:lnTo>
                  <a:lnTo>
                    <a:pt x="279" y="532"/>
                  </a:lnTo>
                  <a:lnTo>
                    <a:pt x="293" y="532"/>
                  </a:lnTo>
                  <a:lnTo>
                    <a:pt x="306" y="530"/>
                  </a:lnTo>
                  <a:lnTo>
                    <a:pt x="319" y="528"/>
                  </a:lnTo>
                  <a:lnTo>
                    <a:pt x="331" y="525"/>
                  </a:lnTo>
                  <a:lnTo>
                    <a:pt x="344" y="521"/>
                  </a:lnTo>
                  <a:lnTo>
                    <a:pt x="356" y="517"/>
                  </a:lnTo>
                  <a:lnTo>
                    <a:pt x="369" y="511"/>
                  </a:lnTo>
                  <a:lnTo>
                    <a:pt x="381" y="507"/>
                  </a:lnTo>
                  <a:lnTo>
                    <a:pt x="392" y="500"/>
                  </a:lnTo>
                  <a:lnTo>
                    <a:pt x="404" y="494"/>
                  </a:lnTo>
                  <a:lnTo>
                    <a:pt x="413" y="488"/>
                  </a:lnTo>
                  <a:lnTo>
                    <a:pt x="425" y="481"/>
                  </a:lnTo>
                  <a:lnTo>
                    <a:pt x="434" y="471"/>
                  </a:lnTo>
                  <a:lnTo>
                    <a:pt x="453" y="454"/>
                  </a:lnTo>
                  <a:lnTo>
                    <a:pt x="471" y="435"/>
                  </a:lnTo>
                  <a:lnTo>
                    <a:pt x="480" y="425"/>
                  </a:lnTo>
                  <a:lnTo>
                    <a:pt x="488" y="414"/>
                  </a:lnTo>
                  <a:lnTo>
                    <a:pt x="494" y="404"/>
                  </a:lnTo>
                  <a:lnTo>
                    <a:pt x="499" y="393"/>
                  </a:lnTo>
                  <a:lnTo>
                    <a:pt x="507" y="381"/>
                  </a:lnTo>
                  <a:lnTo>
                    <a:pt x="511" y="370"/>
                  </a:lnTo>
                  <a:lnTo>
                    <a:pt x="517" y="356"/>
                  </a:lnTo>
                  <a:lnTo>
                    <a:pt x="520" y="345"/>
                  </a:lnTo>
                  <a:lnTo>
                    <a:pt x="524" y="331"/>
                  </a:lnTo>
                  <a:lnTo>
                    <a:pt x="528" y="320"/>
                  </a:lnTo>
                  <a:lnTo>
                    <a:pt x="530" y="306"/>
                  </a:lnTo>
                  <a:lnTo>
                    <a:pt x="532" y="293"/>
                  </a:lnTo>
                  <a:lnTo>
                    <a:pt x="532" y="280"/>
                  </a:lnTo>
                  <a:lnTo>
                    <a:pt x="534" y="266"/>
                  </a:lnTo>
                  <a:lnTo>
                    <a:pt x="534" y="264"/>
                  </a:lnTo>
                  <a:lnTo>
                    <a:pt x="532" y="251"/>
                  </a:lnTo>
                  <a:lnTo>
                    <a:pt x="532" y="240"/>
                  </a:lnTo>
                  <a:lnTo>
                    <a:pt x="530" y="226"/>
                  </a:lnTo>
                  <a:lnTo>
                    <a:pt x="528" y="213"/>
                  </a:lnTo>
                  <a:lnTo>
                    <a:pt x="524" y="199"/>
                  </a:lnTo>
                  <a:lnTo>
                    <a:pt x="520" y="188"/>
                  </a:lnTo>
                  <a:lnTo>
                    <a:pt x="511" y="163"/>
                  </a:lnTo>
                  <a:lnTo>
                    <a:pt x="507" y="152"/>
                  </a:lnTo>
                  <a:lnTo>
                    <a:pt x="499" y="140"/>
                  </a:lnTo>
                  <a:lnTo>
                    <a:pt x="494" y="129"/>
                  </a:lnTo>
                  <a:lnTo>
                    <a:pt x="486" y="117"/>
                  </a:lnTo>
                  <a:lnTo>
                    <a:pt x="478" y="108"/>
                  </a:lnTo>
                  <a:lnTo>
                    <a:pt x="471" y="98"/>
                  </a:lnTo>
                  <a:lnTo>
                    <a:pt x="453" y="79"/>
                  </a:lnTo>
                  <a:lnTo>
                    <a:pt x="434" y="62"/>
                  </a:lnTo>
                  <a:lnTo>
                    <a:pt x="425" y="52"/>
                  </a:lnTo>
                  <a:lnTo>
                    <a:pt x="404" y="39"/>
                  </a:lnTo>
                  <a:lnTo>
                    <a:pt x="392" y="33"/>
                  </a:lnTo>
                  <a:lnTo>
                    <a:pt x="381" y="25"/>
                  </a:lnTo>
                  <a:lnTo>
                    <a:pt x="369" y="22"/>
                  </a:lnTo>
                  <a:lnTo>
                    <a:pt x="356" y="16"/>
                  </a:lnTo>
                  <a:lnTo>
                    <a:pt x="344" y="12"/>
                  </a:lnTo>
                  <a:lnTo>
                    <a:pt x="331" y="8"/>
                  </a:lnTo>
                  <a:lnTo>
                    <a:pt x="319" y="6"/>
                  </a:lnTo>
                  <a:lnTo>
                    <a:pt x="306" y="2"/>
                  </a:lnTo>
                  <a:lnTo>
                    <a:pt x="279" y="0"/>
                  </a:lnTo>
                  <a:lnTo>
                    <a:pt x="250" y="0"/>
                  </a:lnTo>
                  <a:lnTo>
                    <a:pt x="226" y="2"/>
                  </a:lnTo>
                  <a:lnTo>
                    <a:pt x="212" y="6"/>
                  </a:lnTo>
                  <a:lnTo>
                    <a:pt x="199" y="8"/>
                  </a:lnTo>
                  <a:lnTo>
                    <a:pt x="187" y="12"/>
                  </a:lnTo>
                  <a:lnTo>
                    <a:pt x="174" y="16"/>
                  </a:lnTo>
                  <a:lnTo>
                    <a:pt x="162" y="22"/>
                  </a:lnTo>
                  <a:lnTo>
                    <a:pt x="151" y="25"/>
                  </a:lnTo>
                  <a:lnTo>
                    <a:pt x="139" y="33"/>
                  </a:lnTo>
                  <a:lnTo>
                    <a:pt x="128" y="39"/>
                  </a:lnTo>
                  <a:lnTo>
                    <a:pt x="116" y="46"/>
                  </a:lnTo>
                  <a:lnTo>
                    <a:pt x="107" y="52"/>
                  </a:lnTo>
                  <a:lnTo>
                    <a:pt x="97" y="62"/>
                  </a:lnTo>
                  <a:lnTo>
                    <a:pt x="78" y="79"/>
                  </a:lnTo>
                  <a:lnTo>
                    <a:pt x="61" y="98"/>
                  </a:lnTo>
                  <a:lnTo>
                    <a:pt x="51" y="108"/>
                  </a:lnTo>
                  <a:lnTo>
                    <a:pt x="46" y="117"/>
                  </a:lnTo>
                  <a:lnTo>
                    <a:pt x="38" y="129"/>
                  </a:lnTo>
                  <a:lnTo>
                    <a:pt x="32" y="140"/>
                  </a:lnTo>
                  <a:lnTo>
                    <a:pt x="24" y="152"/>
                  </a:lnTo>
                  <a:lnTo>
                    <a:pt x="21" y="163"/>
                  </a:lnTo>
                  <a:lnTo>
                    <a:pt x="15" y="175"/>
                  </a:lnTo>
                  <a:lnTo>
                    <a:pt x="11" y="188"/>
                  </a:lnTo>
                  <a:lnTo>
                    <a:pt x="7" y="199"/>
                  </a:lnTo>
                  <a:lnTo>
                    <a:pt x="5" y="213"/>
                  </a:lnTo>
                  <a:lnTo>
                    <a:pt x="1" y="226"/>
                  </a:lnTo>
                  <a:lnTo>
                    <a:pt x="0" y="25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0" y="253"/>
                  </a:lnTo>
                  <a:lnTo>
                    <a:pt x="32" y="230"/>
                  </a:lnTo>
                  <a:lnTo>
                    <a:pt x="34" y="219"/>
                  </a:lnTo>
                  <a:lnTo>
                    <a:pt x="38" y="207"/>
                  </a:lnTo>
                  <a:lnTo>
                    <a:pt x="40" y="196"/>
                  </a:lnTo>
                  <a:lnTo>
                    <a:pt x="44" y="186"/>
                  </a:lnTo>
                  <a:lnTo>
                    <a:pt x="47" y="175"/>
                  </a:lnTo>
                  <a:lnTo>
                    <a:pt x="53" y="165"/>
                  </a:lnTo>
                  <a:lnTo>
                    <a:pt x="59" y="155"/>
                  </a:lnTo>
                  <a:lnTo>
                    <a:pt x="65" y="144"/>
                  </a:lnTo>
                  <a:lnTo>
                    <a:pt x="70" y="134"/>
                  </a:lnTo>
                  <a:lnTo>
                    <a:pt x="76" y="127"/>
                  </a:lnTo>
                  <a:lnTo>
                    <a:pt x="84" y="117"/>
                  </a:lnTo>
                  <a:lnTo>
                    <a:pt x="99" y="100"/>
                  </a:lnTo>
                  <a:lnTo>
                    <a:pt x="116" y="85"/>
                  </a:lnTo>
                  <a:lnTo>
                    <a:pt x="126" y="77"/>
                  </a:lnTo>
                  <a:lnTo>
                    <a:pt x="134" y="71"/>
                  </a:lnTo>
                  <a:lnTo>
                    <a:pt x="143" y="66"/>
                  </a:lnTo>
                  <a:lnTo>
                    <a:pt x="155" y="60"/>
                  </a:lnTo>
                  <a:lnTo>
                    <a:pt x="164" y="54"/>
                  </a:lnTo>
                  <a:lnTo>
                    <a:pt x="174" y="48"/>
                  </a:lnTo>
                  <a:lnTo>
                    <a:pt x="185" y="44"/>
                  </a:lnTo>
                  <a:lnTo>
                    <a:pt x="195" y="41"/>
                  </a:lnTo>
                  <a:lnTo>
                    <a:pt x="206" y="39"/>
                  </a:lnTo>
                  <a:lnTo>
                    <a:pt x="218" y="35"/>
                  </a:lnTo>
                  <a:lnTo>
                    <a:pt x="229" y="33"/>
                  </a:lnTo>
                  <a:lnTo>
                    <a:pt x="252" y="31"/>
                  </a:lnTo>
                  <a:lnTo>
                    <a:pt x="277" y="31"/>
                  </a:lnTo>
                  <a:lnTo>
                    <a:pt x="300" y="33"/>
                  </a:lnTo>
                  <a:lnTo>
                    <a:pt x="312" y="35"/>
                  </a:lnTo>
                  <a:lnTo>
                    <a:pt x="323" y="39"/>
                  </a:lnTo>
                  <a:lnTo>
                    <a:pt x="335" y="41"/>
                  </a:lnTo>
                  <a:lnTo>
                    <a:pt x="346" y="44"/>
                  </a:lnTo>
                  <a:lnTo>
                    <a:pt x="356" y="48"/>
                  </a:lnTo>
                  <a:lnTo>
                    <a:pt x="367" y="54"/>
                  </a:lnTo>
                  <a:lnTo>
                    <a:pt x="377" y="60"/>
                  </a:lnTo>
                  <a:lnTo>
                    <a:pt x="386" y="66"/>
                  </a:lnTo>
                  <a:lnTo>
                    <a:pt x="406" y="77"/>
                  </a:lnTo>
                  <a:lnTo>
                    <a:pt x="415" y="85"/>
                  </a:lnTo>
                  <a:lnTo>
                    <a:pt x="432" y="100"/>
                  </a:lnTo>
                  <a:lnTo>
                    <a:pt x="448" y="117"/>
                  </a:lnTo>
                  <a:lnTo>
                    <a:pt x="455" y="127"/>
                  </a:lnTo>
                  <a:lnTo>
                    <a:pt x="461" y="134"/>
                  </a:lnTo>
                  <a:lnTo>
                    <a:pt x="467" y="144"/>
                  </a:lnTo>
                  <a:lnTo>
                    <a:pt x="473" y="155"/>
                  </a:lnTo>
                  <a:lnTo>
                    <a:pt x="478" y="165"/>
                  </a:lnTo>
                  <a:lnTo>
                    <a:pt x="484" y="175"/>
                  </a:lnTo>
                  <a:lnTo>
                    <a:pt x="492" y="197"/>
                  </a:lnTo>
                  <a:lnTo>
                    <a:pt x="496" y="207"/>
                  </a:lnTo>
                  <a:lnTo>
                    <a:pt x="498" y="219"/>
                  </a:lnTo>
                  <a:lnTo>
                    <a:pt x="499" y="230"/>
                  </a:lnTo>
                  <a:lnTo>
                    <a:pt x="501" y="241"/>
                  </a:lnTo>
                  <a:lnTo>
                    <a:pt x="501" y="253"/>
                  </a:lnTo>
                  <a:lnTo>
                    <a:pt x="503" y="266"/>
                  </a:lnTo>
                  <a:lnTo>
                    <a:pt x="503" y="264"/>
                  </a:lnTo>
                  <a:lnTo>
                    <a:pt x="501" y="278"/>
                  </a:lnTo>
                  <a:lnTo>
                    <a:pt x="501" y="289"/>
                  </a:lnTo>
                  <a:lnTo>
                    <a:pt x="499" y="301"/>
                  </a:lnTo>
                  <a:lnTo>
                    <a:pt x="498" y="312"/>
                  </a:lnTo>
                  <a:lnTo>
                    <a:pt x="496" y="324"/>
                  </a:lnTo>
                  <a:lnTo>
                    <a:pt x="492" y="335"/>
                  </a:lnTo>
                  <a:lnTo>
                    <a:pt x="488" y="347"/>
                  </a:lnTo>
                  <a:lnTo>
                    <a:pt x="484" y="356"/>
                  </a:lnTo>
                  <a:lnTo>
                    <a:pt x="478" y="368"/>
                  </a:lnTo>
                  <a:lnTo>
                    <a:pt x="473" y="377"/>
                  </a:lnTo>
                  <a:lnTo>
                    <a:pt x="467" y="387"/>
                  </a:lnTo>
                  <a:lnTo>
                    <a:pt x="461" y="396"/>
                  </a:lnTo>
                  <a:lnTo>
                    <a:pt x="455" y="406"/>
                  </a:lnTo>
                  <a:lnTo>
                    <a:pt x="448" y="416"/>
                  </a:lnTo>
                  <a:lnTo>
                    <a:pt x="432" y="433"/>
                  </a:lnTo>
                  <a:lnTo>
                    <a:pt x="415" y="448"/>
                  </a:lnTo>
                  <a:lnTo>
                    <a:pt x="406" y="456"/>
                  </a:lnTo>
                  <a:lnTo>
                    <a:pt x="396" y="461"/>
                  </a:lnTo>
                  <a:lnTo>
                    <a:pt x="386" y="467"/>
                  </a:lnTo>
                  <a:lnTo>
                    <a:pt x="377" y="473"/>
                  </a:lnTo>
                  <a:lnTo>
                    <a:pt x="367" y="479"/>
                  </a:lnTo>
                  <a:lnTo>
                    <a:pt x="356" y="484"/>
                  </a:lnTo>
                  <a:lnTo>
                    <a:pt x="346" y="488"/>
                  </a:lnTo>
                  <a:lnTo>
                    <a:pt x="335" y="492"/>
                  </a:lnTo>
                  <a:lnTo>
                    <a:pt x="323" y="496"/>
                  </a:lnTo>
                  <a:lnTo>
                    <a:pt x="312" y="498"/>
                  </a:lnTo>
                  <a:lnTo>
                    <a:pt x="300" y="500"/>
                  </a:lnTo>
                  <a:lnTo>
                    <a:pt x="289" y="502"/>
                  </a:lnTo>
                  <a:lnTo>
                    <a:pt x="277" y="502"/>
                  </a:lnTo>
                  <a:lnTo>
                    <a:pt x="264" y="503"/>
                  </a:lnTo>
                  <a:lnTo>
                    <a:pt x="266" y="503"/>
                  </a:lnTo>
                  <a:lnTo>
                    <a:pt x="252" y="502"/>
                  </a:lnTo>
                  <a:lnTo>
                    <a:pt x="241" y="502"/>
                  </a:lnTo>
                  <a:lnTo>
                    <a:pt x="229" y="500"/>
                  </a:lnTo>
                  <a:lnTo>
                    <a:pt x="218" y="498"/>
                  </a:lnTo>
                  <a:lnTo>
                    <a:pt x="206" y="496"/>
                  </a:lnTo>
                  <a:lnTo>
                    <a:pt x="197" y="492"/>
                  </a:lnTo>
                  <a:lnTo>
                    <a:pt x="174" y="484"/>
                  </a:lnTo>
                  <a:lnTo>
                    <a:pt x="164" y="479"/>
                  </a:lnTo>
                  <a:lnTo>
                    <a:pt x="155" y="473"/>
                  </a:lnTo>
                  <a:lnTo>
                    <a:pt x="143" y="467"/>
                  </a:lnTo>
                  <a:lnTo>
                    <a:pt x="134" y="461"/>
                  </a:lnTo>
                  <a:lnTo>
                    <a:pt x="126" y="456"/>
                  </a:lnTo>
                  <a:lnTo>
                    <a:pt x="116" y="448"/>
                  </a:lnTo>
                  <a:lnTo>
                    <a:pt x="99" y="433"/>
                  </a:lnTo>
                  <a:lnTo>
                    <a:pt x="84" y="416"/>
                  </a:lnTo>
                  <a:lnTo>
                    <a:pt x="76" y="406"/>
                  </a:lnTo>
                  <a:lnTo>
                    <a:pt x="65" y="387"/>
                  </a:lnTo>
                  <a:lnTo>
                    <a:pt x="59" y="377"/>
                  </a:lnTo>
                  <a:lnTo>
                    <a:pt x="53" y="368"/>
                  </a:lnTo>
                  <a:lnTo>
                    <a:pt x="47" y="356"/>
                  </a:lnTo>
                  <a:lnTo>
                    <a:pt x="44" y="347"/>
                  </a:lnTo>
                  <a:lnTo>
                    <a:pt x="40" y="335"/>
                  </a:lnTo>
                  <a:lnTo>
                    <a:pt x="38" y="324"/>
                  </a:lnTo>
                  <a:lnTo>
                    <a:pt x="34" y="312"/>
                  </a:lnTo>
                  <a:lnTo>
                    <a:pt x="32" y="301"/>
                  </a:lnTo>
                  <a:lnTo>
                    <a:pt x="30" y="278"/>
                  </a:lnTo>
                  <a:lnTo>
                    <a:pt x="3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474448" y="4140282"/>
              <a:ext cx="103188" cy="127000"/>
            </a:xfrm>
            <a:custGeom>
              <a:avLst/>
              <a:gdLst>
                <a:gd name="T0" fmla="*/ 0 w 131"/>
                <a:gd name="T1" fmla="*/ 0 h 161"/>
                <a:gd name="T2" fmla="*/ 0 w 131"/>
                <a:gd name="T3" fmla="*/ 19 h 161"/>
                <a:gd name="T4" fmla="*/ 54 w 131"/>
                <a:gd name="T5" fmla="*/ 19 h 161"/>
                <a:gd name="T6" fmla="*/ 54 w 131"/>
                <a:gd name="T7" fmla="*/ 161 h 161"/>
                <a:gd name="T8" fmla="*/ 77 w 131"/>
                <a:gd name="T9" fmla="*/ 161 h 161"/>
                <a:gd name="T10" fmla="*/ 77 w 131"/>
                <a:gd name="T11" fmla="*/ 19 h 161"/>
                <a:gd name="T12" fmla="*/ 131 w 131"/>
                <a:gd name="T13" fmla="*/ 19 h 161"/>
                <a:gd name="T14" fmla="*/ 131 w 131"/>
                <a:gd name="T15" fmla="*/ 0 h 161"/>
                <a:gd name="T16" fmla="*/ 0 w 131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61">
                  <a:moveTo>
                    <a:pt x="0" y="0"/>
                  </a:moveTo>
                  <a:lnTo>
                    <a:pt x="0" y="19"/>
                  </a:lnTo>
                  <a:lnTo>
                    <a:pt x="54" y="19"/>
                  </a:lnTo>
                  <a:lnTo>
                    <a:pt x="54" y="161"/>
                  </a:lnTo>
                  <a:lnTo>
                    <a:pt x="77" y="161"/>
                  </a:lnTo>
                  <a:lnTo>
                    <a:pt x="77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5590336" y="4137107"/>
              <a:ext cx="119062" cy="133350"/>
            </a:xfrm>
            <a:custGeom>
              <a:avLst/>
              <a:gdLst>
                <a:gd name="T0" fmla="*/ 54 w 151"/>
                <a:gd name="T1" fmla="*/ 4 h 169"/>
                <a:gd name="T2" fmla="*/ 44 w 151"/>
                <a:gd name="T3" fmla="*/ 8 h 169"/>
                <a:gd name="T4" fmla="*/ 29 w 151"/>
                <a:gd name="T5" fmla="*/ 14 h 169"/>
                <a:gd name="T6" fmla="*/ 21 w 151"/>
                <a:gd name="T7" fmla="*/ 21 h 169"/>
                <a:gd name="T8" fmla="*/ 13 w 151"/>
                <a:gd name="T9" fmla="*/ 33 h 169"/>
                <a:gd name="T10" fmla="*/ 8 w 151"/>
                <a:gd name="T11" fmla="*/ 42 h 169"/>
                <a:gd name="T12" fmla="*/ 4 w 151"/>
                <a:gd name="T13" fmla="*/ 58 h 169"/>
                <a:gd name="T14" fmla="*/ 0 w 151"/>
                <a:gd name="T15" fmla="*/ 104 h 169"/>
                <a:gd name="T16" fmla="*/ 4 w 151"/>
                <a:gd name="T17" fmla="*/ 121 h 169"/>
                <a:gd name="T18" fmla="*/ 10 w 151"/>
                <a:gd name="T19" fmla="*/ 132 h 169"/>
                <a:gd name="T20" fmla="*/ 17 w 151"/>
                <a:gd name="T21" fmla="*/ 144 h 169"/>
                <a:gd name="T22" fmla="*/ 23 w 151"/>
                <a:gd name="T23" fmla="*/ 149 h 169"/>
                <a:gd name="T24" fmla="*/ 34 w 151"/>
                <a:gd name="T25" fmla="*/ 157 h 169"/>
                <a:gd name="T26" fmla="*/ 44 w 151"/>
                <a:gd name="T27" fmla="*/ 163 h 169"/>
                <a:gd name="T28" fmla="*/ 54 w 151"/>
                <a:gd name="T29" fmla="*/ 167 h 169"/>
                <a:gd name="T30" fmla="*/ 103 w 151"/>
                <a:gd name="T31" fmla="*/ 167 h 169"/>
                <a:gd name="T32" fmla="*/ 111 w 151"/>
                <a:gd name="T33" fmla="*/ 163 h 169"/>
                <a:gd name="T34" fmla="*/ 123 w 151"/>
                <a:gd name="T35" fmla="*/ 155 h 169"/>
                <a:gd name="T36" fmla="*/ 130 w 151"/>
                <a:gd name="T37" fmla="*/ 149 h 169"/>
                <a:gd name="T38" fmla="*/ 138 w 151"/>
                <a:gd name="T39" fmla="*/ 142 h 169"/>
                <a:gd name="T40" fmla="*/ 142 w 151"/>
                <a:gd name="T41" fmla="*/ 134 h 169"/>
                <a:gd name="T42" fmla="*/ 147 w 151"/>
                <a:gd name="T43" fmla="*/ 121 h 169"/>
                <a:gd name="T44" fmla="*/ 151 w 151"/>
                <a:gd name="T45" fmla="*/ 104 h 169"/>
                <a:gd name="T46" fmla="*/ 147 w 151"/>
                <a:gd name="T47" fmla="*/ 58 h 169"/>
                <a:gd name="T48" fmla="*/ 144 w 151"/>
                <a:gd name="T49" fmla="*/ 42 h 169"/>
                <a:gd name="T50" fmla="*/ 140 w 151"/>
                <a:gd name="T51" fmla="*/ 35 h 169"/>
                <a:gd name="T52" fmla="*/ 132 w 151"/>
                <a:gd name="T53" fmla="*/ 23 h 169"/>
                <a:gd name="T54" fmla="*/ 86 w 151"/>
                <a:gd name="T55" fmla="*/ 21 h 169"/>
                <a:gd name="T56" fmla="*/ 102 w 151"/>
                <a:gd name="T57" fmla="*/ 27 h 169"/>
                <a:gd name="T58" fmla="*/ 111 w 151"/>
                <a:gd name="T59" fmla="*/ 35 h 169"/>
                <a:gd name="T60" fmla="*/ 119 w 151"/>
                <a:gd name="T61" fmla="*/ 46 h 169"/>
                <a:gd name="T62" fmla="*/ 123 w 151"/>
                <a:gd name="T63" fmla="*/ 60 h 169"/>
                <a:gd name="T64" fmla="*/ 126 w 151"/>
                <a:gd name="T65" fmla="*/ 100 h 169"/>
                <a:gd name="T66" fmla="*/ 123 w 151"/>
                <a:gd name="T67" fmla="*/ 117 h 169"/>
                <a:gd name="T68" fmla="*/ 117 w 151"/>
                <a:gd name="T69" fmla="*/ 130 h 169"/>
                <a:gd name="T70" fmla="*/ 109 w 151"/>
                <a:gd name="T71" fmla="*/ 138 h 169"/>
                <a:gd name="T72" fmla="*/ 102 w 151"/>
                <a:gd name="T73" fmla="*/ 144 h 169"/>
                <a:gd name="T74" fmla="*/ 86 w 151"/>
                <a:gd name="T75" fmla="*/ 148 h 169"/>
                <a:gd name="T76" fmla="*/ 54 w 151"/>
                <a:gd name="T77" fmla="*/ 148 h 169"/>
                <a:gd name="T78" fmla="*/ 42 w 151"/>
                <a:gd name="T79" fmla="*/ 142 h 169"/>
                <a:gd name="T80" fmla="*/ 34 w 151"/>
                <a:gd name="T81" fmla="*/ 134 h 169"/>
                <a:gd name="T82" fmla="*/ 29 w 151"/>
                <a:gd name="T83" fmla="*/ 123 h 169"/>
                <a:gd name="T84" fmla="*/ 25 w 151"/>
                <a:gd name="T85" fmla="*/ 111 h 169"/>
                <a:gd name="T86" fmla="*/ 21 w 151"/>
                <a:gd name="T87" fmla="*/ 69 h 169"/>
                <a:gd name="T88" fmla="*/ 25 w 151"/>
                <a:gd name="T89" fmla="*/ 54 h 169"/>
                <a:gd name="T90" fmla="*/ 29 w 151"/>
                <a:gd name="T91" fmla="*/ 44 h 169"/>
                <a:gd name="T92" fmla="*/ 36 w 151"/>
                <a:gd name="T93" fmla="*/ 33 h 169"/>
                <a:gd name="T94" fmla="*/ 48 w 151"/>
                <a:gd name="T95" fmla="*/ 27 h 169"/>
                <a:gd name="T96" fmla="*/ 63 w 151"/>
                <a:gd name="T97" fmla="*/ 21 h 169"/>
                <a:gd name="T98" fmla="*/ 123 w 151"/>
                <a:gd name="T99" fmla="*/ 16 h 169"/>
                <a:gd name="T100" fmla="*/ 113 w 151"/>
                <a:gd name="T101" fmla="*/ 10 h 169"/>
                <a:gd name="T102" fmla="*/ 103 w 151"/>
                <a:gd name="T103" fmla="*/ 6 h 169"/>
                <a:gd name="T104" fmla="*/ 88 w 151"/>
                <a:gd name="T105" fmla="*/ 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69">
                  <a:moveTo>
                    <a:pt x="61" y="0"/>
                  </a:moveTo>
                  <a:lnTo>
                    <a:pt x="61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5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3" y="140"/>
                  </a:lnTo>
                  <a:lnTo>
                    <a:pt x="15" y="144"/>
                  </a:lnTo>
                  <a:lnTo>
                    <a:pt x="17" y="144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19" y="149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9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61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4" y="163"/>
                  </a:lnTo>
                  <a:lnTo>
                    <a:pt x="44" y="165"/>
                  </a:lnTo>
                  <a:lnTo>
                    <a:pt x="48" y="165"/>
                  </a:lnTo>
                  <a:lnTo>
                    <a:pt x="48" y="167"/>
                  </a:lnTo>
                  <a:lnTo>
                    <a:pt x="54" y="167"/>
                  </a:lnTo>
                  <a:lnTo>
                    <a:pt x="54" y="169"/>
                  </a:lnTo>
                  <a:lnTo>
                    <a:pt x="96" y="169"/>
                  </a:lnTo>
                  <a:lnTo>
                    <a:pt x="96" y="167"/>
                  </a:lnTo>
                  <a:lnTo>
                    <a:pt x="103" y="167"/>
                  </a:lnTo>
                  <a:lnTo>
                    <a:pt x="103" y="165"/>
                  </a:lnTo>
                  <a:lnTo>
                    <a:pt x="107" y="165"/>
                  </a:lnTo>
                  <a:lnTo>
                    <a:pt x="107" y="163"/>
                  </a:lnTo>
                  <a:lnTo>
                    <a:pt x="111" y="163"/>
                  </a:lnTo>
                  <a:lnTo>
                    <a:pt x="111" y="161"/>
                  </a:lnTo>
                  <a:lnTo>
                    <a:pt x="115" y="159"/>
                  </a:lnTo>
                  <a:lnTo>
                    <a:pt x="119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6" y="153"/>
                  </a:lnTo>
                  <a:lnTo>
                    <a:pt x="126" y="151"/>
                  </a:lnTo>
                  <a:lnTo>
                    <a:pt x="130" y="149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8" y="142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2" y="134"/>
                  </a:lnTo>
                  <a:lnTo>
                    <a:pt x="142" y="130"/>
                  </a:lnTo>
                  <a:lnTo>
                    <a:pt x="146" y="128"/>
                  </a:lnTo>
                  <a:lnTo>
                    <a:pt x="146" y="121"/>
                  </a:lnTo>
                  <a:lnTo>
                    <a:pt x="147" y="121"/>
                  </a:lnTo>
                  <a:lnTo>
                    <a:pt x="147" y="111"/>
                  </a:lnTo>
                  <a:lnTo>
                    <a:pt x="149" y="111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1" y="67"/>
                  </a:lnTo>
                  <a:lnTo>
                    <a:pt x="149" y="67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7" y="50"/>
                  </a:lnTo>
                  <a:lnTo>
                    <a:pt x="146" y="50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4" y="39"/>
                  </a:lnTo>
                  <a:lnTo>
                    <a:pt x="142" y="39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38" y="31"/>
                  </a:lnTo>
                  <a:lnTo>
                    <a:pt x="136" y="27"/>
                  </a:lnTo>
                  <a:lnTo>
                    <a:pt x="134" y="27"/>
                  </a:lnTo>
                  <a:lnTo>
                    <a:pt x="132" y="23"/>
                  </a:lnTo>
                  <a:lnTo>
                    <a:pt x="130" y="23"/>
                  </a:lnTo>
                  <a:lnTo>
                    <a:pt x="128" y="19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100" y="23"/>
                  </a:lnTo>
                  <a:lnTo>
                    <a:pt x="102" y="27"/>
                  </a:lnTo>
                  <a:lnTo>
                    <a:pt x="105" y="27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5" y="39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21" y="50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3" y="60"/>
                  </a:lnTo>
                  <a:lnTo>
                    <a:pt x="125" y="60"/>
                  </a:lnTo>
                  <a:lnTo>
                    <a:pt x="125" y="69"/>
                  </a:lnTo>
                  <a:lnTo>
                    <a:pt x="126" y="69"/>
                  </a:lnTo>
                  <a:lnTo>
                    <a:pt x="126" y="100"/>
                  </a:lnTo>
                  <a:lnTo>
                    <a:pt x="125" y="100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3" y="117"/>
                  </a:lnTo>
                  <a:lnTo>
                    <a:pt x="121" y="117"/>
                  </a:lnTo>
                  <a:lnTo>
                    <a:pt x="121" y="123"/>
                  </a:lnTo>
                  <a:lnTo>
                    <a:pt x="117" y="125"/>
                  </a:lnTo>
                  <a:lnTo>
                    <a:pt x="117" y="130"/>
                  </a:lnTo>
                  <a:lnTo>
                    <a:pt x="113" y="132"/>
                  </a:lnTo>
                  <a:lnTo>
                    <a:pt x="113" y="134"/>
                  </a:lnTo>
                  <a:lnTo>
                    <a:pt x="109" y="136"/>
                  </a:lnTo>
                  <a:lnTo>
                    <a:pt x="109" y="138"/>
                  </a:lnTo>
                  <a:lnTo>
                    <a:pt x="105" y="140"/>
                  </a:lnTo>
                  <a:lnTo>
                    <a:pt x="105" y="142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4" y="148"/>
                  </a:lnTo>
                  <a:lnTo>
                    <a:pt x="86" y="148"/>
                  </a:lnTo>
                  <a:lnTo>
                    <a:pt x="86" y="149"/>
                  </a:lnTo>
                  <a:lnTo>
                    <a:pt x="63" y="149"/>
                  </a:lnTo>
                  <a:lnTo>
                    <a:pt x="63" y="148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0" y="146"/>
                  </a:lnTo>
                  <a:lnTo>
                    <a:pt x="48" y="142"/>
                  </a:lnTo>
                  <a:lnTo>
                    <a:pt x="42" y="142"/>
                  </a:lnTo>
                  <a:lnTo>
                    <a:pt x="40" y="138"/>
                  </a:lnTo>
                  <a:lnTo>
                    <a:pt x="38" y="138"/>
                  </a:lnTo>
                  <a:lnTo>
                    <a:pt x="36" y="134"/>
                  </a:lnTo>
                  <a:lnTo>
                    <a:pt x="34" y="134"/>
                  </a:lnTo>
                  <a:lnTo>
                    <a:pt x="33" y="130"/>
                  </a:lnTo>
                  <a:lnTo>
                    <a:pt x="33" y="126"/>
                  </a:lnTo>
                  <a:lnTo>
                    <a:pt x="31" y="126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3" y="100"/>
                  </a:lnTo>
                  <a:lnTo>
                    <a:pt x="21" y="100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0"/>
                  </a:lnTo>
                  <a:lnTo>
                    <a:pt x="25" y="60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29" y="44"/>
                  </a:lnTo>
                  <a:lnTo>
                    <a:pt x="33" y="42"/>
                  </a:lnTo>
                  <a:lnTo>
                    <a:pt x="33" y="37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4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52" y="23"/>
                  </a:lnTo>
                  <a:lnTo>
                    <a:pt x="56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126" y="19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1" y="12"/>
                  </a:lnTo>
                  <a:lnTo>
                    <a:pt x="117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606211" y="4151395"/>
              <a:ext cx="84137" cy="104775"/>
            </a:xfrm>
            <a:custGeom>
              <a:avLst/>
              <a:gdLst>
                <a:gd name="T0" fmla="*/ 63 w 105"/>
                <a:gd name="T1" fmla="*/ 0 h 132"/>
                <a:gd name="T2" fmla="*/ 71 w 105"/>
                <a:gd name="T3" fmla="*/ 2 h 132"/>
                <a:gd name="T4" fmla="*/ 75 w 105"/>
                <a:gd name="T5" fmla="*/ 4 h 132"/>
                <a:gd name="T6" fmla="*/ 81 w 105"/>
                <a:gd name="T7" fmla="*/ 8 h 132"/>
                <a:gd name="T8" fmla="*/ 94 w 105"/>
                <a:gd name="T9" fmla="*/ 20 h 132"/>
                <a:gd name="T10" fmla="*/ 96 w 105"/>
                <a:gd name="T11" fmla="*/ 25 h 132"/>
                <a:gd name="T12" fmla="*/ 100 w 105"/>
                <a:gd name="T13" fmla="*/ 31 h 132"/>
                <a:gd name="T14" fmla="*/ 102 w 105"/>
                <a:gd name="T15" fmla="*/ 37 h 132"/>
                <a:gd name="T16" fmla="*/ 104 w 105"/>
                <a:gd name="T17" fmla="*/ 43 h 132"/>
                <a:gd name="T18" fmla="*/ 105 w 105"/>
                <a:gd name="T19" fmla="*/ 52 h 132"/>
                <a:gd name="T20" fmla="*/ 104 w 105"/>
                <a:gd name="T21" fmla="*/ 85 h 132"/>
                <a:gd name="T22" fmla="*/ 102 w 105"/>
                <a:gd name="T23" fmla="*/ 94 h 132"/>
                <a:gd name="T24" fmla="*/ 100 w 105"/>
                <a:gd name="T25" fmla="*/ 100 h 132"/>
                <a:gd name="T26" fmla="*/ 96 w 105"/>
                <a:gd name="T27" fmla="*/ 108 h 132"/>
                <a:gd name="T28" fmla="*/ 82 w 105"/>
                <a:gd name="T29" fmla="*/ 125 h 132"/>
                <a:gd name="T30" fmla="*/ 79 w 105"/>
                <a:gd name="T31" fmla="*/ 127 h 132"/>
                <a:gd name="T32" fmla="*/ 73 w 105"/>
                <a:gd name="T33" fmla="*/ 129 h 132"/>
                <a:gd name="T34" fmla="*/ 65 w 105"/>
                <a:gd name="T35" fmla="*/ 131 h 132"/>
                <a:gd name="T36" fmla="*/ 44 w 105"/>
                <a:gd name="T37" fmla="*/ 132 h 132"/>
                <a:gd name="T38" fmla="*/ 36 w 105"/>
                <a:gd name="T39" fmla="*/ 131 h 132"/>
                <a:gd name="T40" fmla="*/ 31 w 105"/>
                <a:gd name="T41" fmla="*/ 129 h 132"/>
                <a:gd name="T42" fmla="*/ 23 w 105"/>
                <a:gd name="T43" fmla="*/ 125 h 132"/>
                <a:gd name="T44" fmla="*/ 12 w 105"/>
                <a:gd name="T45" fmla="*/ 111 h 132"/>
                <a:gd name="T46" fmla="*/ 6 w 105"/>
                <a:gd name="T47" fmla="*/ 104 h 132"/>
                <a:gd name="T48" fmla="*/ 4 w 105"/>
                <a:gd name="T49" fmla="*/ 98 h 132"/>
                <a:gd name="T50" fmla="*/ 2 w 105"/>
                <a:gd name="T51" fmla="*/ 92 h 132"/>
                <a:gd name="T52" fmla="*/ 0 w 105"/>
                <a:gd name="T53" fmla="*/ 81 h 132"/>
                <a:gd name="T54" fmla="*/ 2 w 105"/>
                <a:gd name="T55" fmla="*/ 48 h 132"/>
                <a:gd name="T56" fmla="*/ 4 w 105"/>
                <a:gd name="T57" fmla="*/ 39 h 132"/>
                <a:gd name="T58" fmla="*/ 6 w 105"/>
                <a:gd name="T59" fmla="*/ 33 h 132"/>
                <a:gd name="T60" fmla="*/ 8 w 105"/>
                <a:gd name="T61" fmla="*/ 27 h 132"/>
                <a:gd name="T62" fmla="*/ 12 w 105"/>
                <a:gd name="T63" fmla="*/ 20 h 132"/>
                <a:gd name="T64" fmla="*/ 27 w 105"/>
                <a:gd name="T65" fmla="*/ 8 h 132"/>
                <a:gd name="T66" fmla="*/ 33 w 105"/>
                <a:gd name="T67" fmla="*/ 4 h 132"/>
                <a:gd name="T68" fmla="*/ 42 w 105"/>
                <a:gd name="T69" fmla="*/ 2 h 132"/>
                <a:gd name="T70" fmla="*/ 54 w 105"/>
                <a:gd name="T7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32">
                  <a:moveTo>
                    <a:pt x="54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94" y="20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7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102" y="37"/>
                  </a:lnTo>
                  <a:lnTo>
                    <a:pt x="102" y="39"/>
                  </a:lnTo>
                  <a:lnTo>
                    <a:pt x="104" y="43"/>
                  </a:lnTo>
                  <a:lnTo>
                    <a:pt x="104" y="48"/>
                  </a:lnTo>
                  <a:lnTo>
                    <a:pt x="105" y="52"/>
                  </a:lnTo>
                  <a:lnTo>
                    <a:pt x="105" y="81"/>
                  </a:lnTo>
                  <a:lnTo>
                    <a:pt x="104" y="85"/>
                  </a:lnTo>
                  <a:lnTo>
                    <a:pt x="104" y="92"/>
                  </a:lnTo>
                  <a:lnTo>
                    <a:pt x="102" y="94"/>
                  </a:lnTo>
                  <a:lnTo>
                    <a:pt x="102" y="98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96" y="108"/>
                  </a:lnTo>
                  <a:lnTo>
                    <a:pt x="96" y="111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79" y="127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1" y="131"/>
                  </a:lnTo>
                  <a:lnTo>
                    <a:pt x="65" y="131"/>
                  </a:lnTo>
                  <a:lnTo>
                    <a:pt x="63" y="132"/>
                  </a:lnTo>
                  <a:lnTo>
                    <a:pt x="44" y="132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3" y="129"/>
                  </a:lnTo>
                  <a:lnTo>
                    <a:pt x="31" y="129"/>
                  </a:lnTo>
                  <a:lnTo>
                    <a:pt x="27" y="125"/>
                  </a:lnTo>
                  <a:lnTo>
                    <a:pt x="23" y="125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0" y="108"/>
                  </a:lnTo>
                  <a:lnTo>
                    <a:pt x="6" y="104"/>
                  </a:lnTo>
                  <a:lnTo>
                    <a:pt x="6" y="100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27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590336" y="4137107"/>
              <a:ext cx="119062" cy="133350"/>
            </a:xfrm>
            <a:custGeom>
              <a:avLst/>
              <a:gdLst>
                <a:gd name="T0" fmla="*/ 61 w 151"/>
                <a:gd name="T1" fmla="*/ 0 h 169"/>
                <a:gd name="T2" fmla="*/ 54 w 151"/>
                <a:gd name="T3" fmla="*/ 2 h 169"/>
                <a:gd name="T4" fmla="*/ 48 w 151"/>
                <a:gd name="T5" fmla="*/ 4 h 169"/>
                <a:gd name="T6" fmla="*/ 40 w 151"/>
                <a:gd name="T7" fmla="*/ 8 h 169"/>
                <a:gd name="T8" fmla="*/ 34 w 151"/>
                <a:gd name="T9" fmla="*/ 10 h 169"/>
                <a:gd name="T10" fmla="*/ 23 w 151"/>
                <a:gd name="T11" fmla="*/ 19 h 169"/>
                <a:gd name="T12" fmla="*/ 17 w 151"/>
                <a:gd name="T13" fmla="*/ 25 h 169"/>
                <a:gd name="T14" fmla="*/ 13 w 151"/>
                <a:gd name="T15" fmla="*/ 31 h 169"/>
                <a:gd name="T16" fmla="*/ 10 w 151"/>
                <a:gd name="T17" fmla="*/ 37 h 169"/>
                <a:gd name="T18" fmla="*/ 6 w 151"/>
                <a:gd name="T19" fmla="*/ 44 h 169"/>
                <a:gd name="T20" fmla="*/ 4 w 151"/>
                <a:gd name="T21" fmla="*/ 52 h 169"/>
                <a:gd name="T22" fmla="*/ 2 w 151"/>
                <a:gd name="T23" fmla="*/ 60 h 169"/>
                <a:gd name="T24" fmla="*/ 0 w 151"/>
                <a:gd name="T25" fmla="*/ 69 h 169"/>
                <a:gd name="T26" fmla="*/ 2 w 151"/>
                <a:gd name="T27" fmla="*/ 104 h 169"/>
                <a:gd name="T28" fmla="*/ 4 w 151"/>
                <a:gd name="T29" fmla="*/ 111 h 169"/>
                <a:gd name="T30" fmla="*/ 6 w 151"/>
                <a:gd name="T31" fmla="*/ 121 h 169"/>
                <a:gd name="T32" fmla="*/ 8 w 151"/>
                <a:gd name="T33" fmla="*/ 128 h 169"/>
                <a:gd name="T34" fmla="*/ 12 w 151"/>
                <a:gd name="T35" fmla="*/ 134 h 169"/>
                <a:gd name="T36" fmla="*/ 15 w 151"/>
                <a:gd name="T37" fmla="*/ 142 h 169"/>
                <a:gd name="T38" fmla="*/ 19 w 151"/>
                <a:gd name="T39" fmla="*/ 148 h 169"/>
                <a:gd name="T40" fmla="*/ 25 w 151"/>
                <a:gd name="T41" fmla="*/ 151 h 169"/>
                <a:gd name="T42" fmla="*/ 31 w 151"/>
                <a:gd name="T43" fmla="*/ 155 h 169"/>
                <a:gd name="T44" fmla="*/ 36 w 151"/>
                <a:gd name="T45" fmla="*/ 159 h 169"/>
                <a:gd name="T46" fmla="*/ 44 w 151"/>
                <a:gd name="T47" fmla="*/ 163 h 169"/>
                <a:gd name="T48" fmla="*/ 50 w 151"/>
                <a:gd name="T49" fmla="*/ 165 h 169"/>
                <a:gd name="T50" fmla="*/ 57 w 151"/>
                <a:gd name="T51" fmla="*/ 167 h 169"/>
                <a:gd name="T52" fmla="*/ 88 w 151"/>
                <a:gd name="T53" fmla="*/ 169 h 169"/>
                <a:gd name="T54" fmla="*/ 96 w 151"/>
                <a:gd name="T55" fmla="*/ 167 h 169"/>
                <a:gd name="T56" fmla="*/ 103 w 151"/>
                <a:gd name="T57" fmla="*/ 165 h 169"/>
                <a:gd name="T58" fmla="*/ 111 w 151"/>
                <a:gd name="T59" fmla="*/ 161 h 169"/>
                <a:gd name="T60" fmla="*/ 117 w 151"/>
                <a:gd name="T61" fmla="*/ 157 h 169"/>
                <a:gd name="T62" fmla="*/ 123 w 151"/>
                <a:gd name="T63" fmla="*/ 153 h 169"/>
                <a:gd name="T64" fmla="*/ 136 w 151"/>
                <a:gd name="T65" fmla="*/ 142 h 169"/>
                <a:gd name="T66" fmla="*/ 140 w 151"/>
                <a:gd name="T67" fmla="*/ 134 h 169"/>
                <a:gd name="T68" fmla="*/ 144 w 151"/>
                <a:gd name="T69" fmla="*/ 128 h 169"/>
                <a:gd name="T70" fmla="*/ 146 w 151"/>
                <a:gd name="T71" fmla="*/ 121 h 169"/>
                <a:gd name="T72" fmla="*/ 147 w 151"/>
                <a:gd name="T73" fmla="*/ 111 h 169"/>
                <a:gd name="T74" fmla="*/ 149 w 151"/>
                <a:gd name="T75" fmla="*/ 104 h 169"/>
                <a:gd name="T76" fmla="*/ 151 w 151"/>
                <a:gd name="T77" fmla="*/ 69 h 169"/>
                <a:gd name="T78" fmla="*/ 149 w 151"/>
                <a:gd name="T79" fmla="*/ 60 h 169"/>
                <a:gd name="T80" fmla="*/ 147 w 151"/>
                <a:gd name="T81" fmla="*/ 52 h 169"/>
                <a:gd name="T82" fmla="*/ 146 w 151"/>
                <a:gd name="T83" fmla="*/ 44 h 169"/>
                <a:gd name="T84" fmla="*/ 142 w 151"/>
                <a:gd name="T85" fmla="*/ 37 h 169"/>
                <a:gd name="T86" fmla="*/ 138 w 151"/>
                <a:gd name="T87" fmla="*/ 31 h 169"/>
                <a:gd name="T88" fmla="*/ 121 w 151"/>
                <a:gd name="T89" fmla="*/ 12 h 169"/>
                <a:gd name="T90" fmla="*/ 113 w 151"/>
                <a:gd name="T91" fmla="*/ 8 h 169"/>
                <a:gd name="T92" fmla="*/ 107 w 151"/>
                <a:gd name="T93" fmla="*/ 6 h 169"/>
                <a:gd name="T94" fmla="*/ 100 w 151"/>
                <a:gd name="T95" fmla="*/ 4 h 169"/>
                <a:gd name="T96" fmla="*/ 92 w 151"/>
                <a:gd name="T97" fmla="*/ 2 h 169"/>
                <a:gd name="T98" fmla="*/ 75 w 151"/>
                <a:gd name="T9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" h="169">
                  <a:moveTo>
                    <a:pt x="75" y="0"/>
                  </a:move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3" y="19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3"/>
                  </a:lnTo>
                  <a:lnTo>
                    <a:pt x="10" y="37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100"/>
                  </a:lnTo>
                  <a:lnTo>
                    <a:pt x="2" y="104"/>
                  </a:lnTo>
                  <a:lnTo>
                    <a:pt x="2" y="107"/>
                  </a:lnTo>
                  <a:lnTo>
                    <a:pt x="4" y="111"/>
                  </a:lnTo>
                  <a:lnTo>
                    <a:pt x="4" y="117"/>
                  </a:lnTo>
                  <a:lnTo>
                    <a:pt x="6" y="121"/>
                  </a:lnTo>
                  <a:lnTo>
                    <a:pt x="6" y="125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2" y="134"/>
                  </a:lnTo>
                  <a:lnTo>
                    <a:pt x="13" y="138"/>
                  </a:lnTo>
                  <a:lnTo>
                    <a:pt x="15" y="142"/>
                  </a:lnTo>
                  <a:lnTo>
                    <a:pt x="17" y="144"/>
                  </a:lnTo>
                  <a:lnTo>
                    <a:pt x="19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9" y="153"/>
                  </a:lnTo>
                  <a:lnTo>
                    <a:pt x="31" y="155"/>
                  </a:lnTo>
                  <a:lnTo>
                    <a:pt x="34" y="157"/>
                  </a:lnTo>
                  <a:lnTo>
                    <a:pt x="36" y="159"/>
                  </a:lnTo>
                  <a:lnTo>
                    <a:pt x="40" y="161"/>
                  </a:lnTo>
                  <a:lnTo>
                    <a:pt x="44" y="163"/>
                  </a:lnTo>
                  <a:lnTo>
                    <a:pt x="48" y="165"/>
                  </a:lnTo>
                  <a:lnTo>
                    <a:pt x="50" y="165"/>
                  </a:lnTo>
                  <a:lnTo>
                    <a:pt x="54" y="167"/>
                  </a:lnTo>
                  <a:lnTo>
                    <a:pt x="57" y="167"/>
                  </a:lnTo>
                  <a:lnTo>
                    <a:pt x="61" y="169"/>
                  </a:lnTo>
                  <a:lnTo>
                    <a:pt x="88" y="169"/>
                  </a:lnTo>
                  <a:lnTo>
                    <a:pt x="92" y="167"/>
                  </a:lnTo>
                  <a:lnTo>
                    <a:pt x="96" y="167"/>
                  </a:lnTo>
                  <a:lnTo>
                    <a:pt x="100" y="165"/>
                  </a:lnTo>
                  <a:lnTo>
                    <a:pt x="103" y="165"/>
                  </a:lnTo>
                  <a:lnTo>
                    <a:pt x="107" y="163"/>
                  </a:lnTo>
                  <a:lnTo>
                    <a:pt x="111" y="161"/>
                  </a:lnTo>
                  <a:lnTo>
                    <a:pt x="113" y="159"/>
                  </a:lnTo>
                  <a:lnTo>
                    <a:pt x="117" y="157"/>
                  </a:lnTo>
                  <a:lnTo>
                    <a:pt x="121" y="155"/>
                  </a:lnTo>
                  <a:lnTo>
                    <a:pt x="123" y="153"/>
                  </a:lnTo>
                  <a:lnTo>
                    <a:pt x="126" y="151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40" y="134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5"/>
                  </a:lnTo>
                  <a:lnTo>
                    <a:pt x="146" y="121"/>
                  </a:lnTo>
                  <a:lnTo>
                    <a:pt x="147" y="117"/>
                  </a:lnTo>
                  <a:lnTo>
                    <a:pt x="147" y="111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51" y="100"/>
                  </a:lnTo>
                  <a:lnTo>
                    <a:pt x="151" y="69"/>
                  </a:lnTo>
                  <a:lnTo>
                    <a:pt x="149" y="65"/>
                  </a:lnTo>
                  <a:lnTo>
                    <a:pt x="149" y="60"/>
                  </a:lnTo>
                  <a:lnTo>
                    <a:pt x="147" y="56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4"/>
                  </a:lnTo>
                  <a:lnTo>
                    <a:pt x="144" y="40"/>
                  </a:lnTo>
                  <a:lnTo>
                    <a:pt x="142" y="37"/>
                  </a:lnTo>
                  <a:lnTo>
                    <a:pt x="140" y="33"/>
                  </a:lnTo>
                  <a:lnTo>
                    <a:pt x="138" y="31"/>
                  </a:lnTo>
                  <a:lnTo>
                    <a:pt x="136" y="27"/>
                  </a:lnTo>
                  <a:lnTo>
                    <a:pt x="121" y="12"/>
                  </a:lnTo>
                  <a:lnTo>
                    <a:pt x="117" y="10"/>
                  </a:lnTo>
                  <a:lnTo>
                    <a:pt x="113" y="8"/>
                  </a:lnTo>
                  <a:lnTo>
                    <a:pt x="111" y="8"/>
                  </a:lnTo>
                  <a:lnTo>
                    <a:pt x="107" y="6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723686" y="4143457"/>
              <a:ext cx="82550" cy="123825"/>
            </a:xfrm>
            <a:custGeom>
              <a:avLst/>
              <a:gdLst>
                <a:gd name="T0" fmla="*/ 44 w 105"/>
                <a:gd name="T1" fmla="*/ 90 h 157"/>
                <a:gd name="T2" fmla="*/ 34 w 105"/>
                <a:gd name="T3" fmla="*/ 94 h 157"/>
                <a:gd name="T4" fmla="*/ 9 w 105"/>
                <a:gd name="T5" fmla="*/ 117 h 157"/>
                <a:gd name="T6" fmla="*/ 5 w 105"/>
                <a:gd name="T7" fmla="*/ 124 h 157"/>
                <a:gd name="T8" fmla="*/ 3 w 105"/>
                <a:gd name="T9" fmla="*/ 134 h 157"/>
                <a:gd name="T10" fmla="*/ 0 w 105"/>
                <a:gd name="T11" fmla="*/ 145 h 157"/>
                <a:gd name="T12" fmla="*/ 105 w 105"/>
                <a:gd name="T13" fmla="*/ 136 h 157"/>
                <a:gd name="T14" fmla="*/ 23 w 105"/>
                <a:gd name="T15" fmla="*/ 132 h 157"/>
                <a:gd name="T16" fmla="*/ 28 w 105"/>
                <a:gd name="T17" fmla="*/ 122 h 157"/>
                <a:gd name="T18" fmla="*/ 32 w 105"/>
                <a:gd name="T19" fmla="*/ 120 h 157"/>
                <a:gd name="T20" fmla="*/ 40 w 105"/>
                <a:gd name="T21" fmla="*/ 113 h 157"/>
                <a:gd name="T22" fmla="*/ 44 w 105"/>
                <a:gd name="T23" fmla="*/ 111 h 157"/>
                <a:gd name="T24" fmla="*/ 51 w 105"/>
                <a:gd name="T25" fmla="*/ 105 h 157"/>
                <a:gd name="T26" fmla="*/ 57 w 105"/>
                <a:gd name="T27" fmla="*/ 103 h 157"/>
                <a:gd name="T28" fmla="*/ 76 w 105"/>
                <a:gd name="T29" fmla="*/ 94 h 157"/>
                <a:gd name="T30" fmla="*/ 82 w 105"/>
                <a:gd name="T31" fmla="*/ 92 h 157"/>
                <a:gd name="T32" fmla="*/ 91 w 105"/>
                <a:gd name="T33" fmla="*/ 82 h 157"/>
                <a:gd name="T34" fmla="*/ 97 w 105"/>
                <a:gd name="T35" fmla="*/ 76 h 157"/>
                <a:gd name="T36" fmla="*/ 99 w 105"/>
                <a:gd name="T37" fmla="*/ 69 h 157"/>
                <a:gd name="T38" fmla="*/ 105 w 105"/>
                <a:gd name="T39" fmla="*/ 55 h 157"/>
                <a:gd name="T40" fmla="*/ 103 w 105"/>
                <a:gd name="T41" fmla="*/ 29 h 157"/>
                <a:gd name="T42" fmla="*/ 99 w 105"/>
                <a:gd name="T43" fmla="*/ 23 h 157"/>
                <a:gd name="T44" fmla="*/ 95 w 105"/>
                <a:gd name="T45" fmla="*/ 15 h 157"/>
                <a:gd name="T46" fmla="*/ 86 w 105"/>
                <a:gd name="T47" fmla="*/ 9 h 157"/>
                <a:gd name="T48" fmla="*/ 78 w 105"/>
                <a:gd name="T49" fmla="*/ 4 h 157"/>
                <a:gd name="T50" fmla="*/ 68 w 105"/>
                <a:gd name="T51" fmla="*/ 2 h 157"/>
                <a:gd name="T52" fmla="*/ 42 w 105"/>
                <a:gd name="T53" fmla="*/ 2 h 157"/>
                <a:gd name="T54" fmla="*/ 30 w 105"/>
                <a:gd name="T55" fmla="*/ 4 h 157"/>
                <a:gd name="T56" fmla="*/ 21 w 105"/>
                <a:gd name="T57" fmla="*/ 11 h 157"/>
                <a:gd name="T58" fmla="*/ 13 w 105"/>
                <a:gd name="T59" fmla="*/ 19 h 157"/>
                <a:gd name="T60" fmla="*/ 7 w 105"/>
                <a:gd name="T61" fmla="*/ 29 h 157"/>
                <a:gd name="T62" fmla="*/ 5 w 105"/>
                <a:gd name="T63" fmla="*/ 38 h 157"/>
                <a:gd name="T64" fmla="*/ 23 w 105"/>
                <a:gd name="T65" fmla="*/ 55 h 157"/>
                <a:gd name="T66" fmla="*/ 24 w 105"/>
                <a:gd name="T67" fmla="*/ 40 h 157"/>
                <a:gd name="T68" fmla="*/ 30 w 105"/>
                <a:gd name="T69" fmla="*/ 31 h 157"/>
                <a:gd name="T70" fmla="*/ 32 w 105"/>
                <a:gd name="T71" fmla="*/ 27 h 157"/>
                <a:gd name="T72" fmla="*/ 40 w 105"/>
                <a:gd name="T73" fmla="*/ 23 h 157"/>
                <a:gd name="T74" fmla="*/ 47 w 105"/>
                <a:gd name="T75" fmla="*/ 19 h 157"/>
                <a:gd name="T76" fmla="*/ 70 w 105"/>
                <a:gd name="T77" fmla="*/ 21 h 157"/>
                <a:gd name="T78" fmla="*/ 82 w 105"/>
                <a:gd name="T79" fmla="*/ 31 h 157"/>
                <a:gd name="T80" fmla="*/ 84 w 105"/>
                <a:gd name="T81" fmla="*/ 36 h 157"/>
                <a:gd name="T82" fmla="*/ 84 w 105"/>
                <a:gd name="T83" fmla="*/ 53 h 157"/>
                <a:gd name="T84" fmla="*/ 82 w 105"/>
                <a:gd name="T85" fmla="*/ 61 h 157"/>
                <a:gd name="T86" fmla="*/ 76 w 105"/>
                <a:gd name="T87" fmla="*/ 67 h 157"/>
                <a:gd name="T88" fmla="*/ 68 w 105"/>
                <a:gd name="T89" fmla="*/ 75 h 157"/>
                <a:gd name="T90" fmla="*/ 61 w 105"/>
                <a:gd name="T91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" h="157">
                  <a:moveTo>
                    <a:pt x="49" y="86"/>
                  </a:moveTo>
                  <a:lnTo>
                    <a:pt x="46" y="88"/>
                  </a:lnTo>
                  <a:lnTo>
                    <a:pt x="44" y="90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4" y="94"/>
                  </a:lnTo>
                  <a:lnTo>
                    <a:pt x="30" y="97"/>
                  </a:lnTo>
                  <a:lnTo>
                    <a:pt x="26" y="99"/>
                  </a:lnTo>
                  <a:lnTo>
                    <a:pt x="9" y="117"/>
                  </a:lnTo>
                  <a:lnTo>
                    <a:pt x="9" y="118"/>
                  </a:lnTo>
                  <a:lnTo>
                    <a:pt x="7" y="122"/>
                  </a:lnTo>
                  <a:lnTo>
                    <a:pt x="5" y="124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3" y="134"/>
                  </a:lnTo>
                  <a:lnTo>
                    <a:pt x="1" y="136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0" y="157"/>
                  </a:lnTo>
                  <a:lnTo>
                    <a:pt x="105" y="157"/>
                  </a:lnTo>
                  <a:lnTo>
                    <a:pt x="105" y="136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8" y="124"/>
                  </a:lnTo>
                  <a:lnTo>
                    <a:pt x="28" y="122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4" y="118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2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7" y="109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5" y="103"/>
                  </a:lnTo>
                  <a:lnTo>
                    <a:pt x="57" y="103"/>
                  </a:lnTo>
                  <a:lnTo>
                    <a:pt x="59" y="101"/>
                  </a:lnTo>
                  <a:lnTo>
                    <a:pt x="74" y="96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80" y="92"/>
                  </a:lnTo>
                  <a:lnTo>
                    <a:pt x="82" y="92"/>
                  </a:lnTo>
                  <a:lnTo>
                    <a:pt x="90" y="84"/>
                  </a:lnTo>
                  <a:lnTo>
                    <a:pt x="91" y="84"/>
                  </a:lnTo>
                  <a:lnTo>
                    <a:pt x="91" y="82"/>
                  </a:lnTo>
                  <a:lnTo>
                    <a:pt x="95" y="78"/>
                  </a:lnTo>
                  <a:lnTo>
                    <a:pt x="95" y="76"/>
                  </a:lnTo>
                  <a:lnTo>
                    <a:pt x="97" y="76"/>
                  </a:lnTo>
                  <a:lnTo>
                    <a:pt x="97" y="75"/>
                  </a:lnTo>
                  <a:lnTo>
                    <a:pt x="99" y="73"/>
                  </a:lnTo>
                  <a:lnTo>
                    <a:pt x="99" y="69"/>
                  </a:lnTo>
                  <a:lnTo>
                    <a:pt x="103" y="65"/>
                  </a:lnTo>
                  <a:lnTo>
                    <a:pt x="103" y="57"/>
                  </a:lnTo>
                  <a:lnTo>
                    <a:pt x="105" y="55"/>
                  </a:lnTo>
                  <a:lnTo>
                    <a:pt x="105" y="36"/>
                  </a:lnTo>
                  <a:lnTo>
                    <a:pt x="103" y="34"/>
                  </a:lnTo>
                  <a:lnTo>
                    <a:pt x="103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99" y="21"/>
                  </a:lnTo>
                  <a:lnTo>
                    <a:pt x="95" y="17"/>
                  </a:lnTo>
                  <a:lnTo>
                    <a:pt x="95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3" y="55"/>
                  </a:lnTo>
                  <a:lnTo>
                    <a:pt x="23" y="55"/>
                  </a:lnTo>
                  <a:lnTo>
                    <a:pt x="23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6" y="21"/>
                  </a:lnTo>
                  <a:lnTo>
                    <a:pt x="47" y="19"/>
                  </a:lnTo>
                  <a:lnTo>
                    <a:pt x="63" y="19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2" y="23"/>
                  </a:lnTo>
                  <a:lnTo>
                    <a:pt x="76" y="25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4" y="34"/>
                  </a:lnTo>
                  <a:lnTo>
                    <a:pt x="84" y="36"/>
                  </a:lnTo>
                  <a:lnTo>
                    <a:pt x="86" y="40"/>
                  </a:lnTo>
                  <a:lnTo>
                    <a:pt x="86" y="53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2" y="59"/>
                  </a:lnTo>
                  <a:lnTo>
                    <a:pt x="82" y="61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68" y="75"/>
                  </a:lnTo>
                  <a:lnTo>
                    <a:pt x="67" y="75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49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3097961" y="335288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3099548" y="4308557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8568486" y="380373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8642305" y="3946608"/>
            <a:ext cx="23812" cy="174625"/>
          </a:xfrm>
          <a:custGeom>
            <a:avLst/>
            <a:gdLst>
              <a:gd name="T0" fmla="*/ 31 w 31"/>
              <a:gd name="T1" fmla="*/ 16 h 220"/>
              <a:gd name="T2" fmla="*/ 29 w 31"/>
              <a:gd name="T3" fmla="*/ 12 h 220"/>
              <a:gd name="T4" fmla="*/ 29 w 31"/>
              <a:gd name="T5" fmla="*/ 8 h 220"/>
              <a:gd name="T6" fmla="*/ 23 w 31"/>
              <a:gd name="T7" fmla="*/ 2 h 220"/>
              <a:gd name="T8" fmla="*/ 19 w 31"/>
              <a:gd name="T9" fmla="*/ 0 h 220"/>
              <a:gd name="T10" fmla="*/ 12 w 31"/>
              <a:gd name="T11" fmla="*/ 0 h 220"/>
              <a:gd name="T12" fmla="*/ 8 w 31"/>
              <a:gd name="T13" fmla="*/ 2 h 220"/>
              <a:gd name="T14" fmla="*/ 4 w 31"/>
              <a:gd name="T15" fmla="*/ 4 h 220"/>
              <a:gd name="T16" fmla="*/ 2 w 31"/>
              <a:gd name="T17" fmla="*/ 8 h 220"/>
              <a:gd name="T18" fmla="*/ 0 w 31"/>
              <a:gd name="T19" fmla="*/ 12 h 220"/>
              <a:gd name="T20" fmla="*/ 0 w 31"/>
              <a:gd name="T21" fmla="*/ 209 h 220"/>
              <a:gd name="T22" fmla="*/ 2 w 31"/>
              <a:gd name="T23" fmla="*/ 213 h 220"/>
              <a:gd name="T24" fmla="*/ 8 w 31"/>
              <a:gd name="T25" fmla="*/ 218 h 220"/>
              <a:gd name="T26" fmla="*/ 12 w 31"/>
              <a:gd name="T27" fmla="*/ 218 h 220"/>
              <a:gd name="T28" fmla="*/ 16 w 31"/>
              <a:gd name="T29" fmla="*/ 220 h 220"/>
              <a:gd name="T30" fmla="*/ 19 w 31"/>
              <a:gd name="T31" fmla="*/ 218 h 220"/>
              <a:gd name="T32" fmla="*/ 23 w 31"/>
              <a:gd name="T33" fmla="*/ 218 h 220"/>
              <a:gd name="T34" fmla="*/ 25 w 31"/>
              <a:gd name="T35" fmla="*/ 215 h 220"/>
              <a:gd name="T36" fmla="*/ 29 w 31"/>
              <a:gd name="T37" fmla="*/ 213 h 220"/>
              <a:gd name="T38" fmla="*/ 29 w 31"/>
              <a:gd name="T39" fmla="*/ 209 h 220"/>
              <a:gd name="T40" fmla="*/ 31 w 31"/>
              <a:gd name="T41" fmla="*/ 205 h 220"/>
              <a:gd name="T42" fmla="*/ 31 w 31"/>
              <a:gd name="T43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220">
                <a:moveTo>
                  <a:pt x="31" y="16"/>
                </a:move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209"/>
                </a:lnTo>
                <a:lnTo>
                  <a:pt x="2" y="213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5"/>
                </a:lnTo>
                <a:lnTo>
                  <a:pt x="29" y="213"/>
                </a:lnTo>
                <a:lnTo>
                  <a:pt x="29" y="209"/>
                </a:lnTo>
                <a:lnTo>
                  <a:pt x="31" y="205"/>
                </a:lnTo>
                <a:lnTo>
                  <a:pt x="3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0"/>
          <p:cNvSpPr>
            <a:spLocks/>
          </p:cNvSpPr>
          <p:nvPr/>
        </p:nvSpPr>
        <p:spPr bwMode="auto">
          <a:xfrm>
            <a:off x="8454186" y="3554413"/>
            <a:ext cx="423863" cy="422275"/>
          </a:xfrm>
          <a:custGeom>
            <a:avLst/>
            <a:gdLst>
              <a:gd name="T0" fmla="*/ 6 w 535"/>
              <a:gd name="T1" fmla="*/ 320 h 534"/>
              <a:gd name="T2" fmla="*/ 21 w 535"/>
              <a:gd name="T3" fmla="*/ 369 h 534"/>
              <a:gd name="T4" fmla="*/ 46 w 535"/>
              <a:gd name="T5" fmla="*/ 413 h 534"/>
              <a:gd name="T6" fmla="*/ 89 w 535"/>
              <a:gd name="T7" fmla="*/ 463 h 534"/>
              <a:gd name="T8" fmla="*/ 140 w 535"/>
              <a:gd name="T9" fmla="*/ 499 h 534"/>
              <a:gd name="T10" fmla="*/ 202 w 535"/>
              <a:gd name="T11" fmla="*/ 524 h 534"/>
              <a:gd name="T12" fmla="*/ 253 w 535"/>
              <a:gd name="T13" fmla="*/ 532 h 534"/>
              <a:gd name="T14" fmla="*/ 293 w 535"/>
              <a:gd name="T15" fmla="*/ 532 h 534"/>
              <a:gd name="T16" fmla="*/ 347 w 535"/>
              <a:gd name="T17" fmla="*/ 521 h 534"/>
              <a:gd name="T18" fmla="*/ 393 w 535"/>
              <a:gd name="T19" fmla="*/ 499 h 534"/>
              <a:gd name="T20" fmla="*/ 437 w 535"/>
              <a:gd name="T21" fmla="*/ 471 h 534"/>
              <a:gd name="T22" fmla="*/ 472 w 535"/>
              <a:gd name="T23" fmla="*/ 434 h 534"/>
              <a:gd name="T24" fmla="*/ 500 w 535"/>
              <a:gd name="T25" fmla="*/ 392 h 534"/>
              <a:gd name="T26" fmla="*/ 521 w 535"/>
              <a:gd name="T27" fmla="*/ 345 h 534"/>
              <a:gd name="T28" fmla="*/ 533 w 535"/>
              <a:gd name="T29" fmla="*/ 293 h 534"/>
              <a:gd name="T30" fmla="*/ 533 w 535"/>
              <a:gd name="T31" fmla="*/ 251 h 534"/>
              <a:gd name="T32" fmla="*/ 525 w 535"/>
              <a:gd name="T33" fmla="*/ 199 h 534"/>
              <a:gd name="T34" fmla="*/ 500 w 535"/>
              <a:gd name="T35" fmla="*/ 140 h 534"/>
              <a:gd name="T36" fmla="*/ 472 w 535"/>
              <a:gd name="T37" fmla="*/ 98 h 534"/>
              <a:gd name="T38" fmla="*/ 437 w 535"/>
              <a:gd name="T39" fmla="*/ 61 h 534"/>
              <a:gd name="T40" fmla="*/ 382 w 535"/>
              <a:gd name="T41" fmla="*/ 25 h 534"/>
              <a:gd name="T42" fmla="*/ 334 w 535"/>
              <a:gd name="T43" fmla="*/ 8 h 534"/>
              <a:gd name="T44" fmla="*/ 240 w 535"/>
              <a:gd name="T45" fmla="*/ 0 h 534"/>
              <a:gd name="T46" fmla="*/ 188 w 535"/>
              <a:gd name="T47" fmla="*/ 12 h 534"/>
              <a:gd name="T48" fmla="*/ 129 w 535"/>
              <a:gd name="T49" fmla="*/ 39 h 534"/>
              <a:gd name="T50" fmla="*/ 89 w 535"/>
              <a:gd name="T51" fmla="*/ 69 h 534"/>
              <a:gd name="T52" fmla="*/ 39 w 535"/>
              <a:gd name="T53" fmla="*/ 128 h 534"/>
              <a:gd name="T54" fmla="*/ 16 w 535"/>
              <a:gd name="T55" fmla="*/ 174 h 534"/>
              <a:gd name="T56" fmla="*/ 2 w 535"/>
              <a:gd name="T57" fmla="*/ 226 h 534"/>
              <a:gd name="T58" fmla="*/ 31 w 535"/>
              <a:gd name="T59" fmla="*/ 266 h 534"/>
              <a:gd name="T60" fmla="*/ 35 w 535"/>
              <a:gd name="T61" fmla="*/ 218 h 534"/>
              <a:gd name="T62" fmla="*/ 48 w 535"/>
              <a:gd name="T63" fmla="*/ 174 h 534"/>
              <a:gd name="T64" fmla="*/ 71 w 535"/>
              <a:gd name="T65" fmla="*/ 134 h 534"/>
              <a:gd name="T66" fmla="*/ 110 w 535"/>
              <a:gd name="T67" fmla="*/ 92 h 534"/>
              <a:gd name="T68" fmla="*/ 146 w 535"/>
              <a:gd name="T69" fmla="*/ 65 h 534"/>
              <a:gd name="T70" fmla="*/ 198 w 535"/>
              <a:gd name="T71" fmla="*/ 40 h 534"/>
              <a:gd name="T72" fmla="*/ 244 w 535"/>
              <a:gd name="T73" fmla="*/ 31 h 534"/>
              <a:gd name="T74" fmla="*/ 326 w 535"/>
              <a:gd name="T75" fmla="*/ 39 h 534"/>
              <a:gd name="T76" fmla="*/ 368 w 535"/>
              <a:gd name="T77" fmla="*/ 54 h 534"/>
              <a:gd name="T78" fmla="*/ 416 w 535"/>
              <a:gd name="T79" fmla="*/ 84 h 534"/>
              <a:gd name="T80" fmla="*/ 456 w 535"/>
              <a:gd name="T81" fmla="*/ 126 h 534"/>
              <a:gd name="T82" fmla="*/ 479 w 535"/>
              <a:gd name="T83" fmla="*/ 165 h 534"/>
              <a:gd name="T84" fmla="*/ 498 w 535"/>
              <a:gd name="T85" fmla="*/ 218 h 534"/>
              <a:gd name="T86" fmla="*/ 504 w 535"/>
              <a:gd name="T87" fmla="*/ 266 h 534"/>
              <a:gd name="T88" fmla="*/ 500 w 535"/>
              <a:gd name="T89" fmla="*/ 301 h 534"/>
              <a:gd name="T90" fmla="*/ 489 w 535"/>
              <a:gd name="T91" fmla="*/ 346 h 534"/>
              <a:gd name="T92" fmla="*/ 470 w 535"/>
              <a:gd name="T93" fmla="*/ 387 h 534"/>
              <a:gd name="T94" fmla="*/ 441 w 535"/>
              <a:gd name="T95" fmla="*/ 425 h 534"/>
              <a:gd name="T96" fmla="*/ 399 w 535"/>
              <a:gd name="T97" fmla="*/ 461 h 534"/>
              <a:gd name="T98" fmla="*/ 359 w 535"/>
              <a:gd name="T99" fmla="*/ 484 h 534"/>
              <a:gd name="T100" fmla="*/ 314 w 535"/>
              <a:gd name="T101" fmla="*/ 498 h 534"/>
              <a:gd name="T102" fmla="*/ 267 w 535"/>
              <a:gd name="T103" fmla="*/ 503 h 534"/>
              <a:gd name="T104" fmla="*/ 232 w 535"/>
              <a:gd name="T105" fmla="*/ 499 h 534"/>
              <a:gd name="T106" fmla="*/ 177 w 535"/>
              <a:gd name="T107" fmla="*/ 484 h 534"/>
              <a:gd name="T108" fmla="*/ 127 w 535"/>
              <a:gd name="T109" fmla="*/ 455 h 534"/>
              <a:gd name="T110" fmla="*/ 92 w 535"/>
              <a:gd name="T111" fmla="*/ 423 h 534"/>
              <a:gd name="T112" fmla="*/ 66 w 535"/>
              <a:gd name="T113" fmla="*/ 387 h 534"/>
              <a:gd name="T114" fmla="*/ 44 w 535"/>
              <a:gd name="T115" fmla="*/ 346 h 534"/>
              <a:gd name="T116" fmla="*/ 33 w 535"/>
              <a:gd name="T117" fmla="*/ 301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5" h="534">
                <a:moveTo>
                  <a:pt x="0" y="266"/>
                </a:moveTo>
                <a:lnTo>
                  <a:pt x="0" y="280"/>
                </a:lnTo>
                <a:lnTo>
                  <a:pt x="2" y="306"/>
                </a:lnTo>
                <a:lnTo>
                  <a:pt x="6" y="320"/>
                </a:lnTo>
                <a:lnTo>
                  <a:pt x="8" y="331"/>
                </a:lnTo>
                <a:lnTo>
                  <a:pt x="12" y="345"/>
                </a:lnTo>
                <a:lnTo>
                  <a:pt x="16" y="356"/>
                </a:lnTo>
                <a:lnTo>
                  <a:pt x="21" y="369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46" y="413"/>
                </a:lnTo>
                <a:lnTo>
                  <a:pt x="54" y="425"/>
                </a:lnTo>
                <a:lnTo>
                  <a:pt x="62" y="434"/>
                </a:lnTo>
                <a:lnTo>
                  <a:pt x="69" y="444"/>
                </a:lnTo>
                <a:lnTo>
                  <a:pt x="89" y="463"/>
                </a:lnTo>
                <a:lnTo>
                  <a:pt x="98" y="471"/>
                </a:lnTo>
                <a:lnTo>
                  <a:pt x="108" y="480"/>
                </a:lnTo>
                <a:lnTo>
                  <a:pt x="119" y="488"/>
                </a:lnTo>
                <a:lnTo>
                  <a:pt x="140" y="499"/>
                </a:lnTo>
                <a:lnTo>
                  <a:pt x="152" y="507"/>
                </a:lnTo>
                <a:lnTo>
                  <a:pt x="165" y="513"/>
                </a:lnTo>
                <a:lnTo>
                  <a:pt x="188" y="521"/>
                </a:lnTo>
                <a:lnTo>
                  <a:pt x="202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3" y="532"/>
                </a:lnTo>
                <a:lnTo>
                  <a:pt x="267" y="534"/>
                </a:lnTo>
                <a:lnTo>
                  <a:pt x="269" y="534"/>
                </a:lnTo>
                <a:lnTo>
                  <a:pt x="282" y="532"/>
                </a:lnTo>
                <a:lnTo>
                  <a:pt x="293" y="532"/>
                </a:lnTo>
                <a:lnTo>
                  <a:pt x="307" y="530"/>
                </a:lnTo>
                <a:lnTo>
                  <a:pt x="320" y="528"/>
                </a:lnTo>
                <a:lnTo>
                  <a:pt x="334" y="524"/>
                </a:lnTo>
                <a:lnTo>
                  <a:pt x="347" y="521"/>
                </a:lnTo>
                <a:lnTo>
                  <a:pt x="359" y="517"/>
                </a:lnTo>
                <a:lnTo>
                  <a:pt x="370" y="511"/>
                </a:lnTo>
                <a:lnTo>
                  <a:pt x="382" y="507"/>
                </a:lnTo>
                <a:lnTo>
                  <a:pt x="393" y="499"/>
                </a:lnTo>
                <a:lnTo>
                  <a:pt x="405" y="494"/>
                </a:lnTo>
                <a:lnTo>
                  <a:pt x="416" y="488"/>
                </a:lnTo>
                <a:lnTo>
                  <a:pt x="426" y="480"/>
                </a:lnTo>
                <a:lnTo>
                  <a:pt x="437" y="471"/>
                </a:lnTo>
                <a:lnTo>
                  <a:pt x="447" y="463"/>
                </a:lnTo>
                <a:lnTo>
                  <a:pt x="454" y="454"/>
                </a:lnTo>
                <a:lnTo>
                  <a:pt x="464" y="444"/>
                </a:lnTo>
                <a:lnTo>
                  <a:pt x="472" y="434"/>
                </a:lnTo>
                <a:lnTo>
                  <a:pt x="481" y="425"/>
                </a:lnTo>
                <a:lnTo>
                  <a:pt x="487" y="413"/>
                </a:lnTo>
                <a:lnTo>
                  <a:pt x="495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69"/>
                </a:lnTo>
                <a:lnTo>
                  <a:pt x="517" y="356"/>
                </a:lnTo>
                <a:lnTo>
                  <a:pt x="521" y="345"/>
                </a:lnTo>
                <a:lnTo>
                  <a:pt x="525" y="331"/>
                </a:lnTo>
                <a:lnTo>
                  <a:pt x="529" y="320"/>
                </a:lnTo>
                <a:lnTo>
                  <a:pt x="531" y="306"/>
                </a:lnTo>
                <a:lnTo>
                  <a:pt x="533" y="293"/>
                </a:lnTo>
                <a:lnTo>
                  <a:pt x="533" y="280"/>
                </a:lnTo>
                <a:lnTo>
                  <a:pt x="535" y="266"/>
                </a:lnTo>
                <a:lnTo>
                  <a:pt x="535" y="264"/>
                </a:lnTo>
                <a:lnTo>
                  <a:pt x="533" y="251"/>
                </a:lnTo>
                <a:lnTo>
                  <a:pt x="533" y="239"/>
                </a:lnTo>
                <a:lnTo>
                  <a:pt x="531" y="226"/>
                </a:lnTo>
                <a:lnTo>
                  <a:pt x="529" y="213"/>
                </a:lnTo>
                <a:lnTo>
                  <a:pt x="525" y="199"/>
                </a:lnTo>
                <a:lnTo>
                  <a:pt x="521" y="188"/>
                </a:lnTo>
                <a:lnTo>
                  <a:pt x="512" y="163"/>
                </a:lnTo>
                <a:lnTo>
                  <a:pt x="508" y="151"/>
                </a:lnTo>
                <a:lnTo>
                  <a:pt x="500" y="140"/>
                </a:lnTo>
                <a:lnTo>
                  <a:pt x="495" y="128"/>
                </a:lnTo>
                <a:lnTo>
                  <a:pt x="487" y="117"/>
                </a:lnTo>
                <a:lnTo>
                  <a:pt x="479" y="107"/>
                </a:lnTo>
                <a:lnTo>
                  <a:pt x="472" y="98"/>
                </a:lnTo>
                <a:lnTo>
                  <a:pt x="464" y="88"/>
                </a:lnTo>
                <a:lnTo>
                  <a:pt x="454" y="79"/>
                </a:lnTo>
                <a:lnTo>
                  <a:pt x="447" y="69"/>
                </a:lnTo>
                <a:lnTo>
                  <a:pt x="437" y="61"/>
                </a:lnTo>
                <a:lnTo>
                  <a:pt x="426" y="52"/>
                </a:lnTo>
                <a:lnTo>
                  <a:pt x="405" y="39"/>
                </a:lnTo>
                <a:lnTo>
                  <a:pt x="393" y="33"/>
                </a:lnTo>
                <a:lnTo>
                  <a:pt x="382" y="25"/>
                </a:lnTo>
                <a:lnTo>
                  <a:pt x="370" y="21"/>
                </a:lnTo>
                <a:lnTo>
                  <a:pt x="359" y="16"/>
                </a:lnTo>
                <a:lnTo>
                  <a:pt x="345" y="12"/>
                </a:lnTo>
                <a:lnTo>
                  <a:pt x="334" y="8"/>
                </a:lnTo>
                <a:lnTo>
                  <a:pt x="320" y="6"/>
                </a:lnTo>
                <a:lnTo>
                  <a:pt x="307" y="2"/>
                </a:lnTo>
                <a:lnTo>
                  <a:pt x="282" y="0"/>
                </a:lnTo>
                <a:lnTo>
                  <a:pt x="240" y="0"/>
                </a:lnTo>
                <a:lnTo>
                  <a:pt x="226" y="2"/>
                </a:lnTo>
                <a:lnTo>
                  <a:pt x="213" y="6"/>
                </a:lnTo>
                <a:lnTo>
                  <a:pt x="202" y="8"/>
                </a:lnTo>
                <a:lnTo>
                  <a:pt x="188" y="12"/>
                </a:lnTo>
                <a:lnTo>
                  <a:pt x="177" y="16"/>
                </a:lnTo>
                <a:lnTo>
                  <a:pt x="152" y="25"/>
                </a:lnTo>
                <a:lnTo>
                  <a:pt x="140" y="33"/>
                </a:lnTo>
                <a:lnTo>
                  <a:pt x="129" y="39"/>
                </a:lnTo>
                <a:lnTo>
                  <a:pt x="119" y="46"/>
                </a:lnTo>
                <a:lnTo>
                  <a:pt x="108" y="52"/>
                </a:lnTo>
                <a:lnTo>
                  <a:pt x="98" y="61"/>
                </a:lnTo>
                <a:lnTo>
                  <a:pt x="89" y="69"/>
                </a:lnTo>
                <a:lnTo>
                  <a:pt x="69" y="88"/>
                </a:lnTo>
                <a:lnTo>
                  <a:pt x="62" y="98"/>
                </a:lnTo>
                <a:lnTo>
                  <a:pt x="46" y="117"/>
                </a:lnTo>
                <a:lnTo>
                  <a:pt x="39" y="128"/>
                </a:lnTo>
                <a:lnTo>
                  <a:pt x="33" y="140"/>
                </a:lnTo>
                <a:lnTo>
                  <a:pt x="25" y="151"/>
                </a:lnTo>
                <a:lnTo>
                  <a:pt x="21" y="163"/>
                </a:lnTo>
                <a:lnTo>
                  <a:pt x="16" y="174"/>
                </a:lnTo>
                <a:lnTo>
                  <a:pt x="12" y="188"/>
                </a:lnTo>
                <a:lnTo>
                  <a:pt x="8" y="199"/>
                </a:lnTo>
                <a:lnTo>
                  <a:pt x="6" y="213"/>
                </a:lnTo>
                <a:lnTo>
                  <a:pt x="2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1" y="266"/>
                </a:lnTo>
                <a:lnTo>
                  <a:pt x="31" y="266"/>
                </a:lnTo>
                <a:lnTo>
                  <a:pt x="31" y="253"/>
                </a:lnTo>
                <a:lnTo>
                  <a:pt x="33" y="230"/>
                </a:lnTo>
                <a:lnTo>
                  <a:pt x="35" y="218"/>
                </a:lnTo>
                <a:lnTo>
                  <a:pt x="39" y="207"/>
                </a:lnTo>
                <a:lnTo>
                  <a:pt x="41" y="195"/>
                </a:lnTo>
                <a:lnTo>
                  <a:pt x="44" y="186"/>
                </a:lnTo>
                <a:lnTo>
                  <a:pt x="48" y="174"/>
                </a:lnTo>
                <a:lnTo>
                  <a:pt x="54" y="165"/>
                </a:lnTo>
                <a:lnTo>
                  <a:pt x="60" y="155"/>
                </a:lnTo>
                <a:lnTo>
                  <a:pt x="66" y="144"/>
                </a:lnTo>
                <a:lnTo>
                  <a:pt x="71" y="134"/>
                </a:lnTo>
                <a:lnTo>
                  <a:pt x="85" y="117"/>
                </a:lnTo>
                <a:lnTo>
                  <a:pt x="92" y="109"/>
                </a:lnTo>
                <a:lnTo>
                  <a:pt x="100" y="100"/>
                </a:lnTo>
                <a:lnTo>
                  <a:pt x="110" y="92"/>
                </a:lnTo>
                <a:lnTo>
                  <a:pt x="117" y="84"/>
                </a:lnTo>
                <a:lnTo>
                  <a:pt x="127" y="77"/>
                </a:lnTo>
                <a:lnTo>
                  <a:pt x="134" y="71"/>
                </a:lnTo>
                <a:lnTo>
                  <a:pt x="146" y="65"/>
                </a:lnTo>
                <a:lnTo>
                  <a:pt x="156" y="60"/>
                </a:lnTo>
                <a:lnTo>
                  <a:pt x="165" y="54"/>
                </a:lnTo>
                <a:lnTo>
                  <a:pt x="186" y="44"/>
                </a:lnTo>
                <a:lnTo>
                  <a:pt x="198" y="40"/>
                </a:lnTo>
                <a:lnTo>
                  <a:pt x="209" y="39"/>
                </a:lnTo>
                <a:lnTo>
                  <a:pt x="221" y="35"/>
                </a:lnTo>
                <a:lnTo>
                  <a:pt x="232" y="33"/>
                </a:lnTo>
                <a:lnTo>
                  <a:pt x="244" y="31"/>
                </a:lnTo>
                <a:lnTo>
                  <a:pt x="280" y="31"/>
                </a:lnTo>
                <a:lnTo>
                  <a:pt x="303" y="33"/>
                </a:lnTo>
                <a:lnTo>
                  <a:pt x="314" y="35"/>
                </a:lnTo>
                <a:lnTo>
                  <a:pt x="326" y="39"/>
                </a:lnTo>
                <a:lnTo>
                  <a:pt x="337" y="40"/>
                </a:lnTo>
                <a:lnTo>
                  <a:pt x="347" y="44"/>
                </a:lnTo>
                <a:lnTo>
                  <a:pt x="359" y="48"/>
                </a:lnTo>
                <a:lnTo>
                  <a:pt x="368" y="54"/>
                </a:lnTo>
                <a:lnTo>
                  <a:pt x="378" y="60"/>
                </a:lnTo>
                <a:lnTo>
                  <a:pt x="389" y="65"/>
                </a:lnTo>
                <a:lnTo>
                  <a:pt x="408" y="77"/>
                </a:lnTo>
                <a:lnTo>
                  <a:pt x="416" y="84"/>
                </a:lnTo>
                <a:lnTo>
                  <a:pt x="426" y="92"/>
                </a:lnTo>
                <a:lnTo>
                  <a:pt x="441" y="107"/>
                </a:lnTo>
                <a:lnTo>
                  <a:pt x="449" y="117"/>
                </a:lnTo>
                <a:lnTo>
                  <a:pt x="456" y="126"/>
                </a:lnTo>
                <a:lnTo>
                  <a:pt x="462" y="134"/>
                </a:lnTo>
                <a:lnTo>
                  <a:pt x="470" y="144"/>
                </a:lnTo>
                <a:lnTo>
                  <a:pt x="473" y="153"/>
                </a:lnTo>
                <a:lnTo>
                  <a:pt x="479" y="165"/>
                </a:lnTo>
                <a:lnTo>
                  <a:pt x="485" y="174"/>
                </a:lnTo>
                <a:lnTo>
                  <a:pt x="493" y="197"/>
                </a:lnTo>
                <a:lnTo>
                  <a:pt x="496" y="207"/>
                </a:lnTo>
                <a:lnTo>
                  <a:pt x="498" y="218"/>
                </a:lnTo>
                <a:lnTo>
                  <a:pt x="500" y="230"/>
                </a:lnTo>
                <a:lnTo>
                  <a:pt x="502" y="241"/>
                </a:lnTo>
                <a:lnTo>
                  <a:pt x="502" y="253"/>
                </a:lnTo>
                <a:lnTo>
                  <a:pt x="504" y="266"/>
                </a:lnTo>
                <a:lnTo>
                  <a:pt x="504" y="264"/>
                </a:lnTo>
                <a:lnTo>
                  <a:pt x="502" y="278"/>
                </a:lnTo>
                <a:lnTo>
                  <a:pt x="502" y="289"/>
                </a:lnTo>
                <a:lnTo>
                  <a:pt x="500" y="301"/>
                </a:lnTo>
                <a:lnTo>
                  <a:pt x="498" y="312"/>
                </a:lnTo>
                <a:lnTo>
                  <a:pt x="496" y="324"/>
                </a:lnTo>
                <a:lnTo>
                  <a:pt x="493" y="335"/>
                </a:lnTo>
                <a:lnTo>
                  <a:pt x="489" y="346"/>
                </a:lnTo>
                <a:lnTo>
                  <a:pt x="485" y="356"/>
                </a:lnTo>
                <a:lnTo>
                  <a:pt x="479" y="367"/>
                </a:lnTo>
                <a:lnTo>
                  <a:pt x="473" y="377"/>
                </a:lnTo>
                <a:lnTo>
                  <a:pt x="470" y="387"/>
                </a:lnTo>
                <a:lnTo>
                  <a:pt x="462" y="396"/>
                </a:lnTo>
                <a:lnTo>
                  <a:pt x="456" y="406"/>
                </a:lnTo>
                <a:lnTo>
                  <a:pt x="449" y="415"/>
                </a:lnTo>
                <a:lnTo>
                  <a:pt x="441" y="425"/>
                </a:lnTo>
                <a:lnTo>
                  <a:pt x="426" y="440"/>
                </a:lnTo>
                <a:lnTo>
                  <a:pt x="416" y="448"/>
                </a:lnTo>
                <a:lnTo>
                  <a:pt x="408" y="455"/>
                </a:lnTo>
                <a:lnTo>
                  <a:pt x="399" y="461"/>
                </a:lnTo>
                <a:lnTo>
                  <a:pt x="389" y="467"/>
                </a:lnTo>
                <a:lnTo>
                  <a:pt x="378" y="473"/>
                </a:lnTo>
                <a:lnTo>
                  <a:pt x="368" y="478"/>
                </a:lnTo>
                <a:lnTo>
                  <a:pt x="359" y="484"/>
                </a:lnTo>
                <a:lnTo>
                  <a:pt x="347" y="488"/>
                </a:lnTo>
                <a:lnTo>
                  <a:pt x="337" y="492"/>
                </a:lnTo>
                <a:lnTo>
                  <a:pt x="326" y="496"/>
                </a:lnTo>
                <a:lnTo>
                  <a:pt x="314" y="498"/>
                </a:lnTo>
                <a:lnTo>
                  <a:pt x="303" y="499"/>
                </a:lnTo>
                <a:lnTo>
                  <a:pt x="292" y="501"/>
                </a:lnTo>
                <a:lnTo>
                  <a:pt x="280" y="501"/>
                </a:lnTo>
                <a:lnTo>
                  <a:pt x="267" y="503"/>
                </a:lnTo>
                <a:lnTo>
                  <a:pt x="269" y="503"/>
                </a:lnTo>
                <a:lnTo>
                  <a:pt x="255" y="501"/>
                </a:lnTo>
                <a:lnTo>
                  <a:pt x="244" y="501"/>
                </a:lnTo>
                <a:lnTo>
                  <a:pt x="232" y="499"/>
                </a:lnTo>
                <a:lnTo>
                  <a:pt x="221" y="498"/>
                </a:lnTo>
                <a:lnTo>
                  <a:pt x="209" y="496"/>
                </a:lnTo>
                <a:lnTo>
                  <a:pt x="198" y="492"/>
                </a:lnTo>
                <a:lnTo>
                  <a:pt x="177" y="484"/>
                </a:lnTo>
                <a:lnTo>
                  <a:pt x="165" y="478"/>
                </a:lnTo>
                <a:lnTo>
                  <a:pt x="156" y="473"/>
                </a:lnTo>
                <a:lnTo>
                  <a:pt x="134" y="461"/>
                </a:lnTo>
                <a:lnTo>
                  <a:pt x="127" y="455"/>
                </a:lnTo>
                <a:lnTo>
                  <a:pt x="117" y="448"/>
                </a:lnTo>
                <a:lnTo>
                  <a:pt x="110" y="440"/>
                </a:lnTo>
                <a:lnTo>
                  <a:pt x="100" y="433"/>
                </a:lnTo>
                <a:lnTo>
                  <a:pt x="92" y="423"/>
                </a:lnTo>
                <a:lnTo>
                  <a:pt x="85" y="415"/>
                </a:lnTo>
                <a:lnTo>
                  <a:pt x="79" y="406"/>
                </a:lnTo>
                <a:lnTo>
                  <a:pt x="71" y="396"/>
                </a:lnTo>
                <a:lnTo>
                  <a:pt x="66" y="387"/>
                </a:lnTo>
                <a:lnTo>
                  <a:pt x="60" y="377"/>
                </a:lnTo>
                <a:lnTo>
                  <a:pt x="54" y="367"/>
                </a:lnTo>
                <a:lnTo>
                  <a:pt x="48" y="356"/>
                </a:lnTo>
                <a:lnTo>
                  <a:pt x="44" y="346"/>
                </a:lnTo>
                <a:lnTo>
                  <a:pt x="41" y="335"/>
                </a:lnTo>
                <a:lnTo>
                  <a:pt x="39" y="324"/>
                </a:lnTo>
                <a:lnTo>
                  <a:pt x="35" y="312"/>
                </a:lnTo>
                <a:lnTo>
                  <a:pt x="33" y="301"/>
                </a:lnTo>
                <a:lnTo>
                  <a:pt x="31" y="278"/>
                </a:lnTo>
                <a:lnTo>
                  <a:pt x="3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8543086" y="3700544"/>
            <a:ext cx="222250" cy="133350"/>
            <a:chOff x="7011148" y="4453020"/>
            <a:chExt cx="222250" cy="133350"/>
          </a:xfrm>
        </p:grpSpPr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7011148" y="4456195"/>
              <a:ext cx="88900" cy="127000"/>
            </a:xfrm>
            <a:custGeom>
              <a:avLst/>
              <a:gdLst>
                <a:gd name="T0" fmla="*/ 0 w 113"/>
                <a:gd name="T1" fmla="*/ 0 h 161"/>
                <a:gd name="T2" fmla="*/ 0 w 113"/>
                <a:gd name="T3" fmla="*/ 161 h 161"/>
                <a:gd name="T4" fmla="*/ 21 w 113"/>
                <a:gd name="T5" fmla="*/ 161 h 161"/>
                <a:gd name="T6" fmla="*/ 21 w 113"/>
                <a:gd name="T7" fmla="*/ 88 h 161"/>
                <a:gd name="T8" fmla="*/ 99 w 113"/>
                <a:gd name="T9" fmla="*/ 88 h 161"/>
                <a:gd name="T10" fmla="*/ 99 w 113"/>
                <a:gd name="T11" fmla="*/ 69 h 161"/>
                <a:gd name="T12" fmla="*/ 21 w 113"/>
                <a:gd name="T13" fmla="*/ 69 h 161"/>
                <a:gd name="T14" fmla="*/ 21 w 113"/>
                <a:gd name="T15" fmla="*/ 19 h 161"/>
                <a:gd name="T16" fmla="*/ 113 w 113"/>
                <a:gd name="T17" fmla="*/ 19 h 161"/>
                <a:gd name="T18" fmla="*/ 113 w 113"/>
                <a:gd name="T19" fmla="*/ 0 h 161"/>
                <a:gd name="T20" fmla="*/ 0 w 113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61">
                  <a:moveTo>
                    <a:pt x="0" y="0"/>
                  </a:moveTo>
                  <a:lnTo>
                    <a:pt x="0" y="161"/>
                  </a:lnTo>
                  <a:lnTo>
                    <a:pt x="21" y="161"/>
                  </a:lnTo>
                  <a:lnTo>
                    <a:pt x="21" y="88"/>
                  </a:lnTo>
                  <a:lnTo>
                    <a:pt x="99" y="88"/>
                  </a:lnTo>
                  <a:lnTo>
                    <a:pt x="99" y="69"/>
                  </a:lnTo>
                  <a:lnTo>
                    <a:pt x="21" y="69"/>
                  </a:lnTo>
                  <a:lnTo>
                    <a:pt x="21" y="19"/>
                  </a:lnTo>
                  <a:lnTo>
                    <a:pt x="113" y="19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7112748" y="4453020"/>
              <a:ext cx="120650" cy="133350"/>
            </a:xfrm>
            <a:custGeom>
              <a:avLst/>
              <a:gdLst>
                <a:gd name="T0" fmla="*/ 54 w 151"/>
                <a:gd name="T1" fmla="*/ 4 h 168"/>
                <a:gd name="T2" fmla="*/ 44 w 151"/>
                <a:gd name="T3" fmla="*/ 8 h 168"/>
                <a:gd name="T4" fmla="*/ 29 w 151"/>
                <a:gd name="T5" fmla="*/ 13 h 168"/>
                <a:gd name="T6" fmla="*/ 21 w 151"/>
                <a:gd name="T7" fmla="*/ 21 h 168"/>
                <a:gd name="T8" fmla="*/ 13 w 151"/>
                <a:gd name="T9" fmla="*/ 33 h 168"/>
                <a:gd name="T10" fmla="*/ 8 w 151"/>
                <a:gd name="T11" fmla="*/ 42 h 168"/>
                <a:gd name="T12" fmla="*/ 4 w 151"/>
                <a:gd name="T13" fmla="*/ 57 h 168"/>
                <a:gd name="T14" fmla="*/ 0 w 151"/>
                <a:gd name="T15" fmla="*/ 103 h 168"/>
                <a:gd name="T16" fmla="*/ 4 w 151"/>
                <a:gd name="T17" fmla="*/ 121 h 168"/>
                <a:gd name="T18" fmla="*/ 10 w 151"/>
                <a:gd name="T19" fmla="*/ 132 h 168"/>
                <a:gd name="T20" fmla="*/ 17 w 151"/>
                <a:gd name="T21" fmla="*/ 144 h 168"/>
                <a:gd name="T22" fmla="*/ 23 w 151"/>
                <a:gd name="T23" fmla="*/ 149 h 168"/>
                <a:gd name="T24" fmla="*/ 34 w 151"/>
                <a:gd name="T25" fmla="*/ 157 h 168"/>
                <a:gd name="T26" fmla="*/ 44 w 151"/>
                <a:gd name="T27" fmla="*/ 163 h 168"/>
                <a:gd name="T28" fmla="*/ 54 w 151"/>
                <a:gd name="T29" fmla="*/ 166 h 168"/>
                <a:gd name="T30" fmla="*/ 103 w 151"/>
                <a:gd name="T31" fmla="*/ 166 h 168"/>
                <a:gd name="T32" fmla="*/ 111 w 151"/>
                <a:gd name="T33" fmla="*/ 163 h 168"/>
                <a:gd name="T34" fmla="*/ 123 w 151"/>
                <a:gd name="T35" fmla="*/ 155 h 168"/>
                <a:gd name="T36" fmla="*/ 130 w 151"/>
                <a:gd name="T37" fmla="*/ 149 h 168"/>
                <a:gd name="T38" fmla="*/ 138 w 151"/>
                <a:gd name="T39" fmla="*/ 142 h 168"/>
                <a:gd name="T40" fmla="*/ 142 w 151"/>
                <a:gd name="T41" fmla="*/ 134 h 168"/>
                <a:gd name="T42" fmla="*/ 147 w 151"/>
                <a:gd name="T43" fmla="*/ 121 h 168"/>
                <a:gd name="T44" fmla="*/ 151 w 151"/>
                <a:gd name="T45" fmla="*/ 103 h 168"/>
                <a:gd name="T46" fmla="*/ 147 w 151"/>
                <a:gd name="T47" fmla="*/ 57 h 168"/>
                <a:gd name="T48" fmla="*/ 144 w 151"/>
                <a:gd name="T49" fmla="*/ 42 h 168"/>
                <a:gd name="T50" fmla="*/ 140 w 151"/>
                <a:gd name="T51" fmla="*/ 35 h 168"/>
                <a:gd name="T52" fmla="*/ 132 w 151"/>
                <a:gd name="T53" fmla="*/ 23 h 168"/>
                <a:gd name="T54" fmla="*/ 86 w 151"/>
                <a:gd name="T55" fmla="*/ 21 h 168"/>
                <a:gd name="T56" fmla="*/ 101 w 151"/>
                <a:gd name="T57" fmla="*/ 27 h 168"/>
                <a:gd name="T58" fmla="*/ 113 w 151"/>
                <a:gd name="T59" fmla="*/ 35 h 168"/>
                <a:gd name="T60" fmla="*/ 119 w 151"/>
                <a:gd name="T61" fmla="*/ 42 h 168"/>
                <a:gd name="T62" fmla="*/ 124 w 151"/>
                <a:gd name="T63" fmla="*/ 54 h 168"/>
                <a:gd name="T64" fmla="*/ 128 w 151"/>
                <a:gd name="T65" fmla="*/ 69 h 168"/>
                <a:gd name="T66" fmla="*/ 124 w 151"/>
                <a:gd name="T67" fmla="*/ 111 h 168"/>
                <a:gd name="T68" fmla="*/ 119 w 151"/>
                <a:gd name="T69" fmla="*/ 124 h 168"/>
                <a:gd name="T70" fmla="*/ 113 w 151"/>
                <a:gd name="T71" fmla="*/ 134 h 168"/>
                <a:gd name="T72" fmla="*/ 105 w 151"/>
                <a:gd name="T73" fmla="*/ 142 h 168"/>
                <a:gd name="T74" fmla="*/ 94 w 151"/>
                <a:gd name="T75" fmla="*/ 147 h 168"/>
                <a:gd name="T76" fmla="*/ 63 w 151"/>
                <a:gd name="T77" fmla="*/ 147 h 168"/>
                <a:gd name="T78" fmla="*/ 48 w 151"/>
                <a:gd name="T79" fmla="*/ 142 h 168"/>
                <a:gd name="T80" fmla="*/ 38 w 151"/>
                <a:gd name="T81" fmla="*/ 134 h 168"/>
                <a:gd name="T82" fmla="*/ 33 w 151"/>
                <a:gd name="T83" fmla="*/ 124 h 168"/>
                <a:gd name="T84" fmla="*/ 27 w 151"/>
                <a:gd name="T85" fmla="*/ 117 h 168"/>
                <a:gd name="T86" fmla="*/ 23 w 151"/>
                <a:gd name="T87" fmla="*/ 100 h 168"/>
                <a:gd name="T88" fmla="*/ 27 w 151"/>
                <a:gd name="T89" fmla="*/ 59 h 168"/>
                <a:gd name="T90" fmla="*/ 31 w 151"/>
                <a:gd name="T91" fmla="*/ 48 h 168"/>
                <a:gd name="T92" fmla="*/ 34 w 151"/>
                <a:gd name="T93" fmla="*/ 40 h 168"/>
                <a:gd name="T94" fmla="*/ 42 w 151"/>
                <a:gd name="T95" fmla="*/ 31 h 168"/>
                <a:gd name="T96" fmla="*/ 50 w 151"/>
                <a:gd name="T97" fmla="*/ 23 h 168"/>
                <a:gd name="T98" fmla="*/ 63 w 151"/>
                <a:gd name="T99" fmla="*/ 19 h 168"/>
                <a:gd name="T100" fmla="*/ 121 w 151"/>
                <a:gd name="T101" fmla="*/ 12 h 168"/>
                <a:gd name="T102" fmla="*/ 113 w 151"/>
                <a:gd name="T103" fmla="*/ 8 h 168"/>
                <a:gd name="T104" fmla="*/ 103 w 151"/>
                <a:gd name="T105" fmla="*/ 4 h 168"/>
                <a:gd name="T106" fmla="*/ 88 w 151"/>
                <a:gd name="T10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68">
                  <a:moveTo>
                    <a:pt x="61" y="0"/>
                  </a:moveTo>
                  <a:lnTo>
                    <a:pt x="61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1" y="136"/>
                  </a:lnTo>
                  <a:lnTo>
                    <a:pt x="13" y="140"/>
                  </a:lnTo>
                  <a:lnTo>
                    <a:pt x="15" y="144"/>
                  </a:lnTo>
                  <a:lnTo>
                    <a:pt x="17" y="144"/>
                  </a:lnTo>
                  <a:lnTo>
                    <a:pt x="17" y="147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9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61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4" y="163"/>
                  </a:lnTo>
                  <a:lnTo>
                    <a:pt x="44" y="165"/>
                  </a:lnTo>
                  <a:lnTo>
                    <a:pt x="48" y="165"/>
                  </a:lnTo>
                  <a:lnTo>
                    <a:pt x="48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7" y="165"/>
                  </a:lnTo>
                  <a:lnTo>
                    <a:pt x="107" y="163"/>
                  </a:lnTo>
                  <a:lnTo>
                    <a:pt x="111" y="163"/>
                  </a:lnTo>
                  <a:lnTo>
                    <a:pt x="111" y="161"/>
                  </a:lnTo>
                  <a:lnTo>
                    <a:pt x="115" y="159"/>
                  </a:lnTo>
                  <a:lnTo>
                    <a:pt x="119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6" y="153"/>
                  </a:lnTo>
                  <a:lnTo>
                    <a:pt x="126" y="151"/>
                  </a:lnTo>
                  <a:lnTo>
                    <a:pt x="130" y="149"/>
                  </a:lnTo>
                  <a:lnTo>
                    <a:pt x="130" y="147"/>
                  </a:lnTo>
                  <a:lnTo>
                    <a:pt x="134" y="145"/>
                  </a:lnTo>
                  <a:lnTo>
                    <a:pt x="134" y="144"/>
                  </a:lnTo>
                  <a:lnTo>
                    <a:pt x="138" y="142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2" y="134"/>
                  </a:lnTo>
                  <a:lnTo>
                    <a:pt x="142" y="130"/>
                  </a:lnTo>
                  <a:lnTo>
                    <a:pt x="146" y="128"/>
                  </a:lnTo>
                  <a:lnTo>
                    <a:pt x="146" y="121"/>
                  </a:lnTo>
                  <a:lnTo>
                    <a:pt x="147" y="121"/>
                  </a:lnTo>
                  <a:lnTo>
                    <a:pt x="147" y="111"/>
                  </a:lnTo>
                  <a:lnTo>
                    <a:pt x="149" y="111"/>
                  </a:lnTo>
                  <a:lnTo>
                    <a:pt x="149" y="103"/>
                  </a:lnTo>
                  <a:lnTo>
                    <a:pt x="151" y="103"/>
                  </a:lnTo>
                  <a:lnTo>
                    <a:pt x="151" y="67"/>
                  </a:lnTo>
                  <a:lnTo>
                    <a:pt x="149" y="67"/>
                  </a:lnTo>
                  <a:lnTo>
                    <a:pt x="149" y="57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6" y="50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2" y="38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38" y="31"/>
                  </a:lnTo>
                  <a:lnTo>
                    <a:pt x="136" y="27"/>
                  </a:lnTo>
                  <a:lnTo>
                    <a:pt x="134" y="27"/>
                  </a:lnTo>
                  <a:lnTo>
                    <a:pt x="132" y="23"/>
                  </a:lnTo>
                  <a:lnTo>
                    <a:pt x="130" y="23"/>
                  </a:lnTo>
                  <a:lnTo>
                    <a:pt x="128" y="19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1" y="27"/>
                  </a:lnTo>
                  <a:lnTo>
                    <a:pt x="107" y="27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3" y="35"/>
                  </a:lnTo>
                  <a:lnTo>
                    <a:pt x="115" y="35"/>
                  </a:lnTo>
                  <a:lnTo>
                    <a:pt x="117" y="38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21" y="46"/>
                  </a:lnTo>
                  <a:lnTo>
                    <a:pt x="123" y="50"/>
                  </a:lnTo>
                  <a:lnTo>
                    <a:pt x="123" y="54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6" y="5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11"/>
                  </a:lnTo>
                  <a:lnTo>
                    <a:pt x="124" y="111"/>
                  </a:lnTo>
                  <a:lnTo>
                    <a:pt x="124" y="117"/>
                  </a:lnTo>
                  <a:lnTo>
                    <a:pt x="123" y="117"/>
                  </a:lnTo>
                  <a:lnTo>
                    <a:pt x="123" y="123"/>
                  </a:lnTo>
                  <a:lnTo>
                    <a:pt x="119" y="124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32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5" y="142"/>
                  </a:lnTo>
                  <a:lnTo>
                    <a:pt x="101" y="142"/>
                  </a:lnTo>
                  <a:lnTo>
                    <a:pt x="101" y="144"/>
                  </a:lnTo>
                  <a:lnTo>
                    <a:pt x="98" y="145"/>
                  </a:lnTo>
                  <a:lnTo>
                    <a:pt x="94" y="147"/>
                  </a:lnTo>
                  <a:lnTo>
                    <a:pt x="86" y="147"/>
                  </a:lnTo>
                  <a:lnTo>
                    <a:pt x="86" y="149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0" y="145"/>
                  </a:lnTo>
                  <a:lnTo>
                    <a:pt x="48" y="142"/>
                  </a:lnTo>
                  <a:lnTo>
                    <a:pt x="44" y="142"/>
                  </a:lnTo>
                  <a:lnTo>
                    <a:pt x="42" y="138"/>
                  </a:lnTo>
                  <a:lnTo>
                    <a:pt x="40" y="138"/>
                  </a:lnTo>
                  <a:lnTo>
                    <a:pt x="38" y="134"/>
                  </a:lnTo>
                  <a:lnTo>
                    <a:pt x="36" y="134"/>
                  </a:lnTo>
                  <a:lnTo>
                    <a:pt x="34" y="130"/>
                  </a:lnTo>
                  <a:lnTo>
                    <a:pt x="33" y="130"/>
                  </a:lnTo>
                  <a:lnTo>
                    <a:pt x="33" y="124"/>
                  </a:lnTo>
                  <a:lnTo>
                    <a:pt x="31" y="124"/>
                  </a:lnTo>
                  <a:lnTo>
                    <a:pt x="29" y="121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7" y="111"/>
                  </a:lnTo>
                  <a:lnTo>
                    <a:pt x="25" y="111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6" y="27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126" y="19"/>
                  </a:lnTo>
                  <a:lnTo>
                    <a:pt x="124" y="15"/>
                  </a:lnTo>
                  <a:lnTo>
                    <a:pt x="123" y="15"/>
                  </a:lnTo>
                  <a:lnTo>
                    <a:pt x="121" y="12"/>
                  </a:lnTo>
                  <a:lnTo>
                    <a:pt x="117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7130211" y="4467307"/>
              <a:ext cx="84137" cy="104775"/>
            </a:xfrm>
            <a:custGeom>
              <a:avLst/>
              <a:gdLst>
                <a:gd name="T0" fmla="*/ 61 w 105"/>
                <a:gd name="T1" fmla="*/ 0 h 132"/>
                <a:gd name="T2" fmla="*/ 69 w 105"/>
                <a:gd name="T3" fmla="*/ 2 h 132"/>
                <a:gd name="T4" fmla="*/ 75 w 105"/>
                <a:gd name="T5" fmla="*/ 4 h 132"/>
                <a:gd name="T6" fmla="*/ 82 w 105"/>
                <a:gd name="T7" fmla="*/ 8 h 132"/>
                <a:gd name="T8" fmla="*/ 94 w 105"/>
                <a:gd name="T9" fmla="*/ 23 h 132"/>
                <a:gd name="T10" fmla="*/ 100 w 105"/>
                <a:gd name="T11" fmla="*/ 31 h 132"/>
                <a:gd name="T12" fmla="*/ 101 w 105"/>
                <a:gd name="T13" fmla="*/ 37 h 132"/>
                <a:gd name="T14" fmla="*/ 103 w 105"/>
                <a:gd name="T15" fmla="*/ 42 h 132"/>
                <a:gd name="T16" fmla="*/ 105 w 105"/>
                <a:gd name="T17" fmla="*/ 52 h 132"/>
                <a:gd name="T18" fmla="*/ 103 w 105"/>
                <a:gd name="T19" fmla="*/ 84 h 132"/>
                <a:gd name="T20" fmla="*/ 101 w 105"/>
                <a:gd name="T21" fmla="*/ 94 h 132"/>
                <a:gd name="T22" fmla="*/ 100 w 105"/>
                <a:gd name="T23" fmla="*/ 100 h 132"/>
                <a:gd name="T24" fmla="*/ 96 w 105"/>
                <a:gd name="T25" fmla="*/ 107 h 132"/>
                <a:gd name="T26" fmla="*/ 94 w 105"/>
                <a:gd name="T27" fmla="*/ 113 h 132"/>
                <a:gd name="T28" fmla="*/ 78 w 105"/>
                <a:gd name="T29" fmla="*/ 125 h 132"/>
                <a:gd name="T30" fmla="*/ 73 w 105"/>
                <a:gd name="T31" fmla="*/ 128 h 132"/>
                <a:gd name="T32" fmla="*/ 63 w 105"/>
                <a:gd name="T33" fmla="*/ 130 h 132"/>
                <a:gd name="T34" fmla="*/ 42 w 105"/>
                <a:gd name="T35" fmla="*/ 132 h 132"/>
                <a:gd name="T36" fmla="*/ 34 w 105"/>
                <a:gd name="T37" fmla="*/ 130 h 132"/>
                <a:gd name="T38" fmla="*/ 31 w 105"/>
                <a:gd name="T39" fmla="*/ 128 h 132"/>
                <a:gd name="T40" fmla="*/ 25 w 105"/>
                <a:gd name="T41" fmla="*/ 125 h 132"/>
                <a:gd name="T42" fmla="*/ 10 w 105"/>
                <a:gd name="T43" fmla="*/ 111 h 132"/>
                <a:gd name="T44" fmla="*/ 6 w 105"/>
                <a:gd name="T45" fmla="*/ 104 h 132"/>
                <a:gd name="T46" fmla="*/ 4 w 105"/>
                <a:gd name="T47" fmla="*/ 98 h 132"/>
                <a:gd name="T48" fmla="*/ 2 w 105"/>
                <a:gd name="T49" fmla="*/ 92 h 132"/>
                <a:gd name="T50" fmla="*/ 0 w 105"/>
                <a:gd name="T51" fmla="*/ 81 h 132"/>
                <a:gd name="T52" fmla="*/ 2 w 105"/>
                <a:gd name="T53" fmla="*/ 48 h 132"/>
                <a:gd name="T54" fmla="*/ 4 w 105"/>
                <a:gd name="T55" fmla="*/ 39 h 132"/>
                <a:gd name="T56" fmla="*/ 6 w 105"/>
                <a:gd name="T57" fmla="*/ 33 h 132"/>
                <a:gd name="T58" fmla="*/ 8 w 105"/>
                <a:gd name="T59" fmla="*/ 27 h 132"/>
                <a:gd name="T60" fmla="*/ 10 w 105"/>
                <a:gd name="T61" fmla="*/ 23 h 132"/>
                <a:gd name="T62" fmla="*/ 23 w 105"/>
                <a:gd name="T63" fmla="*/ 8 h 132"/>
                <a:gd name="T64" fmla="*/ 27 w 105"/>
                <a:gd name="T65" fmla="*/ 6 h 132"/>
                <a:gd name="T66" fmla="*/ 33 w 105"/>
                <a:gd name="T67" fmla="*/ 4 h 132"/>
                <a:gd name="T68" fmla="*/ 40 w 105"/>
                <a:gd name="T69" fmla="*/ 2 h 132"/>
                <a:gd name="T70" fmla="*/ 52 w 105"/>
                <a:gd name="T7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lnTo>
                    <a:pt x="61" y="0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8" y="27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101" y="37"/>
                  </a:lnTo>
                  <a:lnTo>
                    <a:pt x="101" y="39"/>
                  </a:lnTo>
                  <a:lnTo>
                    <a:pt x="103" y="42"/>
                  </a:lnTo>
                  <a:lnTo>
                    <a:pt x="103" y="48"/>
                  </a:lnTo>
                  <a:lnTo>
                    <a:pt x="105" y="52"/>
                  </a:lnTo>
                  <a:lnTo>
                    <a:pt x="105" y="81"/>
                  </a:lnTo>
                  <a:lnTo>
                    <a:pt x="103" y="84"/>
                  </a:lnTo>
                  <a:lnTo>
                    <a:pt x="103" y="92"/>
                  </a:lnTo>
                  <a:lnTo>
                    <a:pt x="101" y="94"/>
                  </a:lnTo>
                  <a:lnTo>
                    <a:pt x="101" y="98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96" y="107"/>
                  </a:lnTo>
                  <a:lnTo>
                    <a:pt x="94" y="111"/>
                  </a:lnTo>
                  <a:lnTo>
                    <a:pt x="94" y="113"/>
                  </a:lnTo>
                  <a:lnTo>
                    <a:pt x="82" y="125"/>
                  </a:lnTo>
                  <a:lnTo>
                    <a:pt x="78" y="125"/>
                  </a:lnTo>
                  <a:lnTo>
                    <a:pt x="75" y="128"/>
                  </a:lnTo>
                  <a:lnTo>
                    <a:pt x="73" y="128"/>
                  </a:lnTo>
                  <a:lnTo>
                    <a:pt x="69" y="130"/>
                  </a:lnTo>
                  <a:lnTo>
                    <a:pt x="63" y="130"/>
                  </a:lnTo>
                  <a:lnTo>
                    <a:pt x="61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34" y="130"/>
                  </a:lnTo>
                  <a:lnTo>
                    <a:pt x="33" y="128"/>
                  </a:lnTo>
                  <a:lnTo>
                    <a:pt x="31" y="128"/>
                  </a:lnTo>
                  <a:lnTo>
                    <a:pt x="27" y="127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6" y="104"/>
                  </a:lnTo>
                  <a:lnTo>
                    <a:pt x="6" y="100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2" y="84"/>
                  </a:lnTo>
                  <a:lnTo>
                    <a:pt x="0" y="81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4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7112748" y="4453020"/>
              <a:ext cx="120650" cy="133350"/>
            </a:xfrm>
            <a:custGeom>
              <a:avLst/>
              <a:gdLst>
                <a:gd name="T0" fmla="*/ 61 w 151"/>
                <a:gd name="T1" fmla="*/ 0 h 168"/>
                <a:gd name="T2" fmla="*/ 54 w 151"/>
                <a:gd name="T3" fmla="*/ 2 h 168"/>
                <a:gd name="T4" fmla="*/ 48 w 151"/>
                <a:gd name="T5" fmla="*/ 4 h 168"/>
                <a:gd name="T6" fmla="*/ 40 w 151"/>
                <a:gd name="T7" fmla="*/ 8 h 168"/>
                <a:gd name="T8" fmla="*/ 34 w 151"/>
                <a:gd name="T9" fmla="*/ 10 h 168"/>
                <a:gd name="T10" fmla="*/ 23 w 151"/>
                <a:gd name="T11" fmla="*/ 19 h 168"/>
                <a:gd name="T12" fmla="*/ 17 w 151"/>
                <a:gd name="T13" fmla="*/ 25 h 168"/>
                <a:gd name="T14" fmla="*/ 13 w 151"/>
                <a:gd name="T15" fmla="*/ 31 h 168"/>
                <a:gd name="T16" fmla="*/ 10 w 151"/>
                <a:gd name="T17" fmla="*/ 36 h 168"/>
                <a:gd name="T18" fmla="*/ 6 w 151"/>
                <a:gd name="T19" fmla="*/ 44 h 168"/>
                <a:gd name="T20" fmla="*/ 4 w 151"/>
                <a:gd name="T21" fmla="*/ 52 h 168"/>
                <a:gd name="T22" fmla="*/ 2 w 151"/>
                <a:gd name="T23" fmla="*/ 59 h 168"/>
                <a:gd name="T24" fmla="*/ 0 w 151"/>
                <a:gd name="T25" fmla="*/ 69 h 168"/>
                <a:gd name="T26" fmla="*/ 2 w 151"/>
                <a:gd name="T27" fmla="*/ 103 h 168"/>
                <a:gd name="T28" fmla="*/ 4 w 151"/>
                <a:gd name="T29" fmla="*/ 111 h 168"/>
                <a:gd name="T30" fmla="*/ 6 w 151"/>
                <a:gd name="T31" fmla="*/ 121 h 168"/>
                <a:gd name="T32" fmla="*/ 8 w 151"/>
                <a:gd name="T33" fmla="*/ 128 h 168"/>
                <a:gd name="T34" fmla="*/ 11 w 151"/>
                <a:gd name="T35" fmla="*/ 134 h 168"/>
                <a:gd name="T36" fmla="*/ 15 w 151"/>
                <a:gd name="T37" fmla="*/ 142 h 168"/>
                <a:gd name="T38" fmla="*/ 19 w 151"/>
                <a:gd name="T39" fmla="*/ 147 h 168"/>
                <a:gd name="T40" fmla="*/ 25 w 151"/>
                <a:gd name="T41" fmla="*/ 151 h 168"/>
                <a:gd name="T42" fmla="*/ 31 w 151"/>
                <a:gd name="T43" fmla="*/ 155 h 168"/>
                <a:gd name="T44" fmla="*/ 36 w 151"/>
                <a:gd name="T45" fmla="*/ 159 h 168"/>
                <a:gd name="T46" fmla="*/ 44 w 151"/>
                <a:gd name="T47" fmla="*/ 163 h 168"/>
                <a:gd name="T48" fmla="*/ 50 w 151"/>
                <a:gd name="T49" fmla="*/ 165 h 168"/>
                <a:gd name="T50" fmla="*/ 57 w 151"/>
                <a:gd name="T51" fmla="*/ 166 h 168"/>
                <a:gd name="T52" fmla="*/ 88 w 151"/>
                <a:gd name="T53" fmla="*/ 168 h 168"/>
                <a:gd name="T54" fmla="*/ 96 w 151"/>
                <a:gd name="T55" fmla="*/ 166 h 168"/>
                <a:gd name="T56" fmla="*/ 103 w 151"/>
                <a:gd name="T57" fmla="*/ 165 h 168"/>
                <a:gd name="T58" fmla="*/ 111 w 151"/>
                <a:gd name="T59" fmla="*/ 161 h 168"/>
                <a:gd name="T60" fmla="*/ 117 w 151"/>
                <a:gd name="T61" fmla="*/ 157 h 168"/>
                <a:gd name="T62" fmla="*/ 123 w 151"/>
                <a:gd name="T63" fmla="*/ 153 h 168"/>
                <a:gd name="T64" fmla="*/ 136 w 151"/>
                <a:gd name="T65" fmla="*/ 142 h 168"/>
                <a:gd name="T66" fmla="*/ 140 w 151"/>
                <a:gd name="T67" fmla="*/ 134 h 168"/>
                <a:gd name="T68" fmla="*/ 144 w 151"/>
                <a:gd name="T69" fmla="*/ 128 h 168"/>
                <a:gd name="T70" fmla="*/ 146 w 151"/>
                <a:gd name="T71" fmla="*/ 121 h 168"/>
                <a:gd name="T72" fmla="*/ 147 w 151"/>
                <a:gd name="T73" fmla="*/ 111 h 168"/>
                <a:gd name="T74" fmla="*/ 149 w 151"/>
                <a:gd name="T75" fmla="*/ 103 h 168"/>
                <a:gd name="T76" fmla="*/ 151 w 151"/>
                <a:gd name="T77" fmla="*/ 69 h 168"/>
                <a:gd name="T78" fmla="*/ 149 w 151"/>
                <a:gd name="T79" fmla="*/ 59 h 168"/>
                <a:gd name="T80" fmla="*/ 147 w 151"/>
                <a:gd name="T81" fmla="*/ 52 h 168"/>
                <a:gd name="T82" fmla="*/ 146 w 151"/>
                <a:gd name="T83" fmla="*/ 44 h 168"/>
                <a:gd name="T84" fmla="*/ 142 w 151"/>
                <a:gd name="T85" fmla="*/ 36 h 168"/>
                <a:gd name="T86" fmla="*/ 138 w 151"/>
                <a:gd name="T87" fmla="*/ 31 h 168"/>
                <a:gd name="T88" fmla="*/ 121 w 151"/>
                <a:gd name="T89" fmla="*/ 12 h 168"/>
                <a:gd name="T90" fmla="*/ 113 w 151"/>
                <a:gd name="T91" fmla="*/ 8 h 168"/>
                <a:gd name="T92" fmla="*/ 107 w 151"/>
                <a:gd name="T93" fmla="*/ 6 h 168"/>
                <a:gd name="T94" fmla="*/ 100 w 151"/>
                <a:gd name="T95" fmla="*/ 4 h 168"/>
                <a:gd name="T96" fmla="*/ 92 w 151"/>
                <a:gd name="T97" fmla="*/ 2 h 168"/>
                <a:gd name="T98" fmla="*/ 75 w 151"/>
                <a:gd name="T9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" h="168">
                  <a:moveTo>
                    <a:pt x="75" y="0"/>
                  </a:move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3" y="19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2" y="59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100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4" y="111"/>
                  </a:lnTo>
                  <a:lnTo>
                    <a:pt x="4" y="117"/>
                  </a:lnTo>
                  <a:lnTo>
                    <a:pt x="6" y="121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1" y="134"/>
                  </a:lnTo>
                  <a:lnTo>
                    <a:pt x="13" y="138"/>
                  </a:lnTo>
                  <a:lnTo>
                    <a:pt x="15" y="142"/>
                  </a:lnTo>
                  <a:lnTo>
                    <a:pt x="17" y="144"/>
                  </a:lnTo>
                  <a:lnTo>
                    <a:pt x="19" y="147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9" y="153"/>
                  </a:lnTo>
                  <a:lnTo>
                    <a:pt x="31" y="155"/>
                  </a:lnTo>
                  <a:lnTo>
                    <a:pt x="34" y="157"/>
                  </a:lnTo>
                  <a:lnTo>
                    <a:pt x="36" y="159"/>
                  </a:lnTo>
                  <a:lnTo>
                    <a:pt x="40" y="161"/>
                  </a:lnTo>
                  <a:lnTo>
                    <a:pt x="44" y="163"/>
                  </a:lnTo>
                  <a:lnTo>
                    <a:pt x="48" y="165"/>
                  </a:lnTo>
                  <a:lnTo>
                    <a:pt x="50" y="165"/>
                  </a:lnTo>
                  <a:lnTo>
                    <a:pt x="54" y="166"/>
                  </a:lnTo>
                  <a:lnTo>
                    <a:pt x="57" y="166"/>
                  </a:lnTo>
                  <a:lnTo>
                    <a:pt x="61" y="168"/>
                  </a:lnTo>
                  <a:lnTo>
                    <a:pt x="88" y="168"/>
                  </a:lnTo>
                  <a:lnTo>
                    <a:pt x="92" y="166"/>
                  </a:lnTo>
                  <a:lnTo>
                    <a:pt x="96" y="166"/>
                  </a:lnTo>
                  <a:lnTo>
                    <a:pt x="100" y="165"/>
                  </a:lnTo>
                  <a:lnTo>
                    <a:pt x="103" y="165"/>
                  </a:lnTo>
                  <a:lnTo>
                    <a:pt x="107" y="163"/>
                  </a:lnTo>
                  <a:lnTo>
                    <a:pt x="111" y="161"/>
                  </a:lnTo>
                  <a:lnTo>
                    <a:pt x="113" y="159"/>
                  </a:lnTo>
                  <a:lnTo>
                    <a:pt x="117" y="157"/>
                  </a:lnTo>
                  <a:lnTo>
                    <a:pt x="121" y="155"/>
                  </a:lnTo>
                  <a:lnTo>
                    <a:pt x="123" y="153"/>
                  </a:lnTo>
                  <a:lnTo>
                    <a:pt x="126" y="151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40" y="134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7" y="117"/>
                  </a:lnTo>
                  <a:lnTo>
                    <a:pt x="147" y="111"/>
                  </a:lnTo>
                  <a:lnTo>
                    <a:pt x="149" y="107"/>
                  </a:lnTo>
                  <a:lnTo>
                    <a:pt x="149" y="103"/>
                  </a:lnTo>
                  <a:lnTo>
                    <a:pt x="151" y="100"/>
                  </a:lnTo>
                  <a:lnTo>
                    <a:pt x="151" y="69"/>
                  </a:lnTo>
                  <a:lnTo>
                    <a:pt x="149" y="65"/>
                  </a:lnTo>
                  <a:lnTo>
                    <a:pt x="149" y="59"/>
                  </a:lnTo>
                  <a:lnTo>
                    <a:pt x="147" y="56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4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3"/>
                  </a:lnTo>
                  <a:lnTo>
                    <a:pt x="138" y="31"/>
                  </a:lnTo>
                  <a:lnTo>
                    <a:pt x="136" y="27"/>
                  </a:lnTo>
                  <a:lnTo>
                    <a:pt x="121" y="12"/>
                  </a:lnTo>
                  <a:lnTo>
                    <a:pt x="117" y="10"/>
                  </a:lnTo>
                  <a:lnTo>
                    <a:pt x="113" y="8"/>
                  </a:lnTo>
                  <a:lnTo>
                    <a:pt x="111" y="8"/>
                  </a:lnTo>
                  <a:lnTo>
                    <a:pt x="107" y="6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" name="Text Box 135"/>
          <p:cNvSpPr txBox="1">
            <a:spLocks noChangeArrowheads="1"/>
          </p:cNvSpPr>
          <p:nvPr/>
        </p:nvSpPr>
        <p:spPr bwMode="auto">
          <a:xfrm>
            <a:off x="4867231" y="5220194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FG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841161" y="5215020"/>
            <a:ext cx="0" cy="5079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4719638" y="5722939"/>
            <a:ext cx="1123110" cy="82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419149" y="1236730"/>
            <a:ext cx="1817730" cy="152572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2740574" y="1730285"/>
            <a:ext cx="108395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MPC</a:t>
            </a:r>
          </a:p>
          <a:p>
            <a:r>
              <a:rPr lang="en-US" sz="1100" dirty="0"/>
              <a:t>(every minute)</a:t>
            </a:r>
          </a:p>
        </p:txBody>
      </p:sp>
      <p:cxnSp>
        <p:nvCxnSpPr>
          <p:cNvPr id="163" name="Straight Connector 162"/>
          <p:cNvCxnSpPr/>
          <p:nvPr/>
        </p:nvCxnSpPr>
        <p:spPr>
          <a:xfrm flipH="1">
            <a:off x="2933735" y="2762450"/>
            <a:ext cx="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2911719" y="2762451"/>
            <a:ext cx="3175" cy="309445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4095836" y="2781699"/>
            <a:ext cx="4519" cy="1234758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3729786" y="2781699"/>
            <a:ext cx="0" cy="2569012"/>
          </a:xfrm>
          <a:prstGeom prst="line">
            <a:avLst/>
          </a:prstGeom>
          <a:ln w="19050"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729787" y="5350712"/>
            <a:ext cx="1133475" cy="11113"/>
          </a:xfrm>
          <a:prstGeom prst="line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259484" y="1386723"/>
            <a:ext cx="4418125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8677608" y="1386724"/>
            <a:ext cx="0" cy="213117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259484" y="1600200"/>
            <a:ext cx="3863708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278158" y="1806902"/>
            <a:ext cx="2755217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278158" y="1999589"/>
            <a:ext cx="150594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278159" y="2184255"/>
            <a:ext cx="1026429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278158" y="2395578"/>
            <a:ext cx="29381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4259485" y="2640095"/>
            <a:ext cx="14897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127351" y="1600200"/>
            <a:ext cx="11717" cy="1859044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045280" y="1806902"/>
            <a:ext cx="5859" cy="72282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5814174" y="1999589"/>
            <a:ext cx="13447" cy="198178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307387" y="2184256"/>
            <a:ext cx="15034" cy="925739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4562872" y="2395579"/>
            <a:ext cx="9105" cy="15764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4399358" y="2632075"/>
            <a:ext cx="0" cy="71287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3657600" y="3342563"/>
            <a:ext cx="74175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Oval 221"/>
          <p:cNvSpPr/>
          <p:nvPr/>
        </p:nvSpPr>
        <p:spPr>
          <a:xfrm>
            <a:off x="6961891" y="25558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Arrow Connector 223"/>
          <p:cNvCxnSpPr/>
          <p:nvPr/>
        </p:nvCxnSpPr>
        <p:spPr>
          <a:xfrm flipV="1">
            <a:off x="7045279" y="2762451"/>
            <a:ext cx="0" cy="309445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7370145" y="2597150"/>
            <a:ext cx="0" cy="1314532"/>
          </a:xfrm>
          <a:prstGeom prst="line">
            <a:avLst/>
          </a:prstGeom>
          <a:ln w="19050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7161635" y="2640095"/>
            <a:ext cx="220416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7145854" y="2287393"/>
            <a:ext cx="26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673690" y="2649620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7150616" y="2270763"/>
            <a:ext cx="26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209" y="2030367"/>
            <a:ext cx="42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DT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412759" y="3783650"/>
            <a:ext cx="12186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MVs</a:t>
            </a:r>
          </a:p>
          <a:p>
            <a:r>
              <a:rPr lang="en-US" sz="1400" dirty="0"/>
              <a:t>(Manipulated</a:t>
            </a:r>
          </a:p>
          <a:p>
            <a:r>
              <a:rPr lang="en-US" sz="1400" dirty="0"/>
              <a:t>Variables)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31995" y="4683763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DVs</a:t>
            </a:r>
          </a:p>
          <a:p>
            <a:r>
              <a:rPr lang="en-US" sz="1400" dirty="0"/>
              <a:t>(Disturbance</a:t>
            </a:r>
          </a:p>
          <a:p>
            <a:r>
              <a:rPr lang="en-US" sz="1400" dirty="0"/>
              <a:t>Variables)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884727" y="4285300"/>
            <a:ext cx="1059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CVs</a:t>
            </a:r>
          </a:p>
          <a:p>
            <a:r>
              <a:rPr lang="en-US" sz="1400" dirty="0"/>
              <a:t>(Controlled</a:t>
            </a:r>
          </a:p>
          <a:p>
            <a:r>
              <a:rPr lang="en-US" sz="1400" dirty="0"/>
              <a:t>Variables)</a:t>
            </a:r>
          </a:p>
        </p:txBody>
      </p:sp>
    </p:spTree>
    <p:extLst>
      <p:ext uri="{BB962C8B-B14F-4D97-AF65-F5344CB8AC3E}">
        <p14:creationId xmlns:p14="http://schemas.microsoft.com/office/powerpoint/2010/main" val="35252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884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152400"/>
            <a:ext cx="8229600" cy="1143000"/>
          </a:xfrm>
        </p:spPr>
        <p:txBody>
          <a:bodyPr/>
          <a:lstStyle/>
          <a:p>
            <a:r>
              <a:rPr lang="en-US" sz="2400" dirty="0"/>
              <a:t>6.1 Fired Heater </a:t>
            </a:r>
            <a:r>
              <a:rPr lang="en-US" sz="2400" dirty="0">
                <a:solidFill>
                  <a:schemeClr val="tx1"/>
                </a:solidFill>
              </a:rPr>
              <a:t>MPC</a:t>
            </a:r>
            <a:r>
              <a:rPr lang="en-US" sz="2400" dirty="0"/>
              <a:t> Closed-Loop Demo using </a:t>
            </a:r>
            <a:r>
              <a:rPr lang="en-US" sz="2400" dirty="0">
                <a:solidFill>
                  <a:schemeClr val="tx1"/>
                </a:solidFill>
              </a:rPr>
              <a:t>MPCSIM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9AC07F-FE54-8847-A4F2-39A747FB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37" y="905423"/>
            <a:ext cx="4222485" cy="4387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0B54E0-FFF0-204D-B7C4-B54305CE165E}"/>
              </a:ext>
            </a:extLst>
          </p:cNvPr>
          <p:cNvSpPr/>
          <p:nvPr/>
        </p:nvSpPr>
        <p:spPr>
          <a:xfrm>
            <a:off x="1765244" y="5441220"/>
            <a:ext cx="8077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200" dirty="0"/>
              <a:t>M.J. Risbeck, J.B. Rawlings, “</a:t>
            </a:r>
            <a:r>
              <a:rPr lang="en-US" sz="1200" dirty="0" err="1"/>
              <a:t>MPCTools</a:t>
            </a:r>
            <a:r>
              <a:rPr lang="en-US" sz="1200" dirty="0"/>
              <a:t>: Nonlinear model predictive control tools for </a:t>
            </a:r>
            <a:r>
              <a:rPr lang="en-US" sz="1200" dirty="0" err="1"/>
              <a:t>CasADi</a:t>
            </a:r>
            <a:r>
              <a:rPr lang="en-US" sz="1200" dirty="0"/>
              <a:t> (Octave interface)”, </a:t>
            </a:r>
            <a:r>
              <a:rPr lang="en-US" sz="1200" u="sng" dirty="0">
                <a:hlinkClick r:id="rId4"/>
              </a:rPr>
              <a:t>https://bitbucket.org/rawlings-group/octave-mpctools</a:t>
            </a:r>
            <a:r>
              <a:rPr lang="en-US" sz="1200" dirty="0"/>
              <a:t>, (2017).</a:t>
            </a:r>
          </a:p>
          <a:p>
            <a:pPr lvl="1">
              <a:defRPr/>
            </a:pPr>
            <a:endParaRPr lang="en-US" sz="1200" dirty="0"/>
          </a:p>
          <a:p>
            <a:pPr lvl="1">
              <a:defRPr/>
            </a:pPr>
            <a:r>
              <a:rPr lang="en-US" sz="1200" dirty="0"/>
              <a:t>J.A.E. Andersson, J. Gillis, G. Horn, J.B. Rawlings, M. Diehl, “</a:t>
            </a:r>
            <a:r>
              <a:rPr lang="en-US" sz="1200" dirty="0" err="1"/>
              <a:t>CasADi</a:t>
            </a:r>
            <a:r>
              <a:rPr lang="en-US" sz="1200" dirty="0"/>
              <a:t> – A software framework for nonlinear optimization and optimal control”, Mathematical Programming Computation, 11, 1, (2019).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3DA69-AB7B-2DD7-52FC-43FFFD6BF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80" y="1384274"/>
            <a:ext cx="4572001" cy="32856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391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79430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8823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7.1 Model Predictive Control (MPC) Algorithm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2118360" y="932156"/>
            <a:ext cx="8229600" cy="5121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State Estimation</a:t>
            </a:r>
            <a:r>
              <a:rPr lang="en-US" sz="2400" dirty="0">
                <a:solidFill>
                  <a:schemeClr val="tx1"/>
                </a:solidFill>
              </a:rPr>
              <a:t>: Estimate the process state </a:t>
            </a:r>
            <a:r>
              <a:rPr lang="en-US" sz="2400" dirty="0">
                <a:solidFill>
                  <a:srgbClr val="00B050"/>
                </a:solidFill>
              </a:rPr>
              <a:t>(Where is the process going?)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Steady-state optimization</a:t>
            </a:r>
            <a:r>
              <a:rPr lang="en-US" sz="2400" dirty="0">
                <a:solidFill>
                  <a:schemeClr val="tx1"/>
                </a:solidFill>
              </a:rPr>
              <a:t>: Calculate the steady-state target </a:t>
            </a:r>
            <a:r>
              <a:rPr lang="en-US" sz="2400" dirty="0">
                <a:solidFill>
                  <a:srgbClr val="00B050"/>
                </a:solidFill>
              </a:rPr>
              <a:t>(Where should the process go?)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Dynamic optimization</a:t>
            </a:r>
            <a:r>
              <a:rPr lang="en-US" sz="2400" dirty="0">
                <a:solidFill>
                  <a:schemeClr val="tx1"/>
                </a:solidFill>
              </a:rPr>
              <a:t>: Calculate the move plan </a:t>
            </a:r>
            <a:r>
              <a:rPr lang="en-US" sz="2400" dirty="0">
                <a:solidFill>
                  <a:srgbClr val="00B050"/>
                </a:solidFill>
              </a:rPr>
              <a:t>(How do you get it there?)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Inject first adjustment (move) into the process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Wait for next control cycle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Go back to step 1.</a:t>
            </a:r>
          </a:p>
        </p:txBody>
      </p:sp>
    </p:spTree>
    <p:extLst>
      <p:ext uri="{BB962C8B-B14F-4D97-AF65-F5344CB8AC3E}">
        <p14:creationId xmlns:p14="http://schemas.microsoft.com/office/powerpoint/2010/main" val="10430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94560" y="163114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dirty="0"/>
              <a:t>7.2 MPC Block Diagram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8436" y="1692353"/>
            <a:ext cx="13716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2716" y="1692353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9636" y="2835353"/>
            <a:ext cx="13716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29464" y="3368753"/>
            <a:ext cx="13716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85311" y="1692353"/>
            <a:ext cx="1371600" cy="6858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1065" y="2081984"/>
            <a:ext cx="75555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933636" y="2082879"/>
            <a:ext cx="7620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04237" y="2044778"/>
            <a:ext cx="9810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086036" y="3102053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24" idx="0"/>
          </p:cNvCxnSpPr>
          <p:nvPr/>
        </p:nvCxnSpPr>
        <p:spPr>
          <a:xfrm>
            <a:off x="9162236" y="2082879"/>
            <a:ext cx="0" cy="1019175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>
            <a:off x="8781236" y="317825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Elbow Connector 4101"/>
          <p:cNvCxnSpPr>
            <a:stCxn id="24" idx="4"/>
            <a:endCxn id="14" idx="3"/>
          </p:cNvCxnSpPr>
          <p:nvPr/>
        </p:nvCxnSpPr>
        <p:spPr>
          <a:xfrm rot="5400000">
            <a:off x="7753050" y="2302467"/>
            <a:ext cx="457200" cy="236117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Elbow Connector 4107"/>
          <p:cNvCxnSpPr>
            <a:endCxn id="13" idx="1"/>
          </p:cNvCxnSpPr>
          <p:nvPr/>
        </p:nvCxnSpPr>
        <p:spPr>
          <a:xfrm rot="16200000" flipH="1">
            <a:off x="6709550" y="2478165"/>
            <a:ext cx="1095375" cy="3048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23636" y="203525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961711" y="1959053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656911" y="2044778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Elbow Connector 4109"/>
          <p:cNvCxnSpPr>
            <a:stCxn id="14" idx="1"/>
            <a:endCxn id="48" idx="4"/>
          </p:cNvCxnSpPr>
          <p:nvPr/>
        </p:nvCxnSpPr>
        <p:spPr>
          <a:xfrm rot="10800000">
            <a:off x="5037913" y="2111453"/>
            <a:ext cx="391553" cy="16002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Elbow Connector 4111"/>
          <p:cNvCxnSpPr>
            <a:endCxn id="15" idx="2"/>
          </p:cNvCxnSpPr>
          <p:nvPr/>
        </p:nvCxnSpPr>
        <p:spPr>
          <a:xfrm rot="16200000" flipV="1">
            <a:off x="3837761" y="2511503"/>
            <a:ext cx="1333500" cy="1066800"/>
          </a:xfrm>
          <a:prstGeom prst="bentConnector3">
            <a:avLst>
              <a:gd name="adj1" fmla="val 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4113"/>
          <p:cNvSpPr txBox="1"/>
          <p:nvPr/>
        </p:nvSpPr>
        <p:spPr>
          <a:xfrm>
            <a:off x="7688915" y="299358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78306" y="185058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51872" y="1665921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CVs</a:t>
            </a:r>
          </a:p>
        </p:txBody>
      </p:sp>
      <p:sp>
        <p:nvSpPr>
          <p:cNvPr id="4117" name="TextBox 4116"/>
          <p:cNvSpPr txBox="1"/>
          <p:nvPr/>
        </p:nvSpPr>
        <p:spPr>
          <a:xfrm>
            <a:off x="2196413" y="1312723"/>
            <a:ext cx="95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CV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MV</a:t>
            </a:r>
          </a:p>
          <a:p>
            <a:r>
              <a:rPr lang="en-US" dirty="0"/>
              <a:t>Targets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35618" y="3388488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  <a:p>
            <a:r>
              <a:rPr lang="en-US" dirty="0"/>
              <a:t>Estimator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81730" y="172161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</a:t>
            </a:r>
          </a:p>
          <a:p>
            <a:r>
              <a:rPr lang="en-US" dirty="0"/>
              <a:t>Optimization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12845" y="1698188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Steady-State</a:t>
            </a:r>
          </a:p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49230" y="335398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230" y="3353988"/>
                <a:ext cx="3792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138696" y="1021995"/>
            <a:ext cx="4263252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46385" y="1021996"/>
            <a:ext cx="8624" cy="3169005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46386" y="4191000"/>
            <a:ext cx="6302415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01949" y="1021995"/>
            <a:ext cx="7689" cy="160095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09638" y="2630565"/>
            <a:ext cx="2039163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48800" y="2630566"/>
            <a:ext cx="0" cy="1560435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73485" y="37233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MPC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2233613" y="4724400"/>
            <a:ext cx="7808913" cy="9159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dirty="0">
                <a:solidFill>
                  <a:srgbClr val="0033CC"/>
                </a:solidFill>
                <a:latin typeface="Arial" pitchFamily="34" charset="0"/>
              </a:rPr>
              <a:t>Model Predictive Control</a:t>
            </a:r>
            <a:r>
              <a:rPr lang="en-US" dirty="0">
                <a:latin typeface="Arial" pitchFamily="34" charset="0"/>
              </a:rPr>
              <a:t>: A class of optimization-based control algorithms that use an explicit process 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</a:rPr>
              <a:t>Model</a:t>
            </a:r>
            <a:r>
              <a:rPr lang="en-US" dirty="0">
                <a:latin typeface="Arial" pitchFamily="34" charset="0"/>
              </a:rPr>
              <a:t> to 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</a:rPr>
              <a:t>Predict</a:t>
            </a:r>
            <a:r>
              <a:rPr lang="en-US" dirty="0">
                <a:latin typeface="Arial" pitchFamily="34" charset="0"/>
              </a:rPr>
              <a:t> future errors while computing optimal 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</a:rPr>
              <a:t>Control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moves over </a:t>
            </a:r>
            <a:r>
              <a:rPr lang="en-US">
                <a:latin typeface="Arial" pitchFamily="34" charset="0"/>
              </a:rPr>
              <a:t>a specified </a:t>
            </a:r>
            <a:r>
              <a:rPr lang="en-US" dirty="0">
                <a:latin typeface="Arial" pitchFamily="34" charset="0"/>
              </a:rPr>
              <a:t>future time horizon.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9087" y="16754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68330" y="2065931"/>
                <a:ext cx="4696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30" y="2065931"/>
                <a:ext cx="46961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50527" y="1306115"/>
                <a:ext cx="4766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27" y="1306115"/>
                <a:ext cx="4766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74737" y="283535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FF0000"/>
                </a:solidFill>
              </a:rPr>
              <a:t>Where is the</a:t>
            </a:r>
          </a:p>
          <a:p>
            <a:pPr algn="l"/>
            <a:r>
              <a:rPr lang="en-US" sz="1200" dirty="0">
                <a:solidFill>
                  <a:srgbClr val="FF0000"/>
                </a:solidFill>
              </a:rPr>
              <a:t>process going?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9230" y="1163497"/>
            <a:ext cx="143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Where should the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process go?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74737" y="1163498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FF0000"/>
                </a:solidFill>
              </a:rPr>
              <a:t>How do you </a:t>
            </a:r>
          </a:p>
          <a:p>
            <a:pPr algn="l"/>
            <a:r>
              <a:rPr lang="en-US" sz="1200" dirty="0">
                <a:solidFill>
                  <a:srgbClr val="FF0000"/>
                </a:solidFill>
              </a:rPr>
              <a:t>get it there?</a:t>
            </a:r>
          </a:p>
        </p:txBody>
      </p:sp>
    </p:spTree>
    <p:extLst>
      <p:ext uri="{BB962C8B-B14F-4D97-AF65-F5344CB8AC3E}">
        <p14:creationId xmlns:p14="http://schemas.microsoft.com/office/powerpoint/2010/main" val="3849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904568"/>
            <a:ext cx="9144000" cy="5358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7.3 Discrete-time State-Space Model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2209800" y="12954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By combining theory and data, </a:t>
            </a:r>
            <a:r>
              <a:rPr lang="en-US" sz="2400" dirty="0">
                <a:solidFill>
                  <a:srgbClr val="215AAF"/>
                </a:solidFill>
              </a:rPr>
              <a:t>MPC</a:t>
            </a:r>
            <a:r>
              <a:rPr lang="en-US" sz="2400" dirty="0">
                <a:solidFill>
                  <a:schemeClr val="tx1"/>
                </a:solidFill>
              </a:rPr>
              <a:t> models can be written in discrete state-space form: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01551"/>
              </p:ext>
            </p:extLst>
          </p:nvPr>
        </p:nvGraphicFramePr>
        <p:xfrm>
          <a:off x="3695700" y="2362200"/>
          <a:ext cx="5018088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1650960" progId="Equation.3">
                  <p:embed/>
                </p:oleObj>
              </mc:Choice>
              <mc:Fallback>
                <p:oleObj name="Equation" r:id="rId3" imgW="262872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362200"/>
                        <a:ext cx="5018088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71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492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524001" y="904568"/>
            <a:ext cx="9144000" cy="5358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157164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7.4 State Estimation </a:t>
            </a:r>
            <a:r>
              <a:rPr lang="en-US" sz="2400" dirty="0">
                <a:solidFill>
                  <a:srgbClr val="00B050"/>
                </a:solidFill>
              </a:rPr>
              <a:t>(Where is the process going?)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2286000" y="10668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Moving Horizon Estimation (MHE) </a:t>
            </a:r>
            <a:r>
              <a:rPr lang="en-US" dirty="0">
                <a:solidFill>
                  <a:srgbClr val="00B050"/>
                </a:solidFill>
              </a:rPr>
              <a:t>optimizes over a horizon of past behavior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97415"/>
              </p:ext>
            </p:extLst>
          </p:nvPr>
        </p:nvGraphicFramePr>
        <p:xfrm>
          <a:off x="1959286" y="4806433"/>
          <a:ext cx="809783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160" imgH="685800" progId="Equation.3">
                  <p:embed/>
                </p:oleObj>
              </mc:Choice>
              <mc:Fallback>
                <p:oleObj name="Equation" r:id="rId3" imgW="37461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286" y="4806433"/>
                        <a:ext cx="809783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400300" y="4343400"/>
            <a:ext cx="7581900" cy="952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9800" y="1676400"/>
            <a:ext cx="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43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4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05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86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67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48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29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4338637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57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5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3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1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90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29275" y="3276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3633786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6919" y="3777734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40775" y="3715821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29037" y="3805237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14800" y="3919537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76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57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71800" y="3625334"/>
            <a:ext cx="0" cy="152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10037" y="3799403"/>
            <a:ext cx="0" cy="1201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1775" y="3708678"/>
            <a:ext cx="0" cy="1013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95800" y="3919538"/>
            <a:ext cx="0" cy="12489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0775" y="3715822"/>
            <a:ext cx="0" cy="619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78316" y="370153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86450" y="4410074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410074"/>
                <a:ext cx="3821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34876" y="4438648"/>
                <a:ext cx="913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6" y="4438648"/>
                <a:ext cx="91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389841" y="4438648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841" y="4438648"/>
                <a:ext cx="906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Donut 74"/>
          <p:cNvSpPr/>
          <p:nvPr/>
        </p:nvSpPr>
        <p:spPr>
          <a:xfrm>
            <a:off x="2581735" y="2133600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Donut 75"/>
          <p:cNvSpPr/>
          <p:nvPr/>
        </p:nvSpPr>
        <p:spPr>
          <a:xfrm>
            <a:off x="2938344" y="2496205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Donut 76"/>
          <p:cNvSpPr/>
          <p:nvPr/>
        </p:nvSpPr>
        <p:spPr>
          <a:xfrm>
            <a:off x="5981700" y="267467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Donut 77"/>
          <p:cNvSpPr/>
          <p:nvPr/>
        </p:nvSpPr>
        <p:spPr>
          <a:xfrm>
            <a:off x="3347919" y="229496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Donut 78"/>
          <p:cNvSpPr/>
          <p:nvPr/>
        </p:nvSpPr>
        <p:spPr>
          <a:xfrm>
            <a:off x="4445675" y="2282825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Donut 79"/>
          <p:cNvSpPr/>
          <p:nvPr/>
        </p:nvSpPr>
        <p:spPr>
          <a:xfrm>
            <a:off x="4064675" y="2642651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Donut 80"/>
          <p:cNvSpPr/>
          <p:nvPr/>
        </p:nvSpPr>
        <p:spPr>
          <a:xfrm>
            <a:off x="3721775" y="2132012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Donut 81"/>
          <p:cNvSpPr/>
          <p:nvPr/>
        </p:nvSpPr>
        <p:spPr>
          <a:xfrm>
            <a:off x="4838700" y="267467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Donut 82"/>
          <p:cNvSpPr/>
          <p:nvPr/>
        </p:nvSpPr>
        <p:spPr>
          <a:xfrm>
            <a:off x="5219700" y="2508766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95444" y="2370652"/>
            <a:ext cx="3413362" cy="404814"/>
            <a:chOff x="1071444" y="2370652"/>
            <a:chExt cx="3413362" cy="404814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828800" y="2370652"/>
              <a:ext cx="381000" cy="0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197775" y="2371168"/>
              <a:ext cx="388144" cy="143432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2578775" y="2452687"/>
              <a:ext cx="381000" cy="61913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959775" y="2452687"/>
              <a:ext cx="388262" cy="94179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348037" y="2546866"/>
              <a:ext cx="385763" cy="109537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733800" y="2656403"/>
              <a:ext cx="381000" cy="119063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103806" y="2775466"/>
              <a:ext cx="381000" cy="0"/>
            </a:xfrm>
            <a:prstGeom prst="line">
              <a:avLst/>
            </a:prstGeom>
            <a:ln w="19050">
              <a:solidFill>
                <a:srgbClr val="0B5FC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452444" y="2371168"/>
              <a:ext cx="381000" cy="0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071444" y="2371168"/>
              <a:ext cx="381000" cy="0"/>
            </a:xfrm>
            <a:prstGeom prst="line">
              <a:avLst/>
            </a:prstGeom>
            <a:ln w="19050">
              <a:solidFill>
                <a:srgbClr val="0B5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Straight Connector 131"/>
          <p:cNvCxnSpPr/>
          <p:nvPr/>
        </p:nvCxnSpPr>
        <p:spPr>
          <a:xfrm>
            <a:off x="5638800" y="3276600"/>
            <a:ext cx="0" cy="7678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981700" y="3276600"/>
            <a:ext cx="384810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960542" y="2177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</a:t>
            </a:r>
          </a:p>
        </p:txBody>
      </p:sp>
      <p:sp>
        <p:nvSpPr>
          <p:cNvPr id="93" name="Donut 92"/>
          <p:cNvSpPr/>
          <p:nvPr/>
        </p:nvSpPr>
        <p:spPr>
          <a:xfrm>
            <a:off x="5589706" y="2855181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024562" y="1921545"/>
            <a:ext cx="3810000" cy="862013"/>
            <a:chOff x="4495800" y="1914525"/>
            <a:chExt cx="3576638" cy="862013"/>
          </a:xfrm>
        </p:grpSpPr>
        <p:cxnSp>
          <p:nvCxnSpPr>
            <p:cNvPr id="4116" name="Straight Connector 4115"/>
            <p:cNvCxnSpPr/>
            <p:nvPr/>
          </p:nvCxnSpPr>
          <p:spPr>
            <a:xfrm>
              <a:off x="4495800" y="2775466"/>
              <a:ext cx="381000" cy="0"/>
            </a:xfrm>
            <a:prstGeom prst="line">
              <a:avLst/>
            </a:prstGeom>
            <a:ln w="19050">
              <a:solidFill>
                <a:srgbClr val="0B5FC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4891088" y="1914525"/>
              <a:ext cx="3181350" cy="862013"/>
            </a:xfrm>
            <a:custGeom>
              <a:avLst/>
              <a:gdLst>
                <a:gd name="connsiteX0" fmla="*/ 0 w 3181350"/>
                <a:gd name="connsiteY0" fmla="*/ 862013 h 862013"/>
                <a:gd name="connsiteX1" fmla="*/ 19050 w 3181350"/>
                <a:gd name="connsiteY1" fmla="*/ 838200 h 862013"/>
                <a:gd name="connsiteX2" fmla="*/ 33337 w 3181350"/>
                <a:gd name="connsiteY2" fmla="*/ 828675 h 862013"/>
                <a:gd name="connsiteX3" fmla="*/ 38100 w 3181350"/>
                <a:gd name="connsiteY3" fmla="*/ 814388 h 862013"/>
                <a:gd name="connsiteX4" fmla="*/ 71437 w 3181350"/>
                <a:gd name="connsiteY4" fmla="*/ 771525 h 862013"/>
                <a:gd name="connsiteX5" fmla="*/ 95250 w 3181350"/>
                <a:gd name="connsiteY5" fmla="*/ 747713 h 862013"/>
                <a:gd name="connsiteX6" fmla="*/ 119062 w 3181350"/>
                <a:gd name="connsiteY6" fmla="*/ 723900 h 862013"/>
                <a:gd name="connsiteX7" fmla="*/ 157162 w 3181350"/>
                <a:gd name="connsiteY7" fmla="*/ 681038 h 862013"/>
                <a:gd name="connsiteX8" fmla="*/ 185737 w 3181350"/>
                <a:gd name="connsiteY8" fmla="*/ 661988 h 862013"/>
                <a:gd name="connsiteX9" fmla="*/ 209550 w 3181350"/>
                <a:gd name="connsiteY9" fmla="*/ 642938 h 862013"/>
                <a:gd name="connsiteX10" fmla="*/ 223837 w 3181350"/>
                <a:gd name="connsiteY10" fmla="*/ 628650 h 862013"/>
                <a:gd name="connsiteX11" fmla="*/ 242887 w 3181350"/>
                <a:gd name="connsiteY11" fmla="*/ 614363 h 862013"/>
                <a:gd name="connsiteX12" fmla="*/ 252412 w 3181350"/>
                <a:gd name="connsiteY12" fmla="*/ 595313 h 862013"/>
                <a:gd name="connsiteX13" fmla="*/ 280987 w 3181350"/>
                <a:gd name="connsiteY13" fmla="*/ 576263 h 862013"/>
                <a:gd name="connsiteX14" fmla="*/ 309562 w 3181350"/>
                <a:gd name="connsiteY14" fmla="*/ 557213 h 862013"/>
                <a:gd name="connsiteX15" fmla="*/ 395287 w 3181350"/>
                <a:gd name="connsiteY15" fmla="*/ 500063 h 862013"/>
                <a:gd name="connsiteX16" fmla="*/ 409575 w 3181350"/>
                <a:gd name="connsiteY16" fmla="*/ 490538 h 862013"/>
                <a:gd name="connsiteX17" fmla="*/ 423862 w 3181350"/>
                <a:gd name="connsiteY17" fmla="*/ 481013 h 862013"/>
                <a:gd name="connsiteX18" fmla="*/ 457200 w 3181350"/>
                <a:gd name="connsiteY18" fmla="*/ 471488 h 862013"/>
                <a:gd name="connsiteX19" fmla="*/ 471487 w 3181350"/>
                <a:gd name="connsiteY19" fmla="*/ 461963 h 862013"/>
                <a:gd name="connsiteX20" fmla="*/ 485775 w 3181350"/>
                <a:gd name="connsiteY20" fmla="*/ 457200 h 862013"/>
                <a:gd name="connsiteX21" fmla="*/ 528637 w 3181350"/>
                <a:gd name="connsiteY21" fmla="*/ 428625 h 862013"/>
                <a:gd name="connsiteX22" fmla="*/ 542925 w 3181350"/>
                <a:gd name="connsiteY22" fmla="*/ 419100 h 862013"/>
                <a:gd name="connsiteX23" fmla="*/ 557212 w 3181350"/>
                <a:gd name="connsiteY23" fmla="*/ 414338 h 862013"/>
                <a:gd name="connsiteX24" fmla="*/ 571500 w 3181350"/>
                <a:gd name="connsiteY24" fmla="*/ 404813 h 862013"/>
                <a:gd name="connsiteX25" fmla="*/ 590550 w 3181350"/>
                <a:gd name="connsiteY25" fmla="*/ 395288 h 862013"/>
                <a:gd name="connsiteX26" fmla="*/ 614362 w 3181350"/>
                <a:gd name="connsiteY26" fmla="*/ 376238 h 862013"/>
                <a:gd name="connsiteX27" fmla="*/ 647700 w 3181350"/>
                <a:gd name="connsiteY27" fmla="*/ 357188 h 862013"/>
                <a:gd name="connsiteX28" fmla="*/ 671512 w 3181350"/>
                <a:gd name="connsiteY28" fmla="*/ 352425 h 862013"/>
                <a:gd name="connsiteX29" fmla="*/ 690562 w 3181350"/>
                <a:gd name="connsiteY29" fmla="*/ 347663 h 862013"/>
                <a:gd name="connsiteX30" fmla="*/ 733425 w 3181350"/>
                <a:gd name="connsiteY30" fmla="*/ 333375 h 862013"/>
                <a:gd name="connsiteX31" fmla="*/ 747712 w 3181350"/>
                <a:gd name="connsiteY31" fmla="*/ 328613 h 862013"/>
                <a:gd name="connsiteX32" fmla="*/ 762000 w 3181350"/>
                <a:gd name="connsiteY32" fmla="*/ 314325 h 862013"/>
                <a:gd name="connsiteX33" fmla="*/ 776287 w 3181350"/>
                <a:gd name="connsiteY33" fmla="*/ 309563 h 862013"/>
                <a:gd name="connsiteX34" fmla="*/ 790575 w 3181350"/>
                <a:gd name="connsiteY34" fmla="*/ 300038 h 862013"/>
                <a:gd name="connsiteX35" fmla="*/ 809625 w 3181350"/>
                <a:gd name="connsiteY35" fmla="*/ 285750 h 862013"/>
                <a:gd name="connsiteX36" fmla="*/ 838200 w 3181350"/>
                <a:gd name="connsiteY36" fmla="*/ 276225 h 862013"/>
                <a:gd name="connsiteX37" fmla="*/ 881062 w 3181350"/>
                <a:gd name="connsiteY37" fmla="*/ 257175 h 862013"/>
                <a:gd name="connsiteX38" fmla="*/ 895350 w 3181350"/>
                <a:gd name="connsiteY38" fmla="*/ 247650 h 862013"/>
                <a:gd name="connsiteX39" fmla="*/ 942975 w 3181350"/>
                <a:gd name="connsiteY39" fmla="*/ 233363 h 862013"/>
                <a:gd name="connsiteX40" fmla="*/ 957262 w 3181350"/>
                <a:gd name="connsiteY40" fmla="*/ 223838 h 862013"/>
                <a:gd name="connsiteX41" fmla="*/ 985837 w 3181350"/>
                <a:gd name="connsiteY41" fmla="*/ 214313 h 862013"/>
                <a:gd name="connsiteX42" fmla="*/ 1028700 w 3181350"/>
                <a:gd name="connsiteY42" fmla="*/ 200025 h 862013"/>
                <a:gd name="connsiteX43" fmla="*/ 1057275 w 3181350"/>
                <a:gd name="connsiteY43" fmla="*/ 190500 h 862013"/>
                <a:gd name="connsiteX44" fmla="*/ 1071562 w 3181350"/>
                <a:gd name="connsiteY44" fmla="*/ 185738 h 862013"/>
                <a:gd name="connsiteX45" fmla="*/ 1109662 w 3181350"/>
                <a:gd name="connsiteY45" fmla="*/ 171450 h 862013"/>
                <a:gd name="connsiteX46" fmla="*/ 1128712 w 3181350"/>
                <a:gd name="connsiteY46" fmla="*/ 166688 h 862013"/>
                <a:gd name="connsiteX47" fmla="*/ 1181100 w 3181350"/>
                <a:gd name="connsiteY47" fmla="*/ 152400 h 862013"/>
                <a:gd name="connsiteX48" fmla="*/ 1195387 w 3181350"/>
                <a:gd name="connsiteY48" fmla="*/ 142875 h 862013"/>
                <a:gd name="connsiteX49" fmla="*/ 1266825 w 3181350"/>
                <a:gd name="connsiteY49" fmla="*/ 128588 h 862013"/>
                <a:gd name="connsiteX50" fmla="*/ 1309687 w 3181350"/>
                <a:gd name="connsiteY50" fmla="*/ 114300 h 862013"/>
                <a:gd name="connsiteX51" fmla="*/ 1328737 w 3181350"/>
                <a:gd name="connsiteY51" fmla="*/ 109538 h 862013"/>
                <a:gd name="connsiteX52" fmla="*/ 1343025 w 3181350"/>
                <a:gd name="connsiteY52" fmla="*/ 100013 h 862013"/>
                <a:gd name="connsiteX53" fmla="*/ 1404937 w 3181350"/>
                <a:gd name="connsiteY53" fmla="*/ 85725 h 862013"/>
                <a:gd name="connsiteX54" fmla="*/ 1423987 w 3181350"/>
                <a:gd name="connsiteY54" fmla="*/ 80963 h 862013"/>
                <a:gd name="connsiteX55" fmla="*/ 1452562 w 3181350"/>
                <a:gd name="connsiteY55" fmla="*/ 71438 h 862013"/>
                <a:gd name="connsiteX56" fmla="*/ 1476375 w 3181350"/>
                <a:gd name="connsiteY56" fmla="*/ 66675 h 862013"/>
                <a:gd name="connsiteX57" fmla="*/ 1490662 w 3181350"/>
                <a:gd name="connsiteY57" fmla="*/ 61913 h 862013"/>
                <a:gd name="connsiteX58" fmla="*/ 1524000 w 3181350"/>
                <a:gd name="connsiteY58" fmla="*/ 57150 h 862013"/>
                <a:gd name="connsiteX59" fmla="*/ 1609725 w 3181350"/>
                <a:gd name="connsiteY59" fmla="*/ 47625 h 862013"/>
                <a:gd name="connsiteX60" fmla="*/ 1652587 w 3181350"/>
                <a:gd name="connsiteY60" fmla="*/ 38100 h 862013"/>
                <a:gd name="connsiteX61" fmla="*/ 1685925 w 3181350"/>
                <a:gd name="connsiteY61" fmla="*/ 33338 h 862013"/>
                <a:gd name="connsiteX62" fmla="*/ 1704975 w 3181350"/>
                <a:gd name="connsiteY62" fmla="*/ 28575 h 862013"/>
                <a:gd name="connsiteX63" fmla="*/ 1843087 w 3181350"/>
                <a:gd name="connsiteY63" fmla="*/ 23813 h 862013"/>
                <a:gd name="connsiteX64" fmla="*/ 1943100 w 3181350"/>
                <a:gd name="connsiteY64" fmla="*/ 19050 h 862013"/>
                <a:gd name="connsiteX65" fmla="*/ 2081212 w 3181350"/>
                <a:gd name="connsiteY65" fmla="*/ 9525 h 862013"/>
                <a:gd name="connsiteX66" fmla="*/ 2138362 w 3181350"/>
                <a:gd name="connsiteY66" fmla="*/ 4763 h 862013"/>
                <a:gd name="connsiteX67" fmla="*/ 2219325 w 3181350"/>
                <a:gd name="connsiteY67" fmla="*/ 0 h 862013"/>
                <a:gd name="connsiteX68" fmla="*/ 2719387 w 3181350"/>
                <a:gd name="connsiteY68" fmla="*/ 4763 h 862013"/>
                <a:gd name="connsiteX69" fmla="*/ 2738437 w 3181350"/>
                <a:gd name="connsiteY69" fmla="*/ 9525 h 862013"/>
                <a:gd name="connsiteX70" fmla="*/ 3181350 w 3181350"/>
                <a:gd name="connsiteY70" fmla="*/ 14288 h 8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81350" h="862013">
                  <a:moveTo>
                    <a:pt x="0" y="862013"/>
                  </a:moveTo>
                  <a:cubicBezTo>
                    <a:pt x="6350" y="854075"/>
                    <a:pt x="11862" y="845388"/>
                    <a:pt x="19050" y="838200"/>
                  </a:cubicBezTo>
                  <a:cubicBezTo>
                    <a:pt x="23097" y="834153"/>
                    <a:pt x="29761" y="833144"/>
                    <a:pt x="33337" y="828675"/>
                  </a:cubicBezTo>
                  <a:cubicBezTo>
                    <a:pt x="36473" y="824755"/>
                    <a:pt x="35662" y="818776"/>
                    <a:pt x="38100" y="814388"/>
                  </a:cubicBezTo>
                  <a:cubicBezTo>
                    <a:pt x="62173" y="771058"/>
                    <a:pt x="48298" y="799292"/>
                    <a:pt x="71437" y="771525"/>
                  </a:cubicBezTo>
                  <a:cubicBezTo>
                    <a:pt x="91278" y="747715"/>
                    <a:pt x="69058" y="765174"/>
                    <a:pt x="95250" y="747713"/>
                  </a:cubicBezTo>
                  <a:cubicBezTo>
                    <a:pt x="120648" y="709615"/>
                    <a:pt x="87315" y="755647"/>
                    <a:pt x="119062" y="723900"/>
                  </a:cubicBezTo>
                  <a:cubicBezTo>
                    <a:pt x="147691" y="695271"/>
                    <a:pt x="97165" y="721036"/>
                    <a:pt x="157162" y="681038"/>
                  </a:cubicBezTo>
                  <a:lnTo>
                    <a:pt x="185737" y="661988"/>
                  </a:lnTo>
                  <a:cubicBezTo>
                    <a:pt x="207040" y="630032"/>
                    <a:pt x="181944" y="661342"/>
                    <a:pt x="209550" y="642938"/>
                  </a:cubicBezTo>
                  <a:cubicBezTo>
                    <a:pt x="215154" y="639202"/>
                    <a:pt x="218723" y="633033"/>
                    <a:pt x="223837" y="628650"/>
                  </a:cubicBezTo>
                  <a:cubicBezTo>
                    <a:pt x="229863" y="623484"/>
                    <a:pt x="236537" y="619125"/>
                    <a:pt x="242887" y="614363"/>
                  </a:cubicBezTo>
                  <a:cubicBezTo>
                    <a:pt x="246062" y="608013"/>
                    <a:pt x="247392" y="600333"/>
                    <a:pt x="252412" y="595313"/>
                  </a:cubicBezTo>
                  <a:cubicBezTo>
                    <a:pt x="260507" y="587218"/>
                    <a:pt x="271462" y="582613"/>
                    <a:pt x="280987" y="576263"/>
                  </a:cubicBezTo>
                  <a:lnTo>
                    <a:pt x="309562" y="557213"/>
                  </a:lnTo>
                  <a:lnTo>
                    <a:pt x="395287" y="500063"/>
                  </a:lnTo>
                  <a:lnTo>
                    <a:pt x="409575" y="490538"/>
                  </a:lnTo>
                  <a:cubicBezTo>
                    <a:pt x="414337" y="487363"/>
                    <a:pt x="418309" y="482401"/>
                    <a:pt x="423862" y="481013"/>
                  </a:cubicBezTo>
                  <a:cubicBezTo>
                    <a:pt x="447782" y="475032"/>
                    <a:pt x="436702" y="478320"/>
                    <a:pt x="457200" y="471488"/>
                  </a:cubicBezTo>
                  <a:cubicBezTo>
                    <a:pt x="461962" y="468313"/>
                    <a:pt x="466368" y="464523"/>
                    <a:pt x="471487" y="461963"/>
                  </a:cubicBezTo>
                  <a:cubicBezTo>
                    <a:pt x="475977" y="459718"/>
                    <a:pt x="481386" y="459638"/>
                    <a:pt x="485775" y="457200"/>
                  </a:cubicBezTo>
                  <a:cubicBezTo>
                    <a:pt x="485785" y="457194"/>
                    <a:pt x="521488" y="433391"/>
                    <a:pt x="528637" y="428625"/>
                  </a:cubicBezTo>
                  <a:cubicBezTo>
                    <a:pt x="533400" y="425450"/>
                    <a:pt x="537495" y="420910"/>
                    <a:pt x="542925" y="419100"/>
                  </a:cubicBezTo>
                  <a:lnTo>
                    <a:pt x="557212" y="414338"/>
                  </a:lnTo>
                  <a:cubicBezTo>
                    <a:pt x="561975" y="411163"/>
                    <a:pt x="566530" y="407653"/>
                    <a:pt x="571500" y="404813"/>
                  </a:cubicBezTo>
                  <a:cubicBezTo>
                    <a:pt x="577664" y="401291"/>
                    <a:pt x="585096" y="399833"/>
                    <a:pt x="590550" y="395288"/>
                  </a:cubicBezTo>
                  <a:cubicBezTo>
                    <a:pt x="619272" y="371353"/>
                    <a:pt x="580251" y="387607"/>
                    <a:pt x="614362" y="376238"/>
                  </a:cubicBezTo>
                  <a:cubicBezTo>
                    <a:pt x="624814" y="369270"/>
                    <a:pt x="635615" y="361216"/>
                    <a:pt x="647700" y="357188"/>
                  </a:cubicBezTo>
                  <a:cubicBezTo>
                    <a:pt x="655379" y="354628"/>
                    <a:pt x="663610" y="354181"/>
                    <a:pt x="671512" y="352425"/>
                  </a:cubicBezTo>
                  <a:cubicBezTo>
                    <a:pt x="677902" y="351005"/>
                    <a:pt x="684293" y="349544"/>
                    <a:pt x="690562" y="347663"/>
                  </a:cubicBezTo>
                  <a:cubicBezTo>
                    <a:pt x="690595" y="347653"/>
                    <a:pt x="726265" y="335762"/>
                    <a:pt x="733425" y="333375"/>
                  </a:cubicBezTo>
                  <a:lnTo>
                    <a:pt x="747712" y="328613"/>
                  </a:lnTo>
                  <a:cubicBezTo>
                    <a:pt x="752475" y="323850"/>
                    <a:pt x="756396" y="318061"/>
                    <a:pt x="762000" y="314325"/>
                  </a:cubicBezTo>
                  <a:cubicBezTo>
                    <a:pt x="766177" y="311540"/>
                    <a:pt x="771797" y="311808"/>
                    <a:pt x="776287" y="309563"/>
                  </a:cubicBezTo>
                  <a:cubicBezTo>
                    <a:pt x="781407" y="307003"/>
                    <a:pt x="785917" y="303365"/>
                    <a:pt x="790575" y="300038"/>
                  </a:cubicBezTo>
                  <a:cubicBezTo>
                    <a:pt x="797034" y="295424"/>
                    <a:pt x="802525" y="289300"/>
                    <a:pt x="809625" y="285750"/>
                  </a:cubicBezTo>
                  <a:cubicBezTo>
                    <a:pt x="818605" y="281260"/>
                    <a:pt x="829591" y="281391"/>
                    <a:pt x="838200" y="276225"/>
                  </a:cubicBezTo>
                  <a:cubicBezTo>
                    <a:pt x="867625" y="258570"/>
                    <a:pt x="853032" y="264183"/>
                    <a:pt x="881062" y="257175"/>
                  </a:cubicBezTo>
                  <a:cubicBezTo>
                    <a:pt x="885825" y="254000"/>
                    <a:pt x="890119" y="249975"/>
                    <a:pt x="895350" y="247650"/>
                  </a:cubicBezTo>
                  <a:cubicBezTo>
                    <a:pt x="910261" y="241023"/>
                    <a:pt x="927141" y="237321"/>
                    <a:pt x="942975" y="233363"/>
                  </a:cubicBezTo>
                  <a:cubicBezTo>
                    <a:pt x="947737" y="230188"/>
                    <a:pt x="952032" y="226163"/>
                    <a:pt x="957262" y="223838"/>
                  </a:cubicBezTo>
                  <a:cubicBezTo>
                    <a:pt x="966437" y="219760"/>
                    <a:pt x="976312" y="217488"/>
                    <a:pt x="985837" y="214313"/>
                  </a:cubicBezTo>
                  <a:lnTo>
                    <a:pt x="1028700" y="200025"/>
                  </a:lnTo>
                  <a:lnTo>
                    <a:pt x="1057275" y="190500"/>
                  </a:lnTo>
                  <a:cubicBezTo>
                    <a:pt x="1062037" y="188913"/>
                    <a:pt x="1066901" y="187602"/>
                    <a:pt x="1071562" y="185738"/>
                  </a:cubicBezTo>
                  <a:cubicBezTo>
                    <a:pt x="1084127" y="180712"/>
                    <a:pt x="1096606" y="175180"/>
                    <a:pt x="1109662" y="171450"/>
                  </a:cubicBezTo>
                  <a:cubicBezTo>
                    <a:pt x="1115956" y="169652"/>
                    <a:pt x="1122443" y="168569"/>
                    <a:pt x="1128712" y="166688"/>
                  </a:cubicBezTo>
                  <a:cubicBezTo>
                    <a:pt x="1177058" y="152185"/>
                    <a:pt x="1137693" y="161082"/>
                    <a:pt x="1181100" y="152400"/>
                  </a:cubicBezTo>
                  <a:cubicBezTo>
                    <a:pt x="1185862" y="149225"/>
                    <a:pt x="1189916" y="144558"/>
                    <a:pt x="1195387" y="142875"/>
                  </a:cubicBezTo>
                  <a:cubicBezTo>
                    <a:pt x="1216078" y="136508"/>
                    <a:pt x="1244573" y="134152"/>
                    <a:pt x="1266825" y="128588"/>
                  </a:cubicBezTo>
                  <a:cubicBezTo>
                    <a:pt x="1312488" y="117171"/>
                    <a:pt x="1255871" y="132238"/>
                    <a:pt x="1309687" y="114300"/>
                  </a:cubicBezTo>
                  <a:cubicBezTo>
                    <a:pt x="1315897" y="112230"/>
                    <a:pt x="1322387" y="111125"/>
                    <a:pt x="1328737" y="109538"/>
                  </a:cubicBezTo>
                  <a:cubicBezTo>
                    <a:pt x="1333500" y="106363"/>
                    <a:pt x="1337646" y="101969"/>
                    <a:pt x="1343025" y="100013"/>
                  </a:cubicBezTo>
                  <a:cubicBezTo>
                    <a:pt x="1361356" y="93347"/>
                    <a:pt x="1385368" y="90074"/>
                    <a:pt x="1404937" y="85725"/>
                  </a:cubicBezTo>
                  <a:cubicBezTo>
                    <a:pt x="1411327" y="84305"/>
                    <a:pt x="1417718" y="82844"/>
                    <a:pt x="1423987" y="80963"/>
                  </a:cubicBezTo>
                  <a:cubicBezTo>
                    <a:pt x="1433604" y="78078"/>
                    <a:pt x="1442717" y="73407"/>
                    <a:pt x="1452562" y="71438"/>
                  </a:cubicBezTo>
                  <a:cubicBezTo>
                    <a:pt x="1460500" y="69850"/>
                    <a:pt x="1468522" y="68638"/>
                    <a:pt x="1476375" y="66675"/>
                  </a:cubicBezTo>
                  <a:cubicBezTo>
                    <a:pt x="1481245" y="65457"/>
                    <a:pt x="1485740" y="62897"/>
                    <a:pt x="1490662" y="61913"/>
                  </a:cubicBezTo>
                  <a:cubicBezTo>
                    <a:pt x="1501670" y="59711"/>
                    <a:pt x="1512887" y="58738"/>
                    <a:pt x="1524000" y="57150"/>
                  </a:cubicBezTo>
                  <a:cubicBezTo>
                    <a:pt x="1563225" y="44076"/>
                    <a:pt x="1522358" y="56362"/>
                    <a:pt x="1609725" y="47625"/>
                  </a:cubicBezTo>
                  <a:cubicBezTo>
                    <a:pt x="1630749" y="45523"/>
                    <a:pt x="1633129" y="41638"/>
                    <a:pt x="1652587" y="38100"/>
                  </a:cubicBezTo>
                  <a:cubicBezTo>
                    <a:pt x="1663631" y="36092"/>
                    <a:pt x="1674881" y="35346"/>
                    <a:pt x="1685925" y="33338"/>
                  </a:cubicBezTo>
                  <a:cubicBezTo>
                    <a:pt x="1692365" y="32167"/>
                    <a:pt x="1698442" y="28971"/>
                    <a:pt x="1704975" y="28575"/>
                  </a:cubicBezTo>
                  <a:cubicBezTo>
                    <a:pt x="1750955" y="25788"/>
                    <a:pt x="1797059" y="25654"/>
                    <a:pt x="1843087" y="23813"/>
                  </a:cubicBezTo>
                  <a:lnTo>
                    <a:pt x="1943100" y="19050"/>
                  </a:lnTo>
                  <a:cubicBezTo>
                    <a:pt x="2002168" y="4285"/>
                    <a:pt x="1946603" y="16801"/>
                    <a:pt x="2081212" y="9525"/>
                  </a:cubicBezTo>
                  <a:cubicBezTo>
                    <a:pt x="2100300" y="8493"/>
                    <a:pt x="2119291" y="6078"/>
                    <a:pt x="2138362" y="4763"/>
                  </a:cubicBezTo>
                  <a:cubicBezTo>
                    <a:pt x="2165332" y="2903"/>
                    <a:pt x="2192337" y="1588"/>
                    <a:pt x="2219325" y="0"/>
                  </a:cubicBezTo>
                  <a:lnTo>
                    <a:pt x="2719387" y="4763"/>
                  </a:lnTo>
                  <a:cubicBezTo>
                    <a:pt x="2725931" y="4883"/>
                    <a:pt x="2731894" y="9335"/>
                    <a:pt x="2738437" y="9525"/>
                  </a:cubicBezTo>
                  <a:cubicBezTo>
                    <a:pt x="2926353" y="14972"/>
                    <a:pt x="3016339" y="14288"/>
                    <a:pt x="3181350" y="14288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8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1524001" y="904568"/>
            <a:ext cx="9144000" cy="5358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93688"/>
            <a:ext cx="8686799" cy="762000"/>
          </a:xfrm>
        </p:spPr>
        <p:txBody>
          <a:bodyPr/>
          <a:lstStyle/>
          <a:p>
            <a:pPr eaLnBrk="1" hangingPunct="1"/>
            <a:r>
              <a:rPr lang="en-US" sz="2400" dirty="0"/>
              <a:t>7.5 Steady-State Optimization </a:t>
            </a:r>
            <a:r>
              <a:rPr lang="en-US" sz="2400" dirty="0">
                <a:solidFill>
                  <a:srgbClr val="00B050"/>
                </a:solidFill>
              </a:rPr>
              <a:t>(Where should the process go?)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0" y="1066800"/>
                <a:ext cx="8229600" cy="6096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Steady-State Optimizer </a:t>
                </a:r>
                <a:r>
                  <a:rPr lang="en-US" dirty="0">
                    <a:solidFill>
                      <a:srgbClr val="00B050"/>
                    </a:solidFill>
                  </a:rPr>
                  <a:t>provides steady-state targets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0" y="1066800"/>
                <a:ext cx="8229600" cy="609600"/>
              </a:xfrm>
              <a:prstGeom prst="rect">
                <a:avLst/>
              </a:prstGeom>
              <a:blipFill>
                <a:blip r:embed="rId3"/>
                <a:stretch>
                  <a:fillRect l="-1849" t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84450"/>
              </p:ext>
            </p:extLst>
          </p:nvPr>
        </p:nvGraphicFramePr>
        <p:xfrm>
          <a:off x="2611217" y="4915667"/>
          <a:ext cx="67786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36680" imgH="558720" progId="Equation.3">
                  <p:embed/>
                </p:oleObj>
              </mc:Choice>
              <mc:Fallback>
                <p:oleObj name="Equation" r:id="rId4" imgW="31366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217" y="4915667"/>
                        <a:ext cx="6778625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400300" y="4343400"/>
            <a:ext cx="7581900" cy="952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9800" y="1676400"/>
            <a:ext cx="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43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4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05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86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67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48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29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4338637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57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5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3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1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90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29275" y="3276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3633786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6919" y="3777734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40775" y="3715821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29037" y="3805237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14800" y="3919537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76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57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71800" y="3625334"/>
            <a:ext cx="0" cy="152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10037" y="3799403"/>
            <a:ext cx="0" cy="1201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1775" y="3708678"/>
            <a:ext cx="0" cy="1013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95800" y="3919538"/>
            <a:ext cx="0" cy="12489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0775" y="3715822"/>
            <a:ext cx="0" cy="619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78316" y="370153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86450" y="4410074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410074"/>
                <a:ext cx="3821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34876" y="4438648"/>
                <a:ext cx="913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6" y="4438648"/>
                <a:ext cx="9130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389841" y="4438648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841" y="4438648"/>
                <a:ext cx="906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Donut 74"/>
          <p:cNvSpPr/>
          <p:nvPr/>
        </p:nvSpPr>
        <p:spPr>
          <a:xfrm>
            <a:off x="2581735" y="2133600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Donut 75"/>
          <p:cNvSpPr/>
          <p:nvPr/>
        </p:nvSpPr>
        <p:spPr>
          <a:xfrm>
            <a:off x="2938344" y="2496205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Donut 76"/>
          <p:cNvSpPr/>
          <p:nvPr/>
        </p:nvSpPr>
        <p:spPr>
          <a:xfrm>
            <a:off x="5981700" y="267467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Donut 77"/>
          <p:cNvSpPr/>
          <p:nvPr/>
        </p:nvSpPr>
        <p:spPr>
          <a:xfrm>
            <a:off x="3347919" y="229496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Donut 78"/>
          <p:cNvSpPr/>
          <p:nvPr/>
        </p:nvSpPr>
        <p:spPr>
          <a:xfrm>
            <a:off x="4445675" y="2282825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Donut 79"/>
          <p:cNvSpPr/>
          <p:nvPr/>
        </p:nvSpPr>
        <p:spPr>
          <a:xfrm>
            <a:off x="4064675" y="2642651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Donut 80"/>
          <p:cNvSpPr/>
          <p:nvPr/>
        </p:nvSpPr>
        <p:spPr>
          <a:xfrm>
            <a:off x="3721775" y="2132012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Donut 81"/>
          <p:cNvSpPr/>
          <p:nvPr/>
        </p:nvSpPr>
        <p:spPr>
          <a:xfrm>
            <a:off x="4838700" y="267467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Donut 82"/>
          <p:cNvSpPr/>
          <p:nvPr/>
        </p:nvSpPr>
        <p:spPr>
          <a:xfrm>
            <a:off x="5219700" y="2508766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Donut 83"/>
          <p:cNvSpPr/>
          <p:nvPr/>
        </p:nvSpPr>
        <p:spPr>
          <a:xfrm>
            <a:off x="5591175" y="2837378"/>
            <a:ext cx="76200" cy="76200"/>
          </a:xfrm>
          <a:prstGeom prst="don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3352800" y="2370652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721775" y="2371168"/>
            <a:ext cx="388144" cy="143432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102775" y="2452688"/>
            <a:ext cx="381000" cy="61913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83775" y="2452688"/>
            <a:ext cx="388262" cy="94179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872038" y="2546867"/>
            <a:ext cx="385763" cy="109537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57800" y="2656404"/>
            <a:ext cx="381000" cy="119063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27806" y="2775466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976444" y="2371168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95444" y="2371168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638800" y="3276600"/>
            <a:ext cx="0" cy="7678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981700" y="3276600"/>
            <a:ext cx="378398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960542" y="2177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9801" y="2122094"/>
            <a:ext cx="4148555" cy="369332"/>
            <a:chOff x="4495800" y="2122094"/>
            <a:chExt cx="4148555" cy="369332"/>
          </a:xfrm>
        </p:grpSpPr>
        <p:cxnSp>
          <p:nvCxnSpPr>
            <p:cNvPr id="70" name="Straight Connector 69"/>
            <p:cNvCxnSpPr>
              <a:endCxn id="71" idx="1"/>
            </p:cNvCxnSpPr>
            <p:nvPr/>
          </p:nvCxnSpPr>
          <p:spPr>
            <a:xfrm flipV="1">
              <a:off x="4495800" y="2306760"/>
              <a:ext cx="3771529" cy="1756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8267329" y="2122094"/>
              <a:ext cx="377026" cy="36933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y</a:t>
              </a:r>
              <a:r>
                <a:rPr lang="en-US" baseline="-25000" dirty="0" err="1">
                  <a:solidFill>
                    <a:srgbClr val="0070C0"/>
                  </a:solidFill>
                </a:rPr>
                <a:t>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19801" y="3475851"/>
            <a:ext cx="4135731" cy="369332"/>
            <a:chOff x="4495800" y="3475851"/>
            <a:chExt cx="4135731" cy="369332"/>
          </a:xfrm>
        </p:grpSpPr>
        <p:cxnSp>
          <p:nvCxnSpPr>
            <p:cNvPr id="69" name="Straight Connector 68"/>
            <p:cNvCxnSpPr>
              <a:endCxn id="73" idx="1"/>
            </p:cNvCxnSpPr>
            <p:nvPr/>
          </p:nvCxnSpPr>
          <p:spPr>
            <a:xfrm flipV="1">
              <a:off x="4495800" y="3660517"/>
              <a:ext cx="3745880" cy="707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241680" y="3475851"/>
              <a:ext cx="389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u</a:t>
              </a:r>
              <a:r>
                <a:rPr lang="en-US" baseline="-25000" dirty="0">
                  <a:solidFill>
                    <a:srgbClr val="00B050"/>
                  </a:solidFill>
                </a:rPr>
                <a:t>s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024562" y="1921545"/>
            <a:ext cx="3810000" cy="862013"/>
            <a:chOff x="4495800" y="1914525"/>
            <a:chExt cx="3576638" cy="862013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4495800" y="2775466"/>
              <a:ext cx="381000" cy="0"/>
            </a:xfrm>
            <a:prstGeom prst="line">
              <a:avLst/>
            </a:prstGeom>
            <a:ln w="19050">
              <a:solidFill>
                <a:srgbClr val="0B5FC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>
              <a:off x="4891088" y="1914525"/>
              <a:ext cx="3181350" cy="862013"/>
            </a:xfrm>
            <a:custGeom>
              <a:avLst/>
              <a:gdLst>
                <a:gd name="connsiteX0" fmla="*/ 0 w 3181350"/>
                <a:gd name="connsiteY0" fmla="*/ 862013 h 862013"/>
                <a:gd name="connsiteX1" fmla="*/ 19050 w 3181350"/>
                <a:gd name="connsiteY1" fmla="*/ 838200 h 862013"/>
                <a:gd name="connsiteX2" fmla="*/ 33337 w 3181350"/>
                <a:gd name="connsiteY2" fmla="*/ 828675 h 862013"/>
                <a:gd name="connsiteX3" fmla="*/ 38100 w 3181350"/>
                <a:gd name="connsiteY3" fmla="*/ 814388 h 862013"/>
                <a:gd name="connsiteX4" fmla="*/ 71437 w 3181350"/>
                <a:gd name="connsiteY4" fmla="*/ 771525 h 862013"/>
                <a:gd name="connsiteX5" fmla="*/ 95250 w 3181350"/>
                <a:gd name="connsiteY5" fmla="*/ 747713 h 862013"/>
                <a:gd name="connsiteX6" fmla="*/ 119062 w 3181350"/>
                <a:gd name="connsiteY6" fmla="*/ 723900 h 862013"/>
                <a:gd name="connsiteX7" fmla="*/ 157162 w 3181350"/>
                <a:gd name="connsiteY7" fmla="*/ 681038 h 862013"/>
                <a:gd name="connsiteX8" fmla="*/ 185737 w 3181350"/>
                <a:gd name="connsiteY8" fmla="*/ 661988 h 862013"/>
                <a:gd name="connsiteX9" fmla="*/ 209550 w 3181350"/>
                <a:gd name="connsiteY9" fmla="*/ 642938 h 862013"/>
                <a:gd name="connsiteX10" fmla="*/ 223837 w 3181350"/>
                <a:gd name="connsiteY10" fmla="*/ 628650 h 862013"/>
                <a:gd name="connsiteX11" fmla="*/ 242887 w 3181350"/>
                <a:gd name="connsiteY11" fmla="*/ 614363 h 862013"/>
                <a:gd name="connsiteX12" fmla="*/ 252412 w 3181350"/>
                <a:gd name="connsiteY12" fmla="*/ 595313 h 862013"/>
                <a:gd name="connsiteX13" fmla="*/ 280987 w 3181350"/>
                <a:gd name="connsiteY13" fmla="*/ 576263 h 862013"/>
                <a:gd name="connsiteX14" fmla="*/ 309562 w 3181350"/>
                <a:gd name="connsiteY14" fmla="*/ 557213 h 862013"/>
                <a:gd name="connsiteX15" fmla="*/ 395287 w 3181350"/>
                <a:gd name="connsiteY15" fmla="*/ 500063 h 862013"/>
                <a:gd name="connsiteX16" fmla="*/ 409575 w 3181350"/>
                <a:gd name="connsiteY16" fmla="*/ 490538 h 862013"/>
                <a:gd name="connsiteX17" fmla="*/ 423862 w 3181350"/>
                <a:gd name="connsiteY17" fmla="*/ 481013 h 862013"/>
                <a:gd name="connsiteX18" fmla="*/ 457200 w 3181350"/>
                <a:gd name="connsiteY18" fmla="*/ 471488 h 862013"/>
                <a:gd name="connsiteX19" fmla="*/ 471487 w 3181350"/>
                <a:gd name="connsiteY19" fmla="*/ 461963 h 862013"/>
                <a:gd name="connsiteX20" fmla="*/ 485775 w 3181350"/>
                <a:gd name="connsiteY20" fmla="*/ 457200 h 862013"/>
                <a:gd name="connsiteX21" fmla="*/ 528637 w 3181350"/>
                <a:gd name="connsiteY21" fmla="*/ 428625 h 862013"/>
                <a:gd name="connsiteX22" fmla="*/ 542925 w 3181350"/>
                <a:gd name="connsiteY22" fmla="*/ 419100 h 862013"/>
                <a:gd name="connsiteX23" fmla="*/ 557212 w 3181350"/>
                <a:gd name="connsiteY23" fmla="*/ 414338 h 862013"/>
                <a:gd name="connsiteX24" fmla="*/ 571500 w 3181350"/>
                <a:gd name="connsiteY24" fmla="*/ 404813 h 862013"/>
                <a:gd name="connsiteX25" fmla="*/ 590550 w 3181350"/>
                <a:gd name="connsiteY25" fmla="*/ 395288 h 862013"/>
                <a:gd name="connsiteX26" fmla="*/ 614362 w 3181350"/>
                <a:gd name="connsiteY26" fmla="*/ 376238 h 862013"/>
                <a:gd name="connsiteX27" fmla="*/ 647700 w 3181350"/>
                <a:gd name="connsiteY27" fmla="*/ 357188 h 862013"/>
                <a:gd name="connsiteX28" fmla="*/ 671512 w 3181350"/>
                <a:gd name="connsiteY28" fmla="*/ 352425 h 862013"/>
                <a:gd name="connsiteX29" fmla="*/ 690562 w 3181350"/>
                <a:gd name="connsiteY29" fmla="*/ 347663 h 862013"/>
                <a:gd name="connsiteX30" fmla="*/ 733425 w 3181350"/>
                <a:gd name="connsiteY30" fmla="*/ 333375 h 862013"/>
                <a:gd name="connsiteX31" fmla="*/ 747712 w 3181350"/>
                <a:gd name="connsiteY31" fmla="*/ 328613 h 862013"/>
                <a:gd name="connsiteX32" fmla="*/ 762000 w 3181350"/>
                <a:gd name="connsiteY32" fmla="*/ 314325 h 862013"/>
                <a:gd name="connsiteX33" fmla="*/ 776287 w 3181350"/>
                <a:gd name="connsiteY33" fmla="*/ 309563 h 862013"/>
                <a:gd name="connsiteX34" fmla="*/ 790575 w 3181350"/>
                <a:gd name="connsiteY34" fmla="*/ 300038 h 862013"/>
                <a:gd name="connsiteX35" fmla="*/ 809625 w 3181350"/>
                <a:gd name="connsiteY35" fmla="*/ 285750 h 862013"/>
                <a:gd name="connsiteX36" fmla="*/ 838200 w 3181350"/>
                <a:gd name="connsiteY36" fmla="*/ 276225 h 862013"/>
                <a:gd name="connsiteX37" fmla="*/ 881062 w 3181350"/>
                <a:gd name="connsiteY37" fmla="*/ 257175 h 862013"/>
                <a:gd name="connsiteX38" fmla="*/ 895350 w 3181350"/>
                <a:gd name="connsiteY38" fmla="*/ 247650 h 862013"/>
                <a:gd name="connsiteX39" fmla="*/ 942975 w 3181350"/>
                <a:gd name="connsiteY39" fmla="*/ 233363 h 862013"/>
                <a:gd name="connsiteX40" fmla="*/ 957262 w 3181350"/>
                <a:gd name="connsiteY40" fmla="*/ 223838 h 862013"/>
                <a:gd name="connsiteX41" fmla="*/ 985837 w 3181350"/>
                <a:gd name="connsiteY41" fmla="*/ 214313 h 862013"/>
                <a:gd name="connsiteX42" fmla="*/ 1028700 w 3181350"/>
                <a:gd name="connsiteY42" fmla="*/ 200025 h 862013"/>
                <a:gd name="connsiteX43" fmla="*/ 1057275 w 3181350"/>
                <a:gd name="connsiteY43" fmla="*/ 190500 h 862013"/>
                <a:gd name="connsiteX44" fmla="*/ 1071562 w 3181350"/>
                <a:gd name="connsiteY44" fmla="*/ 185738 h 862013"/>
                <a:gd name="connsiteX45" fmla="*/ 1109662 w 3181350"/>
                <a:gd name="connsiteY45" fmla="*/ 171450 h 862013"/>
                <a:gd name="connsiteX46" fmla="*/ 1128712 w 3181350"/>
                <a:gd name="connsiteY46" fmla="*/ 166688 h 862013"/>
                <a:gd name="connsiteX47" fmla="*/ 1181100 w 3181350"/>
                <a:gd name="connsiteY47" fmla="*/ 152400 h 862013"/>
                <a:gd name="connsiteX48" fmla="*/ 1195387 w 3181350"/>
                <a:gd name="connsiteY48" fmla="*/ 142875 h 862013"/>
                <a:gd name="connsiteX49" fmla="*/ 1266825 w 3181350"/>
                <a:gd name="connsiteY49" fmla="*/ 128588 h 862013"/>
                <a:gd name="connsiteX50" fmla="*/ 1309687 w 3181350"/>
                <a:gd name="connsiteY50" fmla="*/ 114300 h 862013"/>
                <a:gd name="connsiteX51" fmla="*/ 1328737 w 3181350"/>
                <a:gd name="connsiteY51" fmla="*/ 109538 h 862013"/>
                <a:gd name="connsiteX52" fmla="*/ 1343025 w 3181350"/>
                <a:gd name="connsiteY52" fmla="*/ 100013 h 862013"/>
                <a:gd name="connsiteX53" fmla="*/ 1404937 w 3181350"/>
                <a:gd name="connsiteY53" fmla="*/ 85725 h 862013"/>
                <a:gd name="connsiteX54" fmla="*/ 1423987 w 3181350"/>
                <a:gd name="connsiteY54" fmla="*/ 80963 h 862013"/>
                <a:gd name="connsiteX55" fmla="*/ 1452562 w 3181350"/>
                <a:gd name="connsiteY55" fmla="*/ 71438 h 862013"/>
                <a:gd name="connsiteX56" fmla="*/ 1476375 w 3181350"/>
                <a:gd name="connsiteY56" fmla="*/ 66675 h 862013"/>
                <a:gd name="connsiteX57" fmla="*/ 1490662 w 3181350"/>
                <a:gd name="connsiteY57" fmla="*/ 61913 h 862013"/>
                <a:gd name="connsiteX58" fmla="*/ 1524000 w 3181350"/>
                <a:gd name="connsiteY58" fmla="*/ 57150 h 862013"/>
                <a:gd name="connsiteX59" fmla="*/ 1609725 w 3181350"/>
                <a:gd name="connsiteY59" fmla="*/ 47625 h 862013"/>
                <a:gd name="connsiteX60" fmla="*/ 1652587 w 3181350"/>
                <a:gd name="connsiteY60" fmla="*/ 38100 h 862013"/>
                <a:gd name="connsiteX61" fmla="*/ 1685925 w 3181350"/>
                <a:gd name="connsiteY61" fmla="*/ 33338 h 862013"/>
                <a:gd name="connsiteX62" fmla="*/ 1704975 w 3181350"/>
                <a:gd name="connsiteY62" fmla="*/ 28575 h 862013"/>
                <a:gd name="connsiteX63" fmla="*/ 1843087 w 3181350"/>
                <a:gd name="connsiteY63" fmla="*/ 23813 h 862013"/>
                <a:gd name="connsiteX64" fmla="*/ 1943100 w 3181350"/>
                <a:gd name="connsiteY64" fmla="*/ 19050 h 862013"/>
                <a:gd name="connsiteX65" fmla="*/ 2081212 w 3181350"/>
                <a:gd name="connsiteY65" fmla="*/ 9525 h 862013"/>
                <a:gd name="connsiteX66" fmla="*/ 2138362 w 3181350"/>
                <a:gd name="connsiteY66" fmla="*/ 4763 h 862013"/>
                <a:gd name="connsiteX67" fmla="*/ 2219325 w 3181350"/>
                <a:gd name="connsiteY67" fmla="*/ 0 h 862013"/>
                <a:gd name="connsiteX68" fmla="*/ 2719387 w 3181350"/>
                <a:gd name="connsiteY68" fmla="*/ 4763 h 862013"/>
                <a:gd name="connsiteX69" fmla="*/ 2738437 w 3181350"/>
                <a:gd name="connsiteY69" fmla="*/ 9525 h 862013"/>
                <a:gd name="connsiteX70" fmla="*/ 3181350 w 3181350"/>
                <a:gd name="connsiteY70" fmla="*/ 14288 h 8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81350" h="862013">
                  <a:moveTo>
                    <a:pt x="0" y="862013"/>
                  </a:moveTo>
                  <a:cubicBezTo>
                    <a:pt x="6350" y="854075"/>
                    <a:pt x="11862" y="845388"/>
                    <a:pt x="19050" y="838200"/>
                  </a:cubicBezTo>
                  <a:cubicBezTo>
                    <a:pt x="23097" y="834153"/>
                    <a:pt x="29761" y="833144"/>
                    <a:pt x="33337" y="828675"/>
                  </a:cubicBezTo>
                  <a:cubicBezTo>
                    <a:pt x="36473" y="824755"/>
                    <a:pt x="35662" y="818776"/>
                    <a:pt x="38100" y="814388"/>
                  </a:cubicBezTo>
                  <a:cubicBezTo>
                    <a:pt x="62173" y="771058"/>
                    <a:pt x="48298" y="799292"/>
                    <a:pt x="71437" y="771525"/>
                  </a:cubicBezTo>
                  <a:cubicBezTo>
                    <a:pt x="91278" y="747715"/>
                    <a:pt x="69058" y="765174"/>
                    <a:pt x="95250" y="747713"/>
                  </a:cubicBezTo>
                  <a:cubicBezTo>
                    <a:pt x="120648" y="709615"/>
                    <a:pt x="87315" y="755647"/>
                    <a:pt x="119062" y="723900"/>
                  </a:cubicBezTo>
                  <a:cubicBezTo>
                    <a:pt x="147691" y="695271"/>
                    <a:pt x="97165" y="721036"/>
                    <a:pt x="157162" y="681038"/>
                  </a:cubicBezTo>
                  <a:lnTo>
                    <a:pt x="185737" y="661988"/>
                  </a:lnTo>
                  <a:cubicBezTo>
                    <a:pt x="207040" y="630032"/>
                    <a:pt x="181944" y="661342"/>
                    <a:pt x="209550" y="642938"/>
                  </a:cubicBezTo>
                  <a:cubicBezTo>
                    <a:pt x="215154" y="639202"/>
                    <a:pt x="218723" y="633033"/>
                    <a:pt x="223837" y="628650"/>
                  </a:cubicBezTo>
                  <a:cubicBezTo>
                    <a:pt x="229863" y="623484"/>
                    <a:pt x="236537" y="619125"/>
                    <a:pt x="242887" y="614363"/>
                  </a:cubicBezTo>
                  <a:cubicBezTo>
                    <a:pt x="246062" y="608013"/>
                    <a:pt x="247392" y="600333"/>
                    <a:pt x="252412" y="595313"/>
                  </a:cubicBezTo>
                  <a:cubicBezTo>
                    <a:pt x="260507" y="587218"/>
                    <a:pt x="271462" y="582613"/>
                    <a:pt x="280987" y="576263"/>
                  </a:cubicBezTo>
                  <a:lnTo>
                    <a:pt x="309562" y="557213"/>
                  </a:lnTo>
                  <a:lnTo>
                    <a:pt x="395287" y="500063"/>
                  </a:lnTo>
                  <a:lnTo>
                    <a:pt x="409575" y="490538"/>
                  </a:lnTo>
                  <a:cubicBezTo>
                    <a:pt x="414337" y="487363"/>
                    <a:pt x="418309" y="482401"/>
                    <a:pt x="423862" y="481013"/>
                  </a:cubicBezTo>
                  <a:cubicBezTo>
                    <a:pt x="447782" y="475032"/>
                    <a:pt x="436702" y="478320"/>
                    <a:pt x="457200" y="471488"/>
                  </a:cubicBezTo>
                  <a:cubicBezTo>
                    <a:pt x="461962" y="468313"/>
                    <a:pt x="466368" y="464523"/>
                    <a:pt x="471487" y="461963"/>
                  </a:cubicBezTo>
                  <a:cubicBezTo>
                    <a:pt x="475977" y="459718"/>
                    <a:pt x="481386" y="459638"/>
                    <a:pt x="485775" y="457200"/>
                  </a:cubicBezTo>
                  <a:cubicBezTo>
                    <a:pt x="485785" y="457194"/>
                    <a:pt x="521488" y="433391"/>
                    <a:pt x="528637" y="428625"/>
                  </a:cubicBezTo>
                  <a:cubicBezTo>
                    <a:pt x="533400" y="425450"/>
                    <a:pt x="537495" y="420910"/>
                    <a:pt x="542925" y="419100"/>
                  </a:cubicBezTo>
                  <a:lnTo>
                    <a:pt x="557212" y="414338"/>
                  </a:lnTo>
                  <a:cubicBezTo>
                    <a:pt x="561975" y="411163"/>
                    <a:pt x="566530" y="407653"/>
                    <a:pt x="571500" y="404813"/>
                  </a:cubicBezTo>
                  <a:cubicBezTo>
                    <a:pt x="577664" y="401291"/>
                    <a:pt x="585096" y="399833"/>
                    <a:pt x="590550" y="395288"/>
                  </a:cubicBezTo>
                  <a:cubicBezTo>
                    <a:pt x="619272" y="371353"/>
                    <a:pt x="580251" y="387607"/>
                    <a:pt x="614362" y="376238"/>
                  </a:cubicBezTo>
                  <a:cubicBezTo>
                    <a:pt x="624814" y="369270"/>
                    <a:pt x="635615" y="361216"/>
                    <a:pt x="647700" y="357188"/>
                  </a:cubicBezTo>
                  <a:cubicBezTo>
                    <a:pt x="655379" y="354628"/>
                    <a:pt x="663610" y="354181"/>
                    <a:pt x="671512" y="352425"/>
                  </a:cubicBezTo>
                  <a:cubicBezTo>
                    <a:pt x="677902" y="351005"/>
                    <a:pt x="684293" y="349544"/>
                    <a:pt x="690562" y="347663"/>
                  </a:cubicBezTo>
                  <a:cubicBezTo>
                    <a:pt x="690595" y="347653"/>
                    <a:pt x="726265" y="335762"/>
                    <a:pt x="733425" y="333375"/>
                  </a:cubicBezTo>
                  <a:lnTo>
                    <a:pt x="747712" y="328613"/>
                  </a:lnTo>
                  <a:cubicBezTo>
                    <a:pt x="752475" y="323850"/>
                    <a:pt x="756396" y="318061"/>
                    <a:pt x="762000" y="314325"/>
                  </a:cubicBezTo>
                  <a:cubicBezTo>
                    <a:pt x="766177" y="311540"/>
                    <a:pt x="771797" y="311808"/>
                    <a:pt x="776287" y="309563"/>
                  </a:cubicBezTo>
                  <a:cubicBezTo>
                    <a:pt x="781407" y="307003"/>
                    <a:pt x="785917" y="303365"/>
                    <a:pt x="790575" y="300038"/>
                  </a:cubicBezTo>
                  <a:cubicBezTo>
                    <a:pt x="797034" y="295424"/>
                    <a:pt x="802525" y="289300"/>
                    <a:pt x="809625" y="285750"/>
                  </a:cubicBezTo>
                  <a:cubicBezTo>
                    <a:pt x="818605" y="281260"/>
                    <a:pt x="829591" y="281391"/>
                    <a:pt x="838200" y="276225"/>
                  </a:cubicBezTo>
                  <a:cubicBezTo>
                    <a:pt x="867625" y="258570"/>
                    <a:pt x="853032" y="264183"/>
                    <a:pt x="881062" y="257175"/>
                  </a:cubicBezTo>
                  <a:cubicBezTo>
                    <a:pt x="885825" y="254000"/>
                    <a:pt x="890119" y="249975"/>
                    <a:pt x="895350" y="247650"/>
                  </a:cubicBezTo>
                  <a:cubicBezTo>
                    <a:pt x="910261" y="241023"/>
                    <a:pt x="927141" y="237321"/>
                    <a:pt x="942975" y="233363"/>
                  </a:cubicBezTo>
                  <a:cubicBezTo>
                    <a:pt x="947737" y="230188"/>
                    <a:pt x="952032" y="226163"/>
                    <a:pt x="957262" y="223838"/>
                  </a:cubicBezTo>
                  <a:cubicBezTo>
                    <a:pt x="966437" y="219760"/>
                    <a:pt x="976312" y="217488"/>
                    <a:pt x="985837" y="214313"/>
                  </a:cubicBezTo>
                  <a:lnTo>
                    <a:pt x="1028700" y="200025"/>
                  </a:lnTo>
                  <a:lnTo>
                    <a:pt x="1057275" y="190500"/>
                  </a:lnTo>
                  <a:cubicBezTo>
                    <a:pt x="1062037" y="188913"/>
                    <a:pt x="1066901" y="187602"/>
                    <a:pt x="1071562" y="185738"/>
                  </a:cubicBezTo>
                  <a:cubicBezTo>
                    <a:pt x="1084127" y="180712"/>
                    <a:pt x="1096606" y="175180"/>
                    <a:pt x="1109662" y="171450"/>
                  </a:cubicBezTo>
                  <a:cubicBezTo>
                    <a:pt x="1115956" y="169652"/>
                    <a:pt x="1122443" y="168569"/>
                    <a:pt x="1128712" y="166688"/>
                  </a:cubicBezTo>
                  <a:cubicBezTo>
                    <a:pt x="1177058" y="152185"/>
                    <a:pt x="1137693" y="161082"/>
                    <a:pt x="1181100" y="152400"/>
                  </a:cubicBezTo>
                  <a:cubicBezTo>
                    <a:pt x="1185862" y="149225"/>
                    <a:pt x="1189916" y="144558"/>
                    <a:pt x="1195387" y="142875"/>
                  </a:cubicBezTo>
                  <a:cubicBezTo>
                    <a:pt x="1216078" y="136508"/>
                    <a:pt x="1244573" y="134152"/>
                    <a:pt x="1266825" y="128588"/>
                  </a:cubicBezTo>
                  <a:cubicBezTo>
                    <a:pt x="1312488" y="117171"/>
                    <a:pt x="1255871" y="132238"/>
                    <a:pt x="1309687" y="114300"/>
                  </a:cubicBezTo>
                  <a:cubicBezTo>
                    <a:pt x="1315897" y="112230"/>
                    <a:pt x="1322387" y="111125"/>
                    <a:pt x="1328737" y="109538"/>
                  </a:cubicBezTo>
                  <a:cubicBezTo>
                    <a:pt x="1333500" y="106363"/>
                    <a:pt x="1337646" y="101969"/>
                    <a:pt x="1343025" y="100013"/>
                  </a:cubicBezTo>
                  <a:cubicBezTo>
                    <a:pt x="1361356" y="93347"/>
                    <a:pt x="1385368" y="90074"/>
                    <a:pt x="1404937" y="85725"/>
                  </a:cubicBezTo>
                  <a:cubicBezTo>
                    <a:pt x="1411327" y="84305"/>
                    <a:pt x="1417718" y="82844"/>
                    <a:pt x="1423987" y="80963"/>
                  </a:cubicBezTo>
                  <a:cubicBezTo>
                    <a:pt x="1433604" y="78078"/>
                    <a:pt x="1442717" y="73407"/>
                    <a:pt x="1452562" y="71438"/>
                  </a:cubicBezTo>
                  <a:cubicBezTo>
                    <a:pt x="1460500" y="69850"/>
                    <a:pt x="1468522" y="68638"/>
                    <a:pt x="1476375" y="66675"/>
                  </a:cubicBezTo>
                  <a:cubicBezTo>
                    <a:pt x="1481245" y="65457"/>
                    <a:pt x="1485740" y="62897"/>
                    <a:pt x="1490662" y="61913"/>
                  </a:cubicBezTo>
                  <a:cubicBezTo>
                    <a:pt x="1501670" y="59711"/>
                    <a:pt x="1512887" y="58738"/>
                    <a:pt x="1524000" y="57150"/>
                  </a:cubicBezTo>
                  <a:cubicBezTo>
                    <a:pt x="1563225" y="44076"/>
                    <a:pt x="1522358" y="56362"/>
                    <a:pt x="1609725" y="47625"/>
                  </a:cubicBezTo>
                  <a:cubicBezTo>
                    <a:pt x="1630749" y="45523"/>
                    <a:pt x="1633129" y="41638"/>
                    <a:pt x="1652587" y="38100"/>
                  </a:cubicBezTo>
                  <a:cubicBezTo>
                    <a:pt x="1663631" y="36092"/>
                    <a:pt x="1674881" y="35346"/>
                    <a:pt x="1685925" y="33338"/>
                  </a:cubicBezTo>
                  <a:cubicBezTo>
                    <a:pt x="1692365" y="32167"/>
                    <a:pt x="1698442" y="28971"/>
                    <a:pt x="1704975" y="28575"/>
                  </a:cubicBezTo>
                  <a:cubicBezTo>
                    <a:pt x="1750955" y="25788"/>
                    <a:pt x="1797059" y="25654"/>
                    <a:pt x="1843087" y="23813"/>
                  </a:cubicBezTo>
                  <a:lnTo>
                    <a:pt x="1943100" y="19050"/>
                  </a:lnTo>
                  <a:cubicBezTo>
                    <a:pt x="2002168" y="4285"/>
                    <a:pt x="1946603" y="16801"/>
                    <a:pt x="2081212" y="9525"/>
                  </a:cubicBezTo>
                  <a:cubicBezTo>
                    <a:pt x="2100300" y="8493"/>
                    <a:pt x="2119291" y="6078"/>
                    <a:pt x="2138362" y="4763"/>
                  </a:cubicBezTo>
                  <a:cubicBezTo>
                    <a:pt x="2165332" y="2903"/>
                    <a:pt x="2192337" y="1588"/>
                    <a:pt x="2219325" y="0"/>
                  </a:cubicBezTo>
                  <a:lnTo>
                    <a:pt x="2719387" y="4763"/>
                  </a:lnTo>
                  <a:cubicBezTo>
                    <a:pt x="2725931" y="4883"/>
                    <a:pt x="2731894" y="9335"/>
                    <a:pt x="2738437" y="9525"/>
                  </a:cubicBezTo>
                  <a:cubicBezTo>
                    <a:pt x="2926353" y="14972"/>
                    <a:pt x="3016339" y="14288"/>
                    <a:pt x="3181350" y="14288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2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904568"/>
            <a:ext cx="9144000" cy="5358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7.6 Dynamic Optimization </a:t>
            </a:r>
            <a:r>
              <a:rPr lang="en-US" sz="2400" dirty="0">
                <a:solidFill>
                  <a:srgbClr val="00B050"/>
                </a:solidFill>
              </a:rPr>
              <a:t>(How do you get it there?)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0" y="1066800"/>
                <a:ext cx="8229600" cy="6096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Dynamic Optimizer </a:t>
                </a:r>
                <a:r>
                  <a:rPr lang="en-US" dirty="0">
                    <a:solidFill>
                      <a:srgbClr val="00B050"/>
                    </a:solidFill>
                  </a:rPr>
                  <a:t>provides a move plan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:</a:t>
                </a: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0" y="1066800"/>
                <a:ext cx="8229600" cy="609600"/>
              </a:xfrm>
              <a:prstGeom prst="rect">
                <a:avLst/>
              </a:prstGeom>
              <a:blipFill>
                <a:blip r:embed="rId3"/>
                <a:stretch>
                  <a:fillRect l="-1849" t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77733"/>
              </p:ext>
            </p:extLst>
          </p:nvPr>
        </p:nvGraphicFramePr>
        <p:xfrm>
          <a:off x="1686500" y="5086439"/>
          <a:ext cx="8819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67280" imgH="711000" progId="Equation.3">
                  <p:embed/>
                </p:oleObj>
              </mc:Choice>
              <mc:Fallback>
                <p:oleObj name="Equation" r:id="rId4" imgW="5867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500" y="5086439"/>
                        <a:ext cx="88190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400300" y="4343400"/>
            <a:ext cx="7581900" cy="952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9800" y="1676400"/>
            <a:ext cx="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4343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43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4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05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86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67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48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29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4338637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57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5800" y="434816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3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1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90800" y="4352924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29275" y="3276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3633786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6919" y="3777734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40775" y="3715821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29037" y="3805237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14800" y="3919537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76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57800" y="4038600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71800" y="3625334"/>
            <a:ext cx="0" cy="152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10037" y="3799403"/>
            <a:ext cx="0" cy="1201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1775" y="3708678"/>
            <a:ext cx="0" cy="1013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95800" y="3919538"/>
            <a:ext cx="0" cy="12489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0775" y="3715822"/>
            <a:ext cx="0" cy="619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78316" y="370153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86450" y="4410074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410074"/>
                <a:ext cx="3821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34876" y="4438648"/>
                <a:ext cx="913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6" y="4438648"/>
                <a:ext cx="9130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389841" y="4438648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841" y="4438648"/>
                <a:ext cx="906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Donut 74"/>
          <p:cNvSpPr/>
          <p:nvPr/>
        </p:nvSpPr>
        <p:spPr>
          <a:xfrm>
            <a:off x="2581735" y="2133600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Donut 75"/>
          <p:cNvSpPr/>
          <p:nvPr/>
        </p:nvSpPr>
        <p:spPr>
          <a:xfrm>
            <a:off x="2938344" y="2496205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Donut 76"/>
          <p:cNvSpPr/>
          <p:nvPr/>
        </p:nvSpPr>
        <p:spPr>
          <a:xfrm>
            <a:off x="5981700" y="2674678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Donut 77"/>
          <p:cNvSpPr/>
          <p:nvPr/>
        </p:nvSpPr>
        <p:spPr>
          <a:xfrm>
            <a:off x="3347919" y="2294968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Donut 78"/>
          <p:cNvSpPr/>
          <p:nvPr/>
        </p:nvSpPr>
        <p:spPr>
          <a:xfrm>
            <a:off x="4445675" y="2282825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Donut 79"/>
          <p:cNvSpPr/>
          <p:nvPr/>
        </p:nvSpPr>
        <p:spPr>
          <a:xfrm>
            <a:off x="4064675" y="2642651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Donut 80"/>
          <p:cNvSpPr/>
          <p:nvPr/>
        </p:nvSpPr>
        <p:spPr>
          <a:xfrm>
            <a:off x="3721775" y="2132012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Donut 81"/>
          <p:cNvSpPr/>
          <p:nvPr/>
        </p:nvSpPr>
        <p:spPr>
          <a:xfrm>
            <a:off x="4838700" y="2674678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Donut 82"/>
          <p:cNvSpPr/>
          <p:nvPr/>
        </p:nvSpPr>
        <p:spPr>
          <a:xfrm>
            <a:off x="5219700" y="2508766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Donut 83"/>
          <p:cNvSpPr/>
          <p:nvPr/>
        </p:nvSpPr>
        <p:spPr>
          <a:xfrm>
            <a:off x="5591175" y="2837378"/>
            <a:ext cx="76200" cy="762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3352800" y="2370652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721775" y="2371168"/>
            <a:ext cx="388144" cy="143432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102775" y="2452688"/>
            <a:ext cx="381000" cy="61913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83775" y="2452688"/>
            <a:ext cx="388262" cy="94179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872038" y="2546867"/>
            <a:ext cx="385763" cy="109537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57800" y="2656404"/>
            <a:ext cx="381000" cy="119063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27806" y="2775466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976444" y="2371168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95444" y="2371168"/>
            <a:ext cx="381000" cy="0"/>
          </a:xfrm>
          <a:prstGeom prst="line">
            <a:avLst/>
          </a:prstGeom>
          <a:ln w="19050">
            <a:solidFill>
              <a:srgbClr val="0B5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638800" y="3276600"/>
            <a:ext cx="0" cy="7678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Straight Connector 4115"/>
          <p:cNvCxnSpPr/>
          <p:nvPr/>
        </p:nvCxnSpPr>
        <p:spPr>
          <a:xfrm>
            <a:off x="6019800" y="2775466"/>
            <a:ext cx="381000" cy="0"/>
          </a:xfrm>
          <a:prstGeom prst="line">
            <a:avLst/>
          </a:prstGeom>
          <a:ln w="19050">
            <a:solidFill>
              <a:srgbClr val="0B5FC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960542" y="2177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</a:t>
            </a:r>
          </a:p>
        </p:txBody>
      </p:sp>
      <p:cxnSp>
        <p:nvCxnSpPr>
          <p:cNvPr id="69" name="Straight Connector 68"/>
          <p:cNvCxnSpPr>
            <a:endCxn id="73" idx="1"/>
          </p:cNvCxnSpPr>
          <p:nvPr/>
        </p:nvCxnSpPr>
        <p:spPr>
          <a:xfrm flipV="1">
            <a:off x="6019800" y="3660517"/>
            <a:ext cx="3745880" cy="707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71" idx="1"/>
          </p:cNvCxnSpPr>
          <p:nvPr/>
        </p:nvCxnSpPr>
        <p:spPr>
          <a:xfrm flipV="1">
            <a:off x="6019801" y="2306761"/>
            <a:ext cx="3771529" cy="1756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791329" y="2122094"/>
            <a:ext cx="377026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765681" y="3475851"/>
            <a:ext cx="38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baseline="-25000" dirty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26626" y="2323371"/>
            <a:ext cx="3747349" cy="1723509"/>
            <a:chOff x="4494331" y="2320925"/>
            <a:chExt cx="3747349" cy="1723509"/>
          </a:xfrm>
        </p:grpSpPr>
        <p:sp>
          <p:nvSpPr>
            <p:cNvPr id="65" name="Freeform 64"/>
            <p:cNvSpPr/>
            <p:nvPr/>
          </p:nvSpPr>
          <p:spPr>
            <a:xfrm>
              <a:off x="4891088" y="2320925"/>
              <a:ext cx="3350592" cy="455613"/>
            </a:xfrm>
            <a:custGeom>
              <a:avLst/>
              <a:gdLst>
                <a:gd name="connsiteX0" fmla="*/ 0 w 3181350"/>
                <a:gd name="connsiteY0" fmla="*/ 862013 h 862013"/>
                <a:gd name="connsiteX1" fmla="*/ 19050 w 3181350"/>
                <a:gd name="connsiteY1" fmla="*/ 838200 h 862013"/>
                <a:gd name="connsiteX2" fmla="*/ 33337 w 3181350"/>
                <a:gd name="connsiteY2" fmla="*/ 828675 h 862013"/>
                <a:gd name="connsiteX3" fmla="*/ 38100 w 3181350"/>
                <a:gd name="connsiteY3" fmla="*/ 814388 h 862013"/>
                <a:gd name="connsiteX4" fmla="*/ 71437 w 3181350"/>
                <a:gd name="connsiteY4" fmla="*/ 771525 h 862013"/>
                <a:gd name="connsiteX5" fmla="*/ 95250 w 3181350"/>
                <a:gd name="connsiteY5" fmla="*/ 747713 h 862013"/>
                <a:gd name="connsiteX6" fmla="*/ 119062 w 3181350"/>
                <a:gd name="connsiteY6" fmla="*/ 723900 h 862013"/>
                <a:gd name="connsiteX7" fmla="*/ 157162 w 3181350"/>
                <a:gd name="connsiteY7" fmla="*/ 681038 h 862013"/>
                <a:gd name="connsiteX8" fmla="*/ 185737 w 3181350"/>
                <a:gd name="connsiteY8" fmla="*/ 661988 h 862013"/>
                <a:gd name="connsiteX9" fmla="*/ 209550 w 3181350"/>
                <a:gd name="connsiteY9" fmla="*/ 642938 h 862013"/>
                <a:gd name="connsiteX10" fmla="*/ 223837 w 3181350"/>
                <a:gd name="connsiteY10" fmla="*/ 628650 h 862013"/>
                <a:gd name="connsiteX11" fmla="*/ 242887 w 3181350"/>
                <a:gd name="connsiteY11" fmla="*/ 614363 h 862013"/>
                <a:gd name="connsiteX12" fmla="*/ 252412 w 3181350"/>
                <a:gd name="connsiteY12" fmla="*/ 595313 h 862013"/>
                <a:gd name="connsiteX13" fmla="*/ 280987 w 3181350"/>
                <a:gd name="connsiteY13" fmla="*/ 576263 h 862013"/>
                <a:gd name="connsiteX14" fmla="*/ 309562 w 3181350"/>
                <a:gd name="connsiteY14" fmla="*/ 557213 h 862013"/>
                <a:gd name="connsiteX15" fmla="*/ 395287 w 3181350"/>
                <a:gd name="connsiteY15" fmla="*/ 500063 h 862013"/>
                <a:gd name="connsiteX16" fmla="*/ 409575 w 3181350"/>
                <a:gd name="connsiteY16" fmla="*/ 490538 h 862013"/>
                <a:gd name="connsiteX17" fmla="*/ 423862 w 3181350"/>
                <a:gd name="connsiteY17" fmla="*/ 481013 h 862013"/>
                <a:gd name="connsiteX18" fmla="*/ 457200 w 3181350"/>
                <a:gd name="connsiteY18" fmla="*/ 471488 h 862013"/>
                <a:gd name="connsiteX19" fmla="*/ 471487 w 3181350"/>
                <a:gd name="connsiteY19" fmla="*/ 461963 h 862013"/>
                <a:gd name="connsiteX20" fmla="*/ 485775 w 3181350"/>
                <a:gd name="connsiteY20" fmla="*/ 457200 h 862013"/>
                <a:gd name="connsiteX21" fmla="*/ 528637 w 3181350"/>
                <a:gd name="connsiteY21" fmla="*/ 428625 h 862013"/>
                <a:gd name="connsiteX22" fmla="*/ 542925 w 3181350"/>
                <a:gd name="connsiteY22" fmla="*/ 419100 h 862013"/>
                <a:gd name="connsiteX23" fmla="*/ 557212 w 3181350"/>
                <a:gd name="connsiteY23" fmla="*/ 414338 h 862013"/>
                <a:gd name="connsiteX24" fmla="*/ 571500 w 3181350"/>
                <a:gd name="connsiteY24" fmla="*/ 404813 h 862013"/>
                <a:gd name="connsiteX25" fmla="*/ 590550 w 3181350"/>
                <a:gd name="connsiteY25" fmla="*/ 395288 h 862013"/>
                <a:gd name="connsiteX26" fmla="*/ 614362 w 3181350"/>
                <a:gd name="connsiteY26" fmla="*/ 376238 h 862013"/>
                <a:gd name="connsiteX27" fmla="*/ 647700 w 3181350"/>
                <a:gd name="connsiteY27" fmla="*/ 357188 h 862013"/>
                <a:gd name="connsiteX28" fmla="*/ 671512 w 3181350"/>
                <a:gd name="connsiteY28" fmla="*/ 352425 h 862013"/>
                <a:gd name="connsiteX29" fmla="*/ 690562 w 3181350"/>
                <a:gd name="connsiteY29" fmla="*/ 347663 h 862013"/>
                <a:gd name="connsiteX30" fmla="*/ 733425 w 3181350"/>
                <a:gd name="connsiteY30" fmla="*/ 333375 h 862013"/>
                <a:gd name="connsiteX31" fmla="*/ 747712 w 3181350"/>
                <a:gd name="connsiteY31" fmla="*/ 328613 h 862013"/>
                <a:gd name="connsiteX32" fmla="*/ 762000 w 3181350"/>
                <a:gd name="connsiteY32" fmla="*/ 314325 h 862013"/>
                <a:gd name="connsiteX33" fmla="*/ 776287 w 3181350"/>
                <a:gd name="connsiteY33" fmla="*/ 309563 h 862013"/>
                <a:gd name="connsiteX34" fmla="*/ 790575 w 3181350"/>
                <a:gd name="connsiteY34" fmla="*/ 300038 h 862013"/>
                <a:gd name="connsiteX35" fmla="*/ 809625 w 3181350"/>
                <a:gd name="connsiteY35" fmla="*/ 285750 h 862013"/>
                <a:gd name="connsiteX36" fmla="*/ 838200 w 3181350"/>
                <a:gd name="connsiteY36" fmla="*/ 276225 h 862013"/>
                <a:gd name="connsiteX37" fmla="*/ 881062 w 3181350"/>
                <a:gd name="connsiteY37" fmla="*/ 257175 h 862013"/>
                <a:gd name="connsiteX38" fmla="*/ 895350 w 3181350"/>
                <a:gd name="connsiteY38" fmla="*/ 247650 h 862013"/>
                <a:gd name="connsiteX39" fmla="*/ 942975 w 3181350"/>
                <a:gd name="connsiteY39" fmla="*/ 233363 h 862013"/>
                <a:gd name="connsiteX40" fmla="*/ 957262 w 3181350"/>
                <a:gd name="connsiteY40" fmla="*/ 223838 h 862013"/>
                <a:gd name="connsiteX41" fmla="*/ 985837 w 3181350"/>
                <a:gd name="connsiteY41" fmla="*/ 214313 h 862013"/>
                <a:gd name="connsiteX42" fmla="*/ 1028700 w 3181350"/>
                <a:gd name="connsiteY42" fmla="*/ 200025 h 862013"/>
                <a:gd name="connsiteX43" fmla="*/ 1057275 w 3181350"/>
                <a:gd name="connsiteY43" fmla="*/ 190500 h 862013"/>
                <a:gd name="connsiteX44" fmla="*/ 1071562 w 3181350"/>
                <a:gd name="connsiteY44" fmla="*/ 185738 h 862013"/>
                <a:gd name="connsiteX45" fmla="*/ 1109662 w 3181350"/>
                <a:gd name="connsiteY45" fmla="*/ 171450 h 862013"/>
                <a:gd name="connsiteX46" fmla="*/ 1128712 w 3181350"/>
                <a:gd name="connsiteY46" fmla="*/ 166688 h 862013"/>
                <a:gd name="connsiteX47" fmla="*/ 1181100 w 3181350"/>
                <a:gd name="connsiteY47" fmla="*/ 152400 h 862013"/>
                <a:gd name="connsiteX48" fmla="*/ 1195387 w 3181350"/>
                <a:gd name="connsiteY48" fmla="*/ 142875 h 862013"/>
                <a:gd name="connsiteX49" fmla="*/ 1266825 w 3181350"/>
                <a:gd name="connsiteY49" fmla="*/ 128588 h 862013"/>
                <a:gd name="connsiteX50" fmla="*/ 1309687 w 3181350"/>
                <a:gd name="connsiteY50" fmla="*/ 114300 h 862013"/>
                <a:gd name="connsiteX51" fmla="*/ 1328737 w 3181350"/>
                <a:gd name="connsiteY51" fmla="*/ 109538 h 862013"/>
                <a:gd name="connsiteX52" fmla="*/ 1343025 w 3181350"/>
                <a:gd name="connsiteY52" fmla="*/ 100013 h 862013"/>
                <a:gd name="connsiteX53" fmla="*/ 1404937 w 3181350"/>
                <a:gd name="connsiteY53" fmla="*/ 85725 h 862013"/>
                <a:gd name="connsiteX54" fmla="*/ 1423987 w 3181350"/>
                <a:gd name="connsiteY54" fmla="*/ 80963 h 862013"/>
                <a:gd name="connsiteX55" fmla="*/ 1452562 w 3181350"/>
                <a:gd name="connsiteY55" fmla="*/ 71438 h 862013"/>
                <a:gd name="connsiteX56" fmla="*/ 1476375 w 3181350"/>
                <a:gd name="connsiteY56" fmla="*/ 66675 h 862013"/>
                <a:gd name="connsiteX57" fmla="*/ 1490662 w 3181350"/>
                <a:gd name="connsiteY57" fmla="*/ 61913 h 862013"/>
                <a:gd name="connsiteX58" fmla="*/ 1524000 w 3181350"/>
                <a:gd name="connsiteY58" fmla="*/ 57150 h 862013"/>
                <a:gd name="connsiteX59" fmla="*/ 1609725 w 3181350"/>
                <a:gd name="connsiteY59" fmla="*/ 47625 h 862013"/>
                <a:gd name="connsiteX60" fmla="*/ 1652587 w 3181350"/>
                <a:gd name="connsiteY60" fmla="*/ 38100 h 862013"/>
                <a:gd name="connsiteX61" fmla="*/ 1685925 w 3181350"/>
                <a:gd name="connsiteY61" fmla="*/ 33338 h 862013"/>
                <a:gd name="connsiteX62" fmla="*/ 1704975 w 3181350"/>
                <a:gd name="connsiteY62" fmla="*/ 28575 h 862013"/>
                <a:gd name="connsiteX63" fmla="*/ 1843087 w 3181350"/>
                <a:gd name="connsiteY63" fmla="*/ 23813 h 862013"/>
                <a:gd name="connsiteX64" fmla="*/ 1943100 w 3181350"/>
                <a:gd name="connsiteY64" fmla="*/ 19050 h 862013"/>
                <a:gd name="connsiteX65" fmla="*/ 2081212 w 3181350"/>
                <a:gd name="connsiteY65" fmla="*/ 9525 h 862013"/>
                <a:gd name="connsiteX66" fmla="*/ 2138362 w 3181350"/>
                <a:gd name="connsiteY66" fmla="*/ 4763 h 862013"/>
                <a:gd name="connsiteX67" fmla="*/ 2219325 w 3181350"/>
                <a:gd name="connsiteY67" fmla="*/ 0 h 862013"/>
                <a:gd name="connsiteX68" fmla="*/ 2719387 w 3181350"/>
                <a:gd name="connsiteY68" fmla="*/ 4763 h 862013"/>
                <a:gd name="connsiteX69" fmla="*/ 2738437 w 3181350"/>
                <a:gd name="connsiteY69" fmla="*/ 9525 h 862013"/>
                <a:gd name="connsiteX70" fmla="*/ 3181350 w 3181350"/>
                <a:gd name="connsiteY70" fmla="*/ 14288 h 8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81350" h="862013">
                  <a:moveTo>
                    <a:pt x="0" y="862013"/>
                  </a:moveTo>
                  <a:cubicBezTo>
                    <a:pt x="6350" y="854075"/>
                    <a:pt x="11862" y="845388"/>
                    <a:pt x="19050" y="838200"/>
                  </a:cubicBezTo>
                  <a:cubicBezTo>
                    <a:pt x="23097" y="834153"/>
                    <a:pt x="29761" y="833144"/>
                    <a:pt x="33337" y="828675"/>
                  </a:cubicBezTo>
                  <a:cubicBezTo>
                    <a:pt x="36473" y="824755"/>
                    <a:pt x="35662" y="818776"/>
                    <a:pt x="38100" y="814388"/>
                  </a:cubicBezTo>
                  <a:cubicBezTo>
                    <a:pt x="62173" y="771058"/>
                    <a:pt x="48298" y="799292"/>
                    <a:pt x="71437" y="771525"/>
                  </a:cubicBezTo>
                  <a:cubicBezTo>
                    <a:pt x="91278" y="747715"/>
                    <a:pt x="69058" y="765174"/>
                    <a:pt x="95250" y="747713"/>
                  </a:cubicBezTo>
                  <a:cubicBezTo>
                    <a:pt x="120648" y="709615"/>
                    <a:pt x="87315" y="755647"/>
                    <a:pt x="119062" y="723900"/>
                  </a:cubicBezTo>
                  <a:cubicBezTo>
                    <a:pt x="147691" y="695271"/>
                    <a:pt x="97165" y="721036"/>
                    <a:pt x="157162" y="681038"/>
                  </a:cubicBezTo>
                  <a:lnTo>
                    <a:pt x="185737" y="661988"/>
                  </a:lnTo>
                  <a:cubicBezTo>
                    <a:pt x="207040" y="630032"/>
                    <a:pt x="181944" y="661342"/>
                    <a:pt x="209550" y="642938"/>
                  </a:cubicBezTo>
                  <a:cubicBezTo>
                    <a:pt x="215154" y="639202"/>
                    <a:pt x="218723" y="633033"/>
                    <a:pt x="223837" y="628650"/>
                  </a:cubicBezTo>
                  <a:cubicBezTo>
                    <a:pt x="229863" y="623484"/>
                    <a:pt x="236537" y="619125"/>
                    <a:pt x="242887" y="614363"/>
                  </a:cubicBezTo>
                  <a:cubicBezTo>
                    <a:pt x="246062" y="608013"/>
                    <a:pt x="247392" y="600333"/>
                    <a:pt x="252412" y="595313"/>
                  </a:cubicBezTo>
                  <a:cubicBezTo>
                    <a:pt x="260507" y="587218"/>
                    <a:pt x="271462" y="582613"/>
                    <a:pt x="280987" y="576263"/>
                  </a:cubicBezTo>
                  <a:lnTo>
                    <a:pt x="309562" y="557213"/>
                  </a:lnTo>
                  <a:lnTo>
                    <a:pt x="395287" y="500063"/>
                  </a:lnTo>
                  <a:lnTo>
                    <a:pt x="409575" y="490538"/>
                  </a:lnTo>
                  <a:cubicBezTo>
                    <a:pt x="414337" y="487363"/>
                    <a:pt x="418309" y="482401"/>
                    <a:pt x="423862" y="481013"/>
                  </a:cubicBezTo>
                  <a:cubicBezTo>
                    <a:pt x="447782" y="475032"/>
                    <a:pt x="436702" y="478320"/>
                    <a:pt x="457200" y="471488"/>
                  </a:cubicBezTo>
                  <a:cubicBezTo>
                    <a:pt x="461962" y="468313"/>
                    <a:pt x="466368" y="464523"/>
                    <a:pt x="471487" y="461963"/>
                  </a:cubicBezTo>
                  <a:cubicBezTo>
                    <a:pt x="475977" y="459718"/>
                    <a:pt x="481386" y="459638"/>
                    <a:pt x="485775" y="457200"/>
                  </a:cubicBezTo>
                  <a:cubicBezTo>
                    <a:pt x="485785" y="457194"/>
                    <a:pt x="521488" y="433391"/>
                    <a:pt x="528637" y="428625"/>
                  </a:cubicBezTo>
                  <a:cubicBezTo>
                    <a:pt x="533400" y="425450"/>
                    <a:pt x="537495" y="420910"/>
                    <a:pt x="542925" y="419100"/>
                  </a:cubicBezTo>
                  <a:lnTo>
                    <a:pt x="557212" y="414338"/>
                  </a:lnTo>
                  <a:cubicBezTo>
                    <a:pt x="561975" y="411163"/>
                    <a:pt x="566530" y="407653"/>
                    <a:pt x="571500" y="404813"/>
                  </a:cubicBezTo>
                  <a:cubicBezTo>
                    <a:pt x="577664" y="401291"/>
                    <a:pt x="585096" y="399833"/>
                    <a:pt x="590550" y="395288"/>
                  </a:cubicBezTo>
                  <a:cubicBezTo>
                    <a:pt x="619272" y="371353"/>
                    <a:pt x="580251" y="387607"/>
                    <a:pt x="614362" y="376238"/>
                  </a:cubicBezTo>
                  <a:cubicBezTo>
                    <a:pt x="624814" y="369270"/>
                    <a:pt x="635615" y="361216"/>
                    <a:pt x="647700" y="357188"/>
                  </a:cubicBezTo>
                  <a:cubicBezTo>
                    <a:pt x="655379" y="354628"/>
                    <a:pt x="663610" y="354181"/>
                    <a:pt x="671512" y="352425"/>
                  </a:cubicBezTo>
                  <a:cubicBezTo>
                    <a:pt x="677902" y="351005"/>
                    <a:pt x="684293" y="349544"/>
                    <a:pt x="690562" y="347663"/>
                  </a:cubicBezTo>
                  <a:cubicBezTo>
                    <a:pt x="690595" y="347653"/>
                    <a:pt x="726265" y="335762"/>
                    <a:pt x="733425" y="333375"/>
                  </a:cubicBezTo>
                  <a:lnTo>
                    <a:pt x="747712" y="328613"/>
                  </a:lnTo>
                  <a:cubicBezTo>
                    <a:pt x="752475" y="323850"/>
                    <a:pt x="756396" y="318061"/>
                    <a:pt x="762000" y="314325"/>
                  </a:cubicBezTo>
                  <a:cubicBezTo>
                    <a:pt x="766177" y="311540"/>
                    <a:pt x="771797" y="311808"/>
                    <a:pt x="776287" y="309563"/>
                  </a:cubicBezTo>
                  <a:cubicBezTo>
                    <a:pt x="781407" y="307003"/>
                    <a:pt x="785917" y="303365"/>
                    <a:pt x="790575" y="300038"/>
                  </a:cubicBezTo>
                  <a:cubicBezTo>
                    <a:pt x="797034" y="295424"/>
                    <a:pt x="802525" y="289300"/>
                    <a:pt x="809625" y="285750"/>
                  </a:cubicBezTo>
                  <a:cubicBezTo>
                    <a:pt x="818605" y="281260"/>
                    <a:pt x="829591" y="281391"/>
                    <a:pt x="838200" y="276225"/>
                  </a:cubicBezTo>
                  <a:cubicBezTo>
                    <a:pt x="867625" y="258570"/>
                    <a:pt x="853032" y="264183"/>
                    <a:pt x="881062" y="257175"/>
                  </a:cubicBezTo>
                  <a:cubicBezTo>
                    <a:pt x="885825" y="254000"/>
                    <a:pt x="890119" y="249975"/>
                    <a:pt x="895350" y="247650"/>
                  </a:cubicBezTo>
                  <a:cubicBezTo>
                    <a:pt x="910261" y="241023"/>
                    <a:pt x="927141" y="237321"/>
                    <a:pt x="942975" y="233363"/>
                  </a:cubicBezTo>
                  <a:cubicBezTo>
                    <a:pt x="947737" y="230188"/>
                    <a:pt x="952032" y="226163"/>
                    <a:pt x="957262" y="223838"/>
                  </a:cubicBezTo>
                  <a:cubicBezTo>
                    <a:pt x="966437" y="219760"/>
                    <a:pt x="976312" y="217488"/>
                    <a:pt x="985837" y="214313"/>
                  </a:cubicBezTo>
                  <a:lnTo>
                    <a:pt x="1028700" y="200025"/>
                  </a:lnTo>
                  <a:lnTo>
                    <a:pt x="1057275" y="190500"/>
                  </a:lnTo>
                  <a:cubicBezTo>
                    <a:pt x="1062037" y="188913"/>
                    <a:pt x="1066901" y="187602"/>
                    <a:pt x="1071562" y="185738"/>
                  </a:cubicBezTo>
                  <a:cubicBezTo>
                    <a:pt x="1084127" y="180712"/>
                    <a:pt x="1096606" y="175180"/>
                    <a:pt x="1109662" y="171450"/>
                  </a:cubicBezTo>
                  <a:cubicBezTo>
                    <a:pt x="1115956" y="169652"/>
                    <a:pt x="1122443" y="168569"/>
                    <a:pt x="1128712" y="166688"/>
                  </a:cubicBezTo>
                  <a:cubicBezTo>
                    <a:pt x="1177058" y="152185"/>
                    <a:pt x="1137693" y="161082"/>
                    <a:pt x="1181100" y="152400"/>
                  </a:cubicBezTo>
                  <a:cubicBezTo>
                    <a:pt x="1185862" y="149225"/>
                    <a:pt x="1189916" y="144558"/>
                    <a:pt x="1195387" y="142875"/>
                  </a:cubicBezTo>
                  <a:cubicBezTo>
                    <a:pt x="1216078" y="136508"/>
                    <a:pt x="1244573" y="134152"/>
                    <a:pt x="1266825" y="128588"/>
                  </a:cubicBezTo>
                  <a:cubicBezTo>
                    <a:pt x="1312488" y="117171"/>
                    <a:pt x="1255871" y="132238"/>
                    <a:pt x="1309687" y="114300"/>
                  </a:cubicBezTo>
                  <a:cubicBezTo>
                    <a:pt x="1315897" y="112230"/>
                    <a:pt x="1322387" y="111125"/>
                    <a:pt x="1328737" y="109538"/>
                  </a:cubicBezTo>
                  <a:cubicBezTo>
                    <a:pt x="1333500" y="106363"/>
                    <a:pt x="1337646" y="101969"/>
                    <a:pt x="1343025" y="100013"/>
                  </a:cubicBezTo>
                  <a:cubicBezTo>
                    <a:pt x="1361356" y="93347"/>
                    <a:pt x="1385368" y="90074"/>
                    <a:pt x="1404937" y="85725"/>
                  </a:cubicBezTo>
                  <a:cubicBezTo>
                    <a:pt x="1411327" y="84305"/>
                    <a:pt x="1417718" y="82844"/>
                    <a:pt x="1423987" y="80963"/>
                  </a:cubicBezTo>
                  <a:cubicBezTo>
                    <a:pt x="1433604" y="78078"/>
                    <a:pt x="1442717" y="73407"/>
                    <a:pt x="1452562" y="71438"/>
                  </a:cubicBezTo>
                  <a:cubicBezTo>
                    <a:pt x="1460500" y="69850"/>
                    <a:pt x="1468522" y="68638"/>
                    <a:pt x="1476375" y="66675"/>
                  </a:cubicBezTo>
                  <a:cubicBezTo>
                    <a:pt x="1481245" y="65457"/>
                    <a:pt x="1485740" y="62897"/>
                    <a:pt x="1490662" y="61913"/>
                  </a:cubicBezTo>
                  <a:cubicBezTo>
                    <a:pt x="1501670" y="59711"/>
                    <a:pt x="1512887" y="58738"/>
                    <a:pt x="1524000" y="57150"/>
                  </a:cubicBezTo>
                  <a:cubicBezTo>
                    <a:pt x="1563225" y="44076"/>
                    <a:pt x="1522358" y="56362"/>
                    <a:pt x="1609725" y="47625"/>
                  </a:cubicBezTo>
                  <a:cubicBezTo>
                    <a:pt x="1630749" y="45523"/>
                    <a:pt x="1633129" y="41638"/>
                    <a:pt x="1652587" y="38100"/>
                  </a:cubicBezTo>
                  <a:cubicBezTo>
                    <a:pt x="1663631" y="36092"/>
                    <a:pt x="1674881" y="35346"/>
                    <a:pt x="1685925" y="33338"/>
                  </a:cubicBezTo>
                  <a:cubicBezTo>
                    <a:pt x="1692365" y="32167"/>
                    <a:pt x="1698442" y="28971"/>
                    <a:pt x="1704975" y="28575"/>
                  </a:cubicBezTo>
                  <a:cubicBezTo>
                    <a:pt x="1750955" y="25788"/>
                    <a:pt x="1797059" y="25654"/>
                    <a:pt x="1843087" y="23813"/>
                  </a:cubicBezTo>
                  <a:lnTo>
                    <a:pt x="1943100" y="19050"/>
                  </a:lnTo>
                  <a:cubicBezTo>
                    <a:pt x="2002168" y="4285"/>
                    <a:pt x="1946603" y="16801"/>
                    <a:pt x="2081212" y="9525"/>
                  </a:cubicBezTo>
                  <a:cubicBezTo>
                    <a:pt x="2100300" y="8493"/>
                    <a:pt x="2119291" y="6078"/>
                    <a:pt x="2138362" y="4763"/>
                  </a:cubicBezTo>
                  <a:cubicBezTo>
                    <a:pt x="2165332" y="2903"/>
                    <a:pt x="2192337" y="1588"/>
                    <a:pt x="2219325" y="0"/>
                  </a:cubicBezTo>
                  <a:lnTo>
                    <a:pt x="2719387" y="4763"/>
                  </a:lnTo>
                  <a:cubicBezTo>
                    <a:pt x="2725931" y="4883"/>
                    <a:pt x="2731894" y="9335"/>
                    <a:pt x="2738437" y="9525"/>
                  </a:cubicBezTo>
                  <a:cubicBezTo>
                    <a:pt x="2926353" y="14972"/>
                    <a:pt x="3016339" y="14288"/>
                    <a:pt x="3181350" y="14288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94331" y="3271963"/>
              <a:ext cx="3747349" cy="772471"/>
              <a:chOff x="4494331" y="3271963"/>
              <a:chExt cx="3747349" cy="772471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494523" y="4036243"/>
                <a:ext cx="381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875523" y="3872039"/>
                <a:ext cx="381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256523" y="3770344"/>
                <a:ext cx="381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endCxn id="73" idx="1"/>
              </p:cNvCxnSpPr>
              <p:nvPr/>
            </p:nvCxnSpPr>
            <p:spPr>
              <a:xfrm flipV="1">
                <a:off x="5637523" y="3660517"/>
                <a:ext cx="2604157" cy="707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891088" y="3872039"/>
                <a:ext cx="0" cy="17239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5256523" y="3777734"/>
                <a:ext cx="1277" cy="10333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5636246" y="3655880"/>
                <a:ext cx="1277" cy="10333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494331" y="3271963"/>
                <a:ext cx="0" cy="76783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5981700" y="1916630"/>
            <a:ext cx="3783980" cy="1754715"/>
            <a:chOff x="4457700" y="1916629"/>
            <a:chExt cx="3783980" cy="1754715"/>
          </a:xfrm>
        </p:grpSpPr>
        <p:grpSp>
          <p:nvGrpSpPr>
            <p:cNvPr id="10" name="Group 9"/>
            <p:cNvGrpSpPr/>
            <p:nvPr/>
          </p:nvGrpSpPr>
          <p:grpSpPr>
            <a:xfrm>
              <a:off x="4457700" y="1916629"/>
              <a:ext cx="3783980" cy="1754715"/>
              <a:chOff x="4457700" y="1916629"/>
              <a:chExt cx="3783980" cy="1754715"/>
            </a:xfrm>
          </p:grpSpPr>
          <p:grpSp>
            <p:nvGrpSpPr>
              <p:cNvPr id="4101" name="Group 4100"/>
              <p:cNvGrpSpPr/>
              <p:nvPr/>
            </p:nvGrpSpPr>
            <p:grpSpPr>
              <a:xfrm>
                <a:off x="4457700" y="1916629"/>
                <a:ext cx="3783980" cy="1359971"/>
                <a:chOff x="4457700" y="1916629"/>
                <a:chExt cx="3783980" cy="135997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457700" y="1928018"/>
                  <a:ext cx="3783980" cy="1348582"/>
                  <a:chOff x="4457700" y="1928018"/>
                  <a:chExt cx="3783980" cy="1348582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4891088" y="1928018"/>
                    <a:ext cx="3350592" cy="862013"/>
                  </a:xfrm>
                  <a:custGeom>
                    <a:avLst/>
                    <a:gdLst>
                      <a:gd name="connsiteX0" fmla="*/ 0 w 3181350"/>
                      <a:gd name="connsiteY0" fmla="*/ 862013 h 862013"/>
                      <a:gd name="connsiteX1" fmla="*/ 19050 w 3181350"/>
                      <a:gd name="connsiteY1" fmla="*/ 838200 h 862013"/>
                      <a:gd name="connsiteX2" fmla="*/ 33337 w 3181350"/>
                      <a:gd name="connsiteY2" fmla="*/ 828675 h 862013"/>
                      <a:gd name="connsiteX3" fmla="*/ 38100 w 3181350"/>
                      <a:gd name="connsiteY3" fmla="*/ 814388 h 862013"/>
                      <a:gd name="connsiteX4" fmla="*/ 71437 w 3181350"/>
                      <a:gd name="connsiteY4" fmla="*/ 771525 h 862013"/>
                      <a:gd name="connsiteX5" fmla="*/ 95250 w 3181350"/>
                      <a:gd name="connsiteY5" fmla="*/ 747713 h 862013"/>
                      <a:gd name="connsiteX6" fmla="*/ 119062 w 3181350"/>
                      <a:gd name="connsiteY6" fmla="*/ 723900 h 862013"/>
                      <a:gd name="connsiteX7" fmla="*/ 157162 w 3181350"/>
                      <a:gd name="connsiteY7" fmla="*/ 681038 h 862013"/>
                      <a:gd name="connsiteX8" fmla="*/ 185737 w 3181350"/>
                      <a:gd name="connsiteY8" fmla="*/ 661988 h 862013"/>
                      <a:gd name="connsiteX9" fmla="*/ 209550 w 3181350"/>
                      <a:gd name="connsiteY9" fmla="*/ 642938 h 862013"/>
                      <a:gd name="connsiteX10" fmla="*/ 223837 w 3181350"/>
                      <a:gd name="connsiteY10" fmla="*/ 628650 h 862013"/>
                      <a:gd name="connsiteX11" fmla="*/ 242887 w 3181350"/>
                      <a:gd name="connsiteY11" fmla="*/ 614363 h 862013"/>
                      <a:gd name="connsiteX12" fmla="*/ 252412 w 3181350"/>
                      <a:gd name="connsiteY12" fmla="*/ 595313 h 862013"/>
                      <a:gd name="connsiteX13" fmla="*/ 280987 w 3181350"/>
                      <a:gd name="connsiteY13" fmla="*/ 576263 h 862013"/>
                      <a:gd name="connsiteX14" fmla="*/ 309562 w 3181350"/>
                      <a:gd name="connsiteY14" fmla="*/ 557213 h 862013"/>
                      <a:gd name="connsiteX15" fmla="*/ 395287 w 3181350"/>
                      <a:gd name="connsiteY15" fmla="*/ 500063 h 862013"/>
                      <a:gd name="connsiteX16" fmla="*/ 409575 w 3181350"/>
                      <a:gd name="connsiteY16" fmla="*/ 490538 h 862013"/>
                      <a:gd name="connsiteX17" fmla="*/ 423862 w 3181350"/>
                      <a:gd name="connsiteY17" fmla="*/ 481013 h 862013"/>
                      <a:gd name="connsiteX18" fmla="*/ 457200 w 3181350"/>
                      <a:gd name="connsiteY18" fmla="*/ 471488 h 862013"/>
                      <a:gd name="connsiteX19" fmla="*/ 471487 w 3181350"/>
                      <a:gd name="connsiteY19" fmla="*/ 461963 h 862013"/>
                      <a:gd name="connsiteX20" fmla="*/ 485775 w 3181350"/>
                      <a:gd name="connsiteY20" fmla="*/ 457200 h 862013"/>
                      <a:gd name="connsiteX21" fmla="*/ 528637 w 3181350"/>
                      <a:gd name="connsiteY21" fmla="*/ 428625 h 862013"/>
                      <a:gd name="connsiteX22" fmla="*/ 542925 w 3181350"/>
                      <a:gd name="connsiteY22" fmla="*/ 419100 h 862013"/>
                      <a:gd name="connsiteX23" fmla="*/ 557212 w 3181350"/>
                      <a:gd name="connsiteY23" fmla="*/ 414338 h 862013"/>
                      <a:gd name="connsiteX24" fmla="*/ 571500 w 3181350"/>
                      <a:gd name="connsiteY24" fmla="*/ 404813 h 862013"/>
                      <a:gd name="connsiteX25" fmla="*/ 590550 w 3181350"/>
                      <a:gd name="connsiteY25" fmla="*/ 395288 h 862013"/>
                      <a:gd name="connsiteX26" fmla="*/ 614362 w 3181350"/>
                      <a:gd name="connsiteY26" fmla="*/ 376238 h 862013"/>
                      <a:gd name="connsiteX27" fmla="*/ 647700 w 3181350"/>
                      <a:gd name="connsiteY27" fmla="*/ 357188 h 862013"/>
                      <a:gd name="connsiteX28" fmla="*/ 671512 w 3181350"/>
                      <a:gd name="connsiteY28" fmla="*/ 352425 h 862013"/>
                      <a:gd name="connsiteX29" fmla="*/ 690562 w 3181350"/>
                      <a:gd name="connsiteY29" fmla="*/ 347663 h 862013"/>
                      <a:gd name="connsiteX30" fmla="*/ 733425 w 3181350"/>
                      <a:gd name="connsiteY30" fmla="*/ 333375 h 862013"/>
                      <a:gd name="connsiteX31" fmla="*/ 747712 w 3181350"/>
                      <a:gd name="connsiteY31" fmla="*/ 328613 h 862013"/>
                      <a:gd name="connsiteX32" fmla="*/ 762000 w 3181350"/>
                      <a:gd name="connsiteY32" fmla="*/ 314325 h 862013"/>
                      <a:gd name="connsiteX33" fmla="*/ 776287 w 3181350"/>
                      <a:gd name="connsiteY33" fmla="*/ 309563 h 862013"/>
                      <a:gd name="connsiteX34" fmla="*/ 790575 w 3181350"/>
                      <a:gd name="connsiteY34" fmla="*/ 300038 h 862013"/>
                      <a:gd name="connsiteX35" fmla="*/ 809625 w 3181350"/>
                      <a:gd name="connsiteY35" fmla="*/ 285750 h 862013"/>
                      <a:gd name="connsiteX36" fmla="*/ 838200 w 3181350"/>
                      <a:gd name="connsiteY36" fmla="*/ 276225 h 862013"/>
                      <a:gd name="connsiteX37" fmla="*/ 881062 w 3181350"/>
                      <a:gd name="connsiteY37" fmla="*/ 257175 h 862013"/>
                      <a:gd name="connsiteX38" fmla="*/ 895350 w 3181350"/>
                      <a:gd name="connsiteY38" fmla="*/ 247650 h 862013"/>
                      <a:gd name="connsiteX39" fmla="*/ 942975 w 3181350"/>
                      <a:gd name="connsiteY39" fmla="*/ 233363 h 862013"/>
                      <a:gd name="connsiteX40" fmla="*/ 957262 w 3181350"/>
                      <a:gd name="connsiteY40" fmla="*/ 223838 h 862013"/>
                      <a:gd name="connsiteX41" fmla="*/ 985837 w 3181350"/>
                      <a:gd name="connsiteY41" fmla="*/ 214313 h 862013"/>
                      <a:gd name="connsiteX42" fmla="*/ 1028700 w 3181350"/>
                      <a:gd name="connsiteY42" fmla="*/ 200025 h 862013"/>
                      <a:gd name="connsiteX43" fmla="*/ 1057275 w 3181350"/>
                      <a:gd name="connsiteY43" fmla="*/ 190500 h 862013"/>
                      <a:gd name="connsiteX44" fmla="*/ 1071562 w 3181350"/>
                      <a:gd name="connsiteY44" fmla="*/ 185738 h 862013"/>
                      <a:gd name="connsiteX45" fmla="*/ 1109662 w 3181350"/>
                      <a:gd name="connsiteY45" fmla="*/ 171450 h 862013"/>
                      <a:gd name="connsiteX46" fmla="*/ 1128712 w 3181350"/>
                      <a:gd name="connsiteY46" fmla="*/ 166688 h 862013"/>
                      <a:gd name="connsiteX47" fmla="*/ 1181100 w 3181350"/>
                      <a:gd name="connsiteY47" fmla="*/ 152400 h 862013"/>
                      <a:gd name="connsiteX48" fmla="*/ 1195387 w 3181350"/>
                      <a:gd name="connsiteY48" fmla="*/ 142875 h 862013"/>
                      <a:gd name="connsiteX49" fmla="*/ 1266825 w 3181350"/>
                      <a:gd name="connsiteY49" fmla="*/ 128588 h 862013"/>
                      <a:gd name="connsiteX50" fmla="*/ 1309687 w 3181350"/>
                      <a:gd name="connsiteY50" fmla="*/ 114300 h 862013"/>
                      <a:gd name="connsiteX51" fmla="*/ 1328737 w 3181350"/>
                      <a:gd name="connsiteY51" fmla="*/ 109538 h 862013"/>
                      <a:gd name="connsiteX52" fmla="*/ 1343025 w 3181350"/>
                      <a:gd name="connsiteY52" fmla="*/ 100013 h 862013"/>
                      <a:gd name="connsiteX53" fmla="*/ 1404937 w 3181350"/>
                      <a:gd name="connsiteY53" fmla="*/ 85725 h 862013"/>
                      <a:gd name="connsiteX54" fmla="*/ 1423987 w 3181350"/>
                      <a:gd name="connsiteY54" fmla="*/ 80963 h 862013"/>
                      <a:gd name="connsiteX55" fmla="*/ 1452562 w 3181350"/>
                      <a:gd name="connsiteY55" fmla="*/ 71438 h 862013"/>
                      <a:gd name="connsiteX56" fmla="*/ 1476375 w 3181350"/>
                      <a:gd name="connsiteY56" fmla="*/ 66675 h 862013"/>
                      <a:gd name="connsiteX57" fmla="*/ 1490662 w 3181350"/>
                      <a:gd name="connsiteY57" fmla="*/ 61913 h 862013"/>
                      <a:gd name="connsiteX58" fmla="*/ 1524000 w 3181350"/>
                      <a:gd name="connsiteY58" fmla="*/ 57150 h 862013"/>
                      <a:gd name="connsiteX59" fmla="*/ 1609725 w 3181350"/>
                      <a:gd name="connsiteY59" fmla="*/ 47625 h 862013"/>
                      <a:gd name="connsiteX60" fmla="*/ 1652587 w 3181350"/>
                      <a:gd name="connsiteY60" fmla="*/ 38100 h 862013"/>
                      <a:gd name="connsiteX61" fmla="*/ 1685925 w 3181350"/>
                      <a:gd name="connsiteY61" fmla="*/ 33338 h 862013"/>
                      <a:gd name="connsiteX62" fmla="*/ 1704975 w 3181350"/>
                      <a:gd name="connsiteY62" fmla="*/ 28575 h 862013"/>
                      <a:gd name="connsiteX63" fmla="*/ 1843087 w 3181350"/>
                      <a:gd name="connsiteY63" fmla="*/ 23813 h 862013"/>
                      <a:gd name="connsiteX64" fmla="*/ 1943100 w 3181350"/>
                      <a:gd name="connsiteY64" fmla="*/ 19050 h 862013"/>
                      <a:gd name="connsiteX65" fmla="*/ 2081212 w 3181350"/>
                      <a:gd name="connsiteY65" fmla="*/ 9525 h 862013"/>
                      <a:gd name="connsiteX66" fmla="*/ 2138362 w 3181350"/>
                      <a:gd name="connsiteY66" fmla="*/ 4763 h 862013"/>
                      <a:gd name="connsiteX67" fmla="*/ 2219325 w 3181350"/>
                      <a:gd name="connsiteY67" fmla="*/ 0 h 862013"/>
                      <a:gd name="connsiteX68" fmla="*/ 2719387 w 3181350"/>
                      <a:gd name="connsiteY68" fmla="*/ 4763 h 862013"/>
                      <a:gd name="connsiteX69" fmla="*/ 2738437 w 3181350"/>
                      <a:gd name="connsiteY69" fmla="*/ 9525 h 862013"/>
                      <a:gd name="connsiteX70" fmla="*/ 3181350 w 3181350"/>
                      <a:gd name="connsiteY70" fmla="*/ 14288 h 86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3181350" h="862013">
                        <a:moveTo>
                          <a:pt x="0" y="862013"/>
                        </a:moveTo>
                        <a:cubicBezTo>
                          <a:pt x="6350" y="854075"/>
                          <a:pt x="11862" y="845388"/>
                          <a:pt x="19050" y="838200"/>
                        </a:cubicBezTo>
                        <a:cubicBezTo>
                          <a:pt x="23097" y="834153"/>
                          <a:pt x="29761" y="833144"/>
                          <a:pt x="33337" y="828675"/>
                        </a:cubicBezTo>
                        <a:cubicBezTo>
                          <a:pt x="36473" y="824755"/>
                          <a:pt x="35662" y="818776"/>
                          <a:pt x="38100" y="814388"/>
                        </a:cubicBezTo>
                        <a:cubicBezTo>
                          <a:pt x="62173" y="771058"/>
                          <a:pt x="48298" y="799292"/>
                          <a:pt x="71437" y="771525"/>
                        </a:cubicBezTo>
                        <a:cubicBezTo>
                          <a:pt x="91278" y="747715"/>
                          <a:pt x="69058" y="765174"/>
                          <a:pt x="95250" y="747713"/>
                        </a:cubicBezTo>
                        <a:cubicBezTo>
                          <a:pt x="120648" y="709615"/>
                          <a:pt x="87315" y="755647"/>
                          <a:pt x="119062" y="723900"/>
                        </a:cubicBezTo>
                        <a:cubicBezTo>
                          <a:pt x="147691" y="695271"/>
                          <a:pt x="97165" y="721036"/>
                          <a:pt x="157162" y="681038"/>
                        </a:cubicBezTo>
                        <a:lnTo>
                          <a:pt x="185737" y="661988"/>
                        </a:lnTo>
                        <a:cubicBezTo>
                          <a:pt x="207040" y="630032"/>
                          <a:pt x="181944" y="661342"/>
                          <a:pt x="209550" y="642938"/>
                        </a:cubicBezTo>
                        <a:cubicBezTo>
                          <a:pt x="215154" y="639202"/>
                          <a:pt x="218723" y="633033"/>
                          <a:pt x="223837" y="628650"/>
                        </a:cubicBezTo>
                        <a:cubicBezTo>
                          <a:pt x="229863" y="623484"/>
                          <a:pt x="236537" y="619125"/>
                          <a:pt x="242887" y="614363"/>
                        </a:cubicBezTo>
                        <a:cubicBezTo>
                          <a:pt x="246062" y="608013"/>
                          <a:pt x="247392" y="600333"/>
                          <a:pt x="252412" y="595313"/>
                        </a:cubicBezTo>
                        <a:cubicBezTo>
                          <a:pt x="260507" y="587218"/>
                          <a:pt x="271462" y="582613"/>
                          <a:pt x="280987" y="576263"/>
                        </a:cubicBezTo>
                        <a:lnTo>
                          <a:pt x="309562" y="557213"/>
                        </a:lnTo>
                        <a:lnTo>
                          <a:pt x="395287" y="500063"/>
                        </a:lnTo>
                        <a:lnTo>
                          <a:pt x="409575" y="490538"/>
                        </a:lnTo>
                        <a:cubicBezTo>
                          <a:pt x="414337" y="487363"/>
                          <a:pt x="418309" y="482401"/>
                          <a:pt x="423862" y="481013"/>
                        </a:cubicBezTo>
                        <a:cubicBezTo>
                          <a:pt x="447782" y="475032"/>
                          <a:pt x="436702" y="478320"/>
                          <a:pt x="457200" y="471488"/>
                        </a:cubicBezTo>
                        <a:cubicBezTo>
                          <a:pt x="461962" y="468313"/>
                          <a:pt x="466368" y="464523"/>
                          <a:pt x="471487" y="461963"/>
                        </a:cubicBezTo>
                        <a:cubicBezTo>
                          <a:pt x="475977" y="459718"/>
                          <a:pt x="481386" y="459638"/>
                          <a:pt x="485775" y="457200"/>
                        </a:cubicBezTo>
                        <a:cubicBezTo>
                          <a:pt x="485785" y="457194"/>
                          <a:pt x="521488" y="433391"/>
                          <a:pt x="528637" y="428625"/>
                        </a:cubicBezTo>
                        <a:cubicBezTo>
                          <a:pt x="533400" y="425450"/>
                          <a:pt x="537495" y="420910"/>
                          <a:pt x="542925" y="419100"/>
                        </a:cubicBezTo>
                        <a:lnTo>
                          <a:pt x="557212" y="414338"/>
                        </a:lnTo>
                        <a:cubicBezTo>
                          <a:pt x="561975" y="411163"/>
                          <a:pt x="566530" y="407653"/>
                          <a:pt x="571500" y="404813"/>
                        </a:cubicBezTo>
                        <a:cubicBezTo>
                          <a:pt x="577664" y="401291"/>
                          <a:pt x="585096" y="399833"/>
                          <a:pt x="590550" y="395288"/>
                        </a:cubicBezTo>
                        <a:cubicBezTo>
                          <a:pt x="619272" y="371353"/>
                          <a:pt x="580251" y="387607"/>
                          <a:pt x="614362" y="376238"/>
                        </a:cubicBezTo>
                        <a:cubicBezTo>
                          <a:pt x="624814" y="369270"/>
                          <a:pt x="635615" y="361216"/>
                          <a:pt x="647700" y="357188"/>
                        </a:cubicBezTo>
                        <a:cubicBezTo>
                          <a:pt x="655379" y="354628"/>
                          <a:pt x="663610" y="354181"/>
                          <a:pt x="671512" y="352425"/>
                        </a:cubicBezTo>
                        <a:cubicBezTo>
                          <a:pt x="677902" y="351005"/>
                          <a:pt x="684293" y="349544"/>
                          <a:pt x="690562" y="347663"/>
                        </a:cubicBezTo>
                        <a:cubicBezTo>
                          <a:pt x="690595" y="347653"/>
                          <a:pt x="726265" y="335762"/>
                          <a:pt x="733425" y="333375"/>
                        </a:cubicBezTo>
                        <a:lnTo>
                          <a:pt x="747712" y="328613"/>
                        </a:lnTo>
                        <a:cubicBezTo>
                          <a:pt x="752475" y="323850"/>
                          <a:pt x="756396" y="318061"/>
                          <a:pt x="762000" y="314325"/>
                        </a:cubicBezTo>
                        <a:cubicBezTo>
                          <a:pt x="766177" y="311540"/>
                          <a:pt x="771797" y="311808"/>
                          <a:pt x="776287" y="309563"/>
                        </a:cubicBezTo>
                        <a:cubicBezTo>
                          <a:pt x="781407" y="307003"/>
                          <a:pt x="785917" y="303365"/>
                          <a:pt x="790575" y="300038"/>
                        </a:cubicBezTo>
                        <a:cubicBezTo>
                          <a:pt x="797034" y="295424"/>
                          <a:pt x="802525" y="289300"/>
                          <a:pt x="809625" y="285750"/>
                        </a:cubicBezTo>
                        <a:cubicBezTo>
                          <a:pt x="818605" y="281260"/>
                          <a:pt x="829591" y="281391"/>
                          <a:pt x="838200" y="276225"/>
                        </a:cubicBezTo>
                        <a:cubicBezTo>
                          <a:pt x="867625" y="258570"/>
                          <a:pt x="853032" y="264183"/>
                          <a:pt x="881062" y="257175"/>
                        </a:cubicBezTo>
                        <a:cubicBezTo>
                          <a:pt x="885825" y="254000"/>
                          <a:pt x="890119" y="249975"/>
                          <a:pt x="895350" y="247650"/>
                        </a:cubicBezTo>
                        <a:cubicBezTo>
                          <a:pt x="910261" y="241023"/>
                          <a:pt x="927141" y="237321"/>
                          <a:pt x="942975" y="233363"/>
                        </a:cubicBezTo>
                        <a:cubicBezTo>
                          <a:pt x="947737" y="230188"/>
                          <a:pt x="952032" y="226163"/>
                          <a:pt x="957262" y="223838"/>
                        </a:cubicBezTo>
                        <a:cubicBezTo>
                          <a:pt x="966437" y="219760"/>
                          <a:pt x="976312" y="217488"/>
                          <a:pt x="985837" y="214313"/>
                        </a:cubicBezTo>
                        <a:lnTo>
                          <a:pt x="1028700" y="200025"/>
                        </a:lnTo>
                        <a:lnTo>
                          <a:pt x="1057275" y="190500"/>
                        </a:lnTo>
                        <a:cubicBezTo>
                          <a:pt x="1062037" y="188913"/>
                          <a:pt x="1066901" y="187602"/>
                          <a:pt x="1071562" y="185738"/>
                        </a:cubicBezTo>
                        <a:cubicBezTo>
                          <a:pt x="1084127" y="180712"/>
                          <a:pt x="1096606" y="175180"/>
                          <a:pt x="1109662" y="171450"/>
                        </a:cubicBezTo>
                        <a:cubicBezTo>
                          <a:pt x="1115956" y="169652"/>
                          <a:pt x="1122443" y="168569"/>
                          <a:pt x="1128712" y="166688"/>
                        </a:cubicBezTo>
                        <a:cubicBezTo>
                          <a:pt x="1177058" y="152185"/>
                          <a:pt x="1137693" y="161082"/>
                          <a:pt x="1181100" y="152400"/>
                        </a:cubicBezTo>
                        <a:cubicBezTo>
                          <a:pt x="1185862" y="149225"/>
                          <a:pt x="1189916" y="144558"/>
                          <a:pt x="1195387" y="142875"/>
                        </a:cubicBezTo>
                        <a:cubicBezTo>
                          <a:pt x="1216078" y="136508"/>
                          <a:pt x="1244573" y="134152"/>
                          <a:pt x="1266825" y="128588"/>
                        </a:cubicBezTo>
                        <a:cubicBezTo>
                          <a:pt x="1312488" y="117171"/>
                          <a:pt x="1255871" y="132238"/>
                          <a:pt x="1309687" y="114300"/>
                        </a:cubicBezTo>
                        <a:cubicBezTo>
                          <a:pt x="1315897" y="112230"/>
                          <a:pt x="1322387" y="111125"/>
                          <a:pt x="1328737" y="109538"/>
                        </a:cubicBezTo>
                        <a:cubicBezTo>
                          <a:pt x="1333500" y="106363"/>
                          <a:pt x="1337646" y="101969"/>
                          <a:pt x="1343025" y="100013"/>
                        </a:cubicBezTo>
                        <a:cubicBezTo>
                          <a:pt x="1361356" y="93347"/>
                          <a:pt x="1385368" y="90074"/>
                          <a:pt x="1404937" y="85725"/>
                        </a:cubicBezTo>
                        <a:cubicBezTo>
                          <a:pt x="1411327" y="84305"/>
                          <a:pt x="1417718" y="82844"/>
                          <a:pt x="1423987" y="80963"/>
                        </a:cubicBezTo>
                        <a:cubicBezTo>
                          <a:pt x="1433604" y="78078"/>
                          <a:pt x="1442717" y="73407"/>
                          <a:pt x="1452562" y="71438"/>
                        </a:cubicBezTo>
                        <a:cubicBezTo>
                          <a:pt x="1460500" y="69850"/>
                          <a:pt x="1468522" y="68638"/>
                          <a:pt x="1476375" y="66675"/>
                        </a:cubicBezTo>
                        <a:cubicBezTo>
                          <a:pt x="1481245" y="65457"/>
                          <a:pt x="1485740" y="62897"/>
                          <a:pt x="1490662" y="61913"/>
                        </a:cubicBezTo>
                        <a:cubicBezTo>
                          <a:pt x="1501670" y="59711"/>
                          <a:pt x="1512887" y="58738"/>
                          <a:pt x="1524000" y="57150"/>
                        </a:cubicBezTo>
                        <a:cubicBezTo>
                          <a:pt x="1563225" y="44076"/>
                          <a:pt x="1522358" y="56362"/>
                          <a:pt x="1609725" y="47625"/>
                        </a:cubicBezTo>
                        <a:cubicBezTo>
                          <a:pt x="1630749" y="45523"/>
                          <a:pt x="1633129" y="41638"/>
                          <a:pt x="1652587" y="38100"/>
                        </a:cubicBezTo>
                        <a:cubicBezTo>
                          <a:pt x="1663631" y="36092"/>
                          <a:pt x="1674881" y="35346"/>
                          <a:pt x="1685925" y="33338"/>
                        </a:cubicBezTo>
                        <a:cubicBezTo>
                          <a:pt x="1692365" y="32167"/>
                          <a:pt x="1698442" y="28971"/>
                          <a:pt x="1704975" y="28575"/>
                        </a:cubicBezTo>
                        <a:cubicBezTo>
                          <a:pt x="1750955" y="25788"/>
                          <a:pt x="1797059" y="25654"/>
                          <a:pt x="1843087" y="23813"/>
                        </a:cubicBezTo>
                        <a:lnTo>
                          <a:pt x="1943100" y="19050"/>
                        </a:lnTo>
                        <a:cubicBezTo>
                          <a:pt x="2002168" y="4285"/>
                          <a:pt x="1946603" y="16801"/>
                          <a:pt x="2081212" y="9525"/>
                        </a:cubicBezTo>
                        <a:cubicBezTo>
                          <a:pt x="2100300" y="8493"/>
                          <a:pt x="2119291" y="6078"/>
                          <a:pt x="2138362" y="4763"/>
                        </a:cubicBezTo>
                        <a:cubicBezTo>
                          <a:pt x="2165332" y="2903"/>
                          <a:pt x="2192337" y="1588"/>
                          <a:pt x="2219325" y="0"/>
                        </a:cubicBezTo>
                        <a:lnTo>
                          <a:pt x="2719387" y="4763"/>
                        </a:lnTo>
                        <a:cubicBezTo>
                          <a:pt x="2725931" y="4883"/>
                          <a:pt x="2731894" y="9335"/>
                          <a:pt x="2738437" y="9525"/>
                        </a:cubicBezTo>
                        <a:cubicBezTo>
                          <a:pt x="2926353" y="14972"/>
                          <a:pt x="3016339" y="14288"/>
                          <a:pt x="3181350" y="1428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33CC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4457700" y="3276600"/>
                    <a:ext cx="3783980" cy="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00" name="Group 4099"/>
                <p:cNvGrpSpPr/>
                <p:nvPr/>
              </p:nvGrpSpPr>
              <p:grpSpPr>
                <a:xfrm>
                  <a:off x="4891088" y="1916629"/>
                  <a:ext cx="3350592" cy="867568"/>
                  <a:chOff x="4891088" y="1916629"/>
                  <a:chExt cx="3350592" cy="867568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891088" y="1916629"/>
                    <a:ext cx="3350592" cy="867568"/>
                    <a:chOff x="4891088" y="1922463"/>
                    <a:chExt cx="3350592" cy="867568"/>
                  </a:xfrm>
                </p:grpSpPr>
                <p:cxnSp>
                  <p:nvCxnSpPr>
                    <p:cNvPr id="13" name="Straight Connector 12"/>
                    <p:cNvCxnSpPr>
                      <a:stCxn id="88" idx="0"/>
                    </p:cNvCxnSpPr>
                    <p:nvPr/>
                  </p:nvCxnSpPr>
                  <p:spPr>
                    <a:xfrm flipV="1">
                      <a:off x="4891088" y="2320925"/>
                      <a:ext cx="0" cy="46910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V="1">
                      <a:off x="5256523" y="2312313"/>
                      <a:ext cx="0" cy="13057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>
                      <a:endCxn id="88" idx="31"/>
                    </p:cNvCxnSpPr>
                    <p:nvPr/>
                  </p:nvCxnSpPr>
                  <p:spPr>
                    <a:xfrm flipH="1" flipV="1">
                      <a:off x="5678577" y="2256631"/>
                      <a:ext cx="1809" cy="76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>
                      <a:endCxn id="88" idx="44"/>
                    </p:cNvCxnSpPr>
                    <p:nvPr/>
                  </p:nvCxnSpPr>
                  <p:spPr>
                    <a:xfrm flipV="1">
                      <a:off x="6019655" y="2113756"/>
                      <a:ext cx="0" cy="21056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>
                      <a:endCxn id="88" idx="54"/>
                    </p:cNvCxnSpPr>
                    <p:nvPr/>
                  </p:nvCxnSpPr>
                  <p:spPr>
                    <a:xfrm flipH="1" flipV="1">
                      <a:off x="6390829" y="2008981"/>
                      <a:ext cx="2216" cy="30333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7148512" y="1934184"/>
                      <a:ext cx="2993" cy="38985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flipV="1">
                      <a:off x="7500936" y="1922463"/>
                      <a:ext cx="2993" cy="38985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flipV="1">
                      <a:off x="7870603" y="1933003"/>
                      <a:ext cx="2993" cy="38985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flipV="1">
                      <a:off x="8238687" y="1933003"/>
                      <a:ext cx="2993" cy="38985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2" name="Straight Connector 111"/>
                  <p:cNvCxnSpPr/>
                  <p:nvPr/>
                </p:nvCxnSpPr>
                <p:spPr>
                  <a:xfrm flipV="1">
                    <a:off x="6781800" y="1960631"/>
                    <a:ext cx="5986" cy="34276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8" name="Straight Connector 97"/>
              <p:cNvCxnSpPr/>
              <p:nvPr/>
            </p:nvCxnSpPr>
            <p:spPr>
              <a:xfrm flipV="1">
                <a:off x="4891088" y="3276600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256523" y="3269530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34038" y="3276600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6005368" y="3276600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6372039" y="3276600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6781800" y="3280357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7143750" y="3273065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7543800" y="3273064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7920038" y="3269529"/>
                <a:ext cx="0" cy="390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flipV="1">
              <a:off x="8233925" y="3276600"/>
              <a:ext cx="0" cy="3909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91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57200"/>
            <a:ext cx="7772400" cy="457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7.7 Impact of 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MPC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on 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Process Control</a:t>
            </a:r>
          </a:p>
        </p:txBody>
      </p:sp>
      <p:sp>
        <p:nvSpPr>
          <p:cNvPr id="8198" name="Rectangle 65"/>
          <p:cNvSpPr>
            <a:spLocks noChangeArrowheads="1"/>
          </p:cNvSpPr>
          <p:nvPr/>
        </p:nvSpPr>
        <p:spPr bwMode="auto">
          <a:xfrm>
            <a:off x="2057400" y="1219200"/>
            <a:ext cx="7848600" cy="485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854075" lvl="1" indent="-285750">
              <a:spcBef>
                <a:spcPct val="80000"/>
              </a:spcBef>
              <a:buFont typeface="Arial" pitchFamily="34" charset="0"/>
              <a:buChar char="•"/>
            </a:pPr>
            <a:r>
              <a:rPr lang="en-US" dirty="0"/>
              <a:t>MPC</a:t>
            </a:r>
            <a:r>
              <a:rPr lang="en-US" dirty="0">
                <a:solidFill>
                  <a:srgbClr val="0B5FC5"/>
                </a:solidFill>
              </a:rPr>
              <a:t> has become the standard technology for </a:t>
            </a:r>
            <a:r>
              <a:rPr lang="en-US" dirty="0"/>
              <a:t>tackling constrained multivariable process control problems</a:t>
            </a:r>
          </a:p>
          <a:p>
            <a:pPr marL="854075" lvl="1" indent="-285750">
              <a:spcBef>
                <a:spcPct val="8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B5FC5"/>
                </a:solidFill>
              </a:rPr>
              <a:t>There are now </a:t>
            </a:r>
            <a:r>
              <a:rPr lang="en-US" dirty="0"/>
              <a:t>well-established methods </a:t>
            </a:r>
            <a:r>
              <a:rPr lang="en-US" dirty="0">
                <a:solidFill>
                  <a:srgbClr val="0B5FC5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training implementers, estimating benefits, executing projects, and sustaining benefits</a:t>
            </a:r>
          </a:p>
          <a:p>
            <a:pPr marL="854075" lvl="1" indent="-285750">
              <a:spcBef>
                <a:spcPct val="80000"/>
              </a:spcBef>
              <a:buFont typeface="Arial" pitchFamily="34" charset="0"/>
              <a:buChar char="•"/>
            </a:pPr>
            <a:r>
              <a:rPr lang="en-US" dirty="0"/>
              <a:t>Size and scope </a:t>
            </a:r>
            <a:r>
              <a:rPr lang="en-US" dirty="0">
                <a:solidFill>
                  <a:srgbClr val="0B5FC5"/>
                </a:solidFill>
              </a:rPr>
              <a:t>of </a:t>
            </a:r>
            <a:r>
              <a:rPr lang="en-US" dirty="0"/>
              <a:t>MPC</a:t>
            </a:r>
            <a:r>
              <a:rPr lang="en-US" dirty="0">
                <a:solidFill>
                  <a:srgbClr val="0B5FC5"/>
                </a:solidFill>
              </a:rPr>
              <a:t> applications have </a:t>
            </a:r>
            <a:r>
              <a:rPr lang="en-US" dirty="0"/>
              <a:t>increased with time</a:t>
            </a:r>
            <a:r>
              <a:rPr lang="en-US" dirty="0">
                <a:solidFill>
                  <a:srgbClr val="0B5FC5"/>
                </a:solidFill>
              </a:rPr>
              <a:t>; representative medium size is now around </a:t>
            </a:r>
            <a:r>
              <a:rPr lang="en-US" dirty="0">
                <a:solidFill>
                  <a:schemeClr val="tx1"/>
                </a:solidFill>
              </a:rPr>
              <a:t>30x50</a:t>
            </a:r>
          </a:p>
          <a:p>
            <a:pPr marL="854075" lvl="1" indent="-285750">
              <a:spcBef>
                <a:spcPct val="80000"/>
              </a:spcBef>
              <a:buFont typeface="Arial" pitchFamily="34" charset="0"/>
              <a:buChar char="•"/>
            </a:pPr>
            <a:r>
              <a:rPr lang="en-US" dirty="0"/>
              <a:t>MPC</a:t>
            </a:r>
            <a:r>
              <a:rPr lang="en-US" dirty="0">
                <a:solidFill>
                  <a:srgbClr val="0B5FC5"/>
                </a:solidFill>
              </a:rPr>
              <a:t> has been applied to a wide range of control problems, from </a:t>
            </a:r>
            <a:r>
              <a:rPr lang="en-US" dirty="0">
                <a:solidFill>
                  <a:schemeClr val="tx1"/>
                </a:solidFill>
              </a:rPr>
              <a:t>refining and petrochemical processes to polymers, specialty chemicals, aerospace, pulp and paper, air separation, food processing, etc.</a:t>
            </a:r>
          </a:p>
          <a:p>
            <a:pPr marL="854075" lvl="1" indent="-285750">
              <a:spcBef>
                <a:spcPct val="8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B5FC5"/>
                </a:solidFill>
              </a:rPr>
              <a:t>Equally important is the </a:t>
            </a:r>
            <a:r>
              <a:rPr lang="en-US" dirty="0"/>
              <a:t>intellectual impact</a:t>
            </a:r>
            <a:r>
              <a:rPr lang="en-US" dirty="0">
                <a:solidFill>
                  <a:schemeClr val="bg2"/>
                </a:solidFill>
              </a:rPr>
              <a:t>; </a:t>
            </a:r>
            <a:r>
              <a:rPr lang="en-US" dirty="0">
                <a:solidFill>
                  <a:srgbClr val="0070C0"/>
                </a:solidFill>
              </a:rPr>
              <a:t>academics and </a:t>
            </a:r>
            <a:r>
              <a:rPr lang="en-US" dirty="0">
                <a:solidFill>
                  <a:srgbClr val="0B5FC5"/>
                </a:solidFill>
              </a:rPr>
              <a:t>practitioners today </a:t>
            </a:r>
            <a:r>
              <a:rPr lang="en-US" dirty="0"/>
              <a:t>equate advanced control with MPC</a:t>
            </a:r>
            <a:r>
              <a:rPr lang="en-US" dirty="0">
                <a:solidFill>
                  <a:srgbClr val="0B5FC5"/>
                </a:solidFill>
              </a:rPr>
              <a:t>, and </a:t>
            </a:r>
            <a:r>
              <a:rPr lang="en-US" dirty="0"/>
              <a:t>MPC provides the default intellectual framework for modern control theory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07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28700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5"/>
          <p:cNvSpPr>
            <a:spLocks noChangeArrowheads="1"/>
          </p:cNvSpPr>
          <p:nvPr/>
        </p:nvSpPr>
        <p:spPr bwMode="auto">
          <a:xfrm>
            <a:off x="1948774" y="1066800"/>
            <a:ext cx="8458200" cy="4890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803275" lvl="1" indent="-342900">
              <a:spcBef>
                <a:spcPct val="80000"/>
              </a:spcBef>
              <a:buFont typeface="Arial" pitchFamily="34" charset="0"/>
              <a:buChar char="•"/>
            </a:pPr>
            <a:r>
              <a:rPr lang="en-US" sz="1500" dirty="0"/>
              <a:t>Refinery process control systems </a:t>
            </a:r>
            <a:r>
              <a:rPr lang="en-US" sz="1500" dirty="0">
                <a:solidFill>
                  <a:srgbClr val="0070C0"/>
                </a:solidFill>
              </a:rPr>
              <a:t>are implemented in a </a:t>
            </a:r>
            <a:r>
              <a:rPr lang="en-US" sz="1500" dirty="0"/>
              <a:t>hierarchy </a:t>
            </a:r>
            <a:r>
              <a:rPr lang="en-US" sz="1500" dirty="0">
                <a:solidFill>
                  <a:srgbClr val="0070C0"/>
                </a:solidFill>
              </a:rPr>
              <a:t>that reflects the </a:t>
            </a:r>
            <a:r>
              <a:rPr lang="en-US" sz="1500" dirty="0"/>
              <a:t>operating philosophy:</a:t>
            </a:r>
          </a:p>
          <a:p>
            <a:pPr marL="1203325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FF0000"/>
                </a:solidFill>
              </a:rPr>
              <a:t>Safety</a:t>
            </a:r>
          </a:p>
          <a:p>
            <a:pPr marL="1203325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B050"/>
                </a:solidFill>
              </a:rPr>
              <a:t>Environmental Compliance</a:t>
            </a:r>
          </a:p>
          <a:p>
            <a:pPr marL="1203325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/>
              <a:t>Reliability</a:t>
            </a:r>
          </a:p>
          <a:p>
            <a:pPr marL="1203325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B5FC5"/>
                </a:solidFill>
              </a:rPr>
              <a:t>Economic Optimization</a:t>
            </a:r>
          </a:p>
          <a:p>
            <a:pPr marL="803275" lvl="1" indent="-342900">
              <a:spcBef>
                <a:spcPct val="80000"/>
              </a:spcBef>
              <a:buFont typeface="Arial" pitchFamily="34" charset="0"/>
              <a:buChar char="•"/>
            </a:pPr>
            <a:r>
              <a:rPr lang="en-US" sz="1500" dirty="0"/>
              <a:t>MPC </a:t>
            </a:r>
            <a:r>
              <a:rPr lang="en-US" sz="1500" dirty="0">
                <a:solidFill>
                  <a:srgbClr val="0070C0"/>
                </a:solidFill>
              </a:rPr>
              <a:t>technology </a:t>
            </a:r>
            <a:r>
              <a:rPr lang="en-US" sz="1500" dirty="0"/>
              <a:t>sits at a key position in the hierarchy, </a:t>
            </a:r>
            <a:r>
              <a:rPr lang="en-US" sz="1500" dirty="0">
                <a:solidFill>
                  <a:srgbClr val="0070C0"/>
                </a:solidFill>
              </a:rPr>
              <a:t>adding value by </a:t>
            </a:r>
            <a:r>
              <a:rPr lang="en-US" sz="1500" dirty="0"/>
              <a:t>minimizing CV variations </a:t>
            </a:r>
            <a:r>
              <a:rPr lang="en-US" sz="1500" dirty="0">
                <a:solidFill>
                  <a:srgbClr val="0070C0"/>
                </a:solidFill>
              </a:rPr>
              <a:t>and</a:t>
            </a:r>
            <a:r>
              <a:rPr lang="en-US" sz="1500" dirty="0"/>
              <a:t> moving CVs closer to constraints</a:t>
            </a:r>
          </a:p>
          <a:p>
            <a:pPr marL="803275" lvl="1" indent="-342900">
              <a:spcBef>
                <a:spcPct val="80000"/>
              </a:spcBef>
              <a:buFont typeface="Arial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</a:rPr>
              <a:t>The </a:t>
            </a:r>
            <a:r>
              <a:rPr lang="en-US" sz="1500" dirty="0"/>
              <a:t>MPC</a:t>
            </a:r>
            <a:r>
              <a:rPr lang="en-US" sz="1500" dirty="0">
                <a:solidFill>
                  <a:srgbClr val="0070C0"/>
                </a:solidFill>
              </a:rPr>
              <a:t> algorithm has three steps</a:t>
            </a:r>
            <a:r>
              <a:rPr lang="en-US" sz="1500" dirty="0"/>
              <a:t>: state estimation, steady-state optimization, </a:t>
            </a:r>
            <a:r>
              <a:rPr lang="en-US" sz="1500" dirty="0">
                <a:solidFill>
                  <a:srgbClr val="0070C0"/>
                </a:solidFill>
              </a:rPr>
              <a:t>and</a:t>
            </a:r>
            <a:r>
              <a:rPr lang="en-US" sz="1500" dirty="0"/>
              <a:t> dynamic optimization</a:t>
            </a:r>
          </a:p>
          <a:p>
            <a:pPr marL="803275" lvl="1" indent="-342900">
              <a:spcBef>
                <a:spcPct val="80000"/>
              </a:spcBef>
              <a:buFont typeface="Arial" pitchFamily="34" charset="0"/>
              <a:buChar char="•"/>
            </a:pPr>
            <a:r>
              <a:rPr lang="en-US" sz="1500" dirty="0"/>
              <a:t>MPC technology </a:t>
            </a:r>
            <a:r>
              <a:rPr lang="en-US" sz="1500" dirty="0">
                <a:solidFill>
                  <a:srgbClr val="0070C0"/>
                </a:solidFill>
              </a:rPr>
              <a:t>has been applied to </a:t>
            </a:r>
            <a:r>
              <a:rPr lang="en-US" sz="1500" dirty="0"/>
              <a:t>many different control problems</a:t>
            </a:r>
            <a:r>
              <a:rPr lang="en-US" sz="1500" dirty="0">
                <a:cs typeface="Arial" charset="0"/>
              </a:rPr>
              <a:t>, </a:t>
            </a:r>
            <a:r>
              <a:rPr lang="en-US" sz="1500" dirty="0">
                <a:solidFill>
                  <a:srgbClr val="0070C0"/>
                </a:solidFill>
                <a:cs typeface="Arial" charset="0"/>
              </a:rPr>
              <a:t>with applications reported in </a:t>
            </a:r>
            <a:r>
              <a:rPr lang="en-US" sz="1500" dirty="0"/>
              <a:t>refining and petrochemical processes, polymers, specialty chemicals, aerospace, pulp and paper, air separation, food processing, etc.</a:t>
            </a:r>
          </a:p>
          <a:p>
            <a:pPr marL="803275" lvl="1" indent="-342900">
              <a:spcBef>
                <a:spcPct val="80000"/>
              </a:spcBef>
              <a:buFont typeface="Arial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</a:rPr>
              <a:t>Equally important is the </a:t>
            </a:r>
            <a:r>
              <a:rPr lang="en-US" sz="1500" dirty="0"/>
              <a:t>intellectual impact</a:t>
            </a:r>
            <a:r>
              <a:rPr lang="en-US" sz="1500" dirty="0">
                <a:solidFill>
                  <a:schemeClr val="bg2"/>
                </a:solidFill>
              </a:rPr>
              <a:t>; </a:t>
            </a:r>
            <a:r>
              <a:rPr lang="en-US" sz="1500" dirty="0">
                <a:solidFill>
                  <a:srgbClr val="0070C0"/>
                </a:solidFill>
              </a:rPr>
              <a:t>academics and </a:t>
            </a:r>
            <a:r>
              <a:rPr lang="en-US" sz="1500" dirty="0">
                <a:solidFill>
                  <a:srgbClr val="0B5FC5"/>
                </a:solidFill>
              </a:rPr>
              <a:t>practitioners today </a:t>
            </a:r>
            <a:r>
              <a:rPr lang="en-US" sz="1500" dirty="0"/>
              <a:t>equate advanced process control with MPC</a:t>
            </a:r>
            <a:r>
              <a:rPr lang="en-US" sz="1500" dirty="0">
                <a:solidFill>
                  <a:srgbClr val="0B5FC5"/>
                </a:solidFill>
              </a:rPr>
              <a:t>, and </a:t>
            </a:r>
            <a:r>
              <a:rPr lang="en-US" sz="1500" dirty="0"/>
              <a:t>MPC provides the default intellectual framework for modern control theory</a:t>
            </a:r>
            <a:endParaRPr lang="en-US" sz="1500" dirty="0">
              <a:cs typeface="Arial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572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8.1 Summary</a:t>
            </a:r>
          </a:p>
        </p:txBody>
      </p:sp>
    </p:spTree>
    <p:extLst>
      <p:ext uri="{BB962C8B-B14F-4D97-AF65-F5344CB8AC3E}">
        <p14:creationId xmlns:p14="http://schemas.microsoft.com/office/powerpoint/2010/main" val="22643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5"/>
          <p:cNvSpPr>
            <a:spLocks noChangeArrowheads="1"/>
          </p:cNvSpPr>
          <p:nvPr/>
        </p:nvSpPr>
        <p:spPr bwMode="auto">
          <a:xfrm>
            <a:off x="1676400" y="1010568"/>
            <a:ext cx="883920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914400" lvl="1" indent="-457200">
              <a:defRPr/>
            </a:pPr>
            <a:endParaRPr lang="en-US" sz="1200" dirty="0">
              <a:solidFill>
                <a:srgbClr val="0070C0"/>
              </a:solidFill>
            </a:endParaRP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70C0"/>
                </a:solidFill>
              </a:rPr>
              <a:t>T. Olson, “An Oil Refinery Walk-Through,” Chemical Engineering Progress, May, (2014).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/>
              <a:t>S. Joe Qin and T.A. Badgwell</a:t>
            </a:r>
            <a:r>
              <a:rPr lang="en-US" sz="1200" dirty="0"/>
              <a:t>, “A survey of industrial model predictive control technology,” </a:t>
            </a:r>
            <a:r>
              <a:rPr lang="en-US" sz="1200" i="1" dirty="0"/>
              <a:t>Control Engineering Practice</a:t>
            </a:r>
            <a:r>
              <a:rPr lang="en-US" sz="1200" dirty="0"/>
              <a:t>, 733-764, (2003).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>
                <a:solidFill>
                  <a:srgbClr val="0B5FC5"/>
                </a:solidFill>
              </a:rPr>
              <a:t>M.L Darby and M. Nikolaou</a:t>
            </a:r>
            <a:r>
              <a:rPr lang="en-US" sz="1200" dirty="0">
                <a:solidFill>
                  <a:srgbClr val="0B5FC5"/>
                </a:solidFill>
              </a:rPr>
              <a:t>, “MPC: Current practice and challenges,” </a:t>
            </a:r>
            <a:r>
              <a:rPr lang="en-US" sz="1200" i="1" dirty="0">
                <a:solidFill>
                  <a:srgbClr val="0B5FC5"/>
                </a:solidFill>
              </a:rPr>
              <a:t>Control Engineering Practice, </a:t>
            </a:r>
            <a:r>
              <a:rPr lang="en-US" sz="1200" dirty="0">
                <a:solidFill>
                  <a:srgbClr val="0B5FC5"/>
                </a:solidFill>
              </a:rPr>
              <a:t>328–342, (2012).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/>
              <a:t>D.Q. Mayne, J.B. Rawlings, C.V. Rao, and P.O.M. Scokaert</a:t>
            </a:r>
            <a:r>
              <a:rPr lang="en-US" sz="1200" dirty="0"/>
              <a:t>, “Constrained model predictive control: Stability and optimality,” </a:t>
            </a:r>
            <a:r>
              <a:rPr lang="en-US" sz="1200" i="1" dirty="0"/>
              <a:t>Automatica</a:t>
            </a:r>
            <a:r>
              <a:rPr lang="en-US" sz="1200" dirty="0"/>
              <a:t>, 789-814, (2000).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>
                <a:solidFill>
                  <a:srgbClr val="0B5FC5"/>
                </a:solidFill>
              </a:rPr>
              <a:t>J. B. Rawlings and D.Q. Mayne, M.M. Diehl</a:t>
            </a:r>
            <a:r>
              <a:rPr lang="en-US" sz="1200" dirty="0">
                <a:solidFill>
                  <a:srgbClr val="0B5FC5"/>
                </a:solidFill>
              </a:rPr>
              <a:t>, “Model Predictive Control: Theory, Computation, and Design,” </a:t>
            </a:r>
            <a:r>
              <a:rPr lang="en-US" sz="1200" i="1" dirty="0">
                <a:solidFill>
                  <a:srgbClr val="0B5FC5"/>
                </a:solidFill>
              </a:rPr>
              <a:t>Nob Hill Publishing</a:t>
            </a:r>
            <a:r>
              <a:rPr lang="en-US" sz="1200" dirty="0">
                <a:solidFill>
                  <a:srgbClr val="0B5FC5"/>
                </a:solidFill>
              </a:rPr>
              <a:t>, (2017).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/>
              <a:t>P.D. Schnelle, J. Laman, and T. A. Badgwell</a:t>
            </a:r>
            <a:r>
              <a:rPr lang="en-US" sz="1200" dirty="0"/>
              <a:t>, “Application of State Space MPC to a Commercial Scale Dilution/Pasteurization/Drying Process,“ </a:t>
            </a:r>
            <a:r>
              <a:rPr lang="en-US" sz="1200" i="1" dirty="0"/>
              <a:t>ISA Expo 2007</a:t>
            </a:r>
            <a:r>
              <a:rPr lang="en-US" sz="1200" dirty="0"/>
              <a:t>, Houston, TX, October 2, (2007).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70C0"/>
                </a:solidFill>
              </a:rPr>
              <a:t>E.L. Haseltine and J.B. Rawlings, “Critical evaluation of extended Kalman filtering and moving horizon estimation,” </a:t>
            </a:r>
            <a:r>
              <a:rPr lang="en-US" sz="1200" i="1" dirty="0">
                <a:solidFill>
                  <a:srgbClr val="0070C0"/>
                </a:solidFill>
              </a:rPr>
              <a:t>Ind. Eng. Chem. Res.</a:t>
            </a:r>
            <a:r>
              <a:rPr lang="en-US" sz="1200" dirty="0">
                <a:solidFill>
                  <a:srgbClr val="0070C0"/>
                </a:solidFill>
              </a:rPr>
              <a:t>, 2451-2460, (2005). 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/>
              <a:t>B.J. Odelson, A. Lutz, and J.B. Rawlings</a:t>
            </a:r>
            <a:r>
              <a:rPr lang="en-US" sz="1200" dirty="0"/>
              <a:t>, “The autocovariance least-squares methods for estimating covariances: Application to model-based control of chemical reactors,” </a:t>
            </a:r>
            <a:r>
              <a:rPr lang="en-US" sz="1200" i="1" dirty="0"/>
              <a:t>IEEE Ctl. Sys. Tech</a:t>
            </a:r>
            <a:r>
              <a:rPr lang="en-US" sz="1200" dirty="0"/>
              <a:t>., 532-541, (2006).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u="sng" dirty="0">
                <a:solidFill>
                  <a:srgbClr val="0B5FC5"/>
                </a:solidFill>
              </a:rPr>
              <a:t>G. Pannocchia, J.B. Rawlings, and S.J. Wright</a:t>
            </a:r>
            <a:r>
              <a:rPr lang="en-US" sz="1200" dirty="0">
                <a:solidFill>
                  <a:srgbClr val="0B5FC5"/>
                </a:solidFill>
              </a:rPr>
              <a:t>, “Fast, large-scale model predictive control by partial enumeration,” </a:t>
            </a:r>
            <a:r>
              <a:rPr lang="en-US" sz="1200" i="1" dirty="0">
                <a:solidFill>
                  <a:srgbClr val="0B5FC5"/>
                </a:solidFill>
              </a:rPr>
              <a:t>Automatica</a:t>
            </a:r>
            <a:r>
              <a:rPr lang="en-US" sz="1200" dirty="0">
                <a:solidFill>
                  <a:srgbClr val="0B5FC5"/>
                </a:solidFill>
              </a:rPr>
              <a:t>, 852-860, (2007). 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/>
              <a:t>Gary, Handwerk, and Kaiser,   “Petroleum Refining, Technology and Economics,” Fifth Edition, </a:t>
            </a:r>
            <a:r>
              <a:rPr lang="en-US" sz="1200" i="1" dirty="0"/>
              <a:t>CRC Press</a:t>
            </a:r>
            <a:r>
              <a:rPr lang="en-US" sz="1200" dirty="0"/>
              <a:t>, (2007).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70C0"/>
                </a:solidFill>
              </a:rPr>
              <a:t>M.A. Henson and D.E. </a:t>
            </a:r>
            <a:r>
              <a:rPr lang="en-US" sz="1200" dirty="0" err="1">
                <a:solidFill>
                  <a:srgbClr val="0070C0"/>
                </a:solidFill>
              </a:rPr>
              <a:t>Seborg</a:t>
            </a:r>
            <a:r>
              <a:rPr lang="en-US" sz="1200" dirty="0">
                <a:solidFill>
                  <a:srgbClr val="0070C0"/>
                </a:solidFill>
              </a:rPr>
              <a:t>, “Nonlinear Process Control,” Prentice Hall, (1997).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/>
              <a:t>B. Nicholson, W. Wan, S. Kameswaran, T.A. Badgwell, L.T. Biegler, “A Parallel Interior Point Solver with Cyclic Reduction for Solving Large-Scale Dynamic Optimization Problems, AIChE Annual Meeting, November (2016).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70C0"/>
                </a:solidFill>
              </a:rPr>
              <a:t>J. Shin, T.A. Badgwell, K.H. Liu and J.H. Lee, “Reinforcement Learning – Overview of Recent Progress and Implications for Process Control”, Computers &amp; Chemical Engineering, 127, 282-294, (2019).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/>
              <a:t>M.J. Risbeck, J.B. Rawlings, “</a:t>
            </a:r>
            <a:r>
              <a:rPr lang="en-US" sz="1200" dirty="0" err="1"/>
              <a:t>MPCTools</a:t>
            </a:r>
            <a:r>
              <a:rPr lang="en-US" sz="1200" dirty="0"/>
              <a:t>: Nonlinear model predictive control tools for </a:t>
            </a:r>
            <a:r>
              <a:rPr lang="en-US" sz="1200" dirty="0" err="1"/>
              <a:t>CasADi</a:t>
            </a:r>
            <a:r>
              <a:rPr lang="en-US" sz="1200" dirty="0"/>
              <a:t> (Octave interface)”, </a:t>
            </a:r>
            <a:r>
              <a:rPr lang="en-US" sz="1200" u="sng" dirty="0">
                <a:hlinkClick r:id="rId3"/>
              </a:rPr>
              <a:t>https://bitbucket.org/rawlings-group/octave-mpctools</a:t>
            </a:r>
            <a:r>
              <a:rPr lang="en-US" sz="1200" dirty="0"/>
              <a:t>, (2017).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70C0"/>
                </a:solidFill>
              </a:rPr>
              <a:t>J.A.E. Andersson, J. Gillis, G. Horn, J.B. Rawlings, M. Diehl, “</a:t>
            </a:r>
            <a:r>
              <a:rPr lang="en-US" sz="1200" dirty="0" err="1">
                <a:solidFill>
                  <a:srgbClr val="0070C0"/>
                </a:solidFill>
              </a:rPr>
              <a:t>CasADi</a:t>
            </a:r>
            <a:r>
              <a:rPr lang="en-US" sz="1200" dirty="0">
                <a:solidFill>
                  <a:srgbClr val="0070C0"/>
                </a:solidFill>
              </a:rPr>
              <a:t> – A software framework for nonlinear optimization and optimal control”, Mathematical Programming Computation, 11, 1, (2019).</a:t>
            </a:r>
          </a:p>
          <a:p>
            <a:pPr marL="914400" lvl="1" indent="-457200">
              <a:buFont typeface="Arial" charset="0"/>
              <a:buAutoNum type="arabicPeriod"/>
              <a:defRPr/>
            </a:pPr>
            <a:endParaRPr lang="en-US" sz="1200" dirty="0">
              <a:solidFill>
                <a:srgbClr val="0070C0"/>
              </a:solidFill>
            </a:endParaRPr>
          </a:p>
          <a:p>
            <a:pPr marL="914400" lvl="1" indent="-457200">
              <a:buFont typeface="Arial" charset="0"/>
              <a:buAutoNum type="arabicPeriod"/>
              <a:defRPr/>
            </a:pPr>
            <a:endParaRPr lang="en-US" sz="1200" dirty="0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572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8.2 References</a:t>
            </a:r>
          </a:p>
        </p:txBody>
      </p:sp>
    </p:spTree>
    <p:extLst>
      <p:ext uri="{BB962C8B-B14F-4D97-AF65-F5344CB8AC3E}">
        <p14:creationId xmlns:p14="http://schemas.microsoft.com/office/powerpoint/2010/main" val="215432865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572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1791707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152400"/>
            <a:ext cx="8229600" cy="1143000"/>
          </a:xfrm>
        </p:spPr>
        <p:txBody>
          <a:bodyPr/>
          <a:lstStyle/>
          <a:p>
            <a:r>
              <a:rPr lang="en-US" sz="2400" dirty="0"/>
              <a:t>2.7 Fired Heater </a:t>
            </a:r>
            <a:r>
              <a:rPr lang="en-US" sz="2400" dirty="0">
                <a:solidFill>
                  <a:schemeClr val="tx1"/>
                </a:solidFill>
              </a:rPr>
              <a:t>MPC</a:t>
            </a:r>
            <a:r>
              <a:rPr lang="en-US" sz="2400" dirty="0"/>
              <a:t> Closed-Loop Performance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6" y="541565"/>
            <a:ext cx="8798378" cy="62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53050" y="857434"/>
            <a:ext cx="683694" cy="5510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31258" y="857434"/>
            <a:ext cx="713508" cy="5510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6" y="1073854"/>
            <a:ext cx="493940" cy="4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54" y="2239570"/>
            <a:ext cx="456743" cy="4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6" y="3393149"/>
            <a:ext cx="419108" cy="4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20" y="4588305"/>
            <a:ext cx="488857" cy="4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19" y="5778703"/>
            <a:ext cx="494575" cy="4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47" y="1089880"/>
            <a:ext cx="453932" cy="4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47" y="2233960"/>
            <a:ext cx="468408" cy="4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907" y="3414446"/>
            <a:ext cx="462744" cy="4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353" y="4648395"/>
            <a:ext cx="452302" cy="4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671" y="5778704"/>
            <a:ext cx="429509" cy="4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1.1 Petroleum Refinery (ExxonMobil Baytown)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16" y="1011215"/>
            <a:ext cx="7547672" cy="51043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9CA7F7-D304-A845-876E-640E6B258ADB}"/>
              </a:ext>
            </a:extLst>
          </p:cNvPr>
          <p:cNvGrpSpPr/>
          <p:nvPr/>
        </p:nvGrpSpPr>
        <p:grpSpPr>
          <a:xfrm>
            <a:off x="6996953" y="3315162"/>
            <a:ext cx="1467068" cy="1082026"/>
            <a:chOff x="5472953" y="3315162"/>
            <a:chExt cx="1467068" cy="10820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2686398-FCCF-6847-A466-8A9E6ABAC7BB}"/>
                </a:ext>
              </a:extLst>
            </p:cNvPr>
            <p:cNvCxnSpPr/>
            <p:nvPr/>
          </p:nvCxnSpPr>
          <p:spPr>
            <a:xfrm flipH="1">
              <a:off x="5520018" y="3684494"/>
              <a:ext cx="618564" cy="7126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23AC81-A0D4-EB4A-A1E9-81A9C7A726D7}"/>
                </a:ext>
              </a:extLst>
            </p:cNvPr>
            <p:cNvSpPr txBox="1"/>
            <p:nvPr/>
          </p:nvSpPr>
          <p:spPr>
            <a:xfrm>
              <a:off x="5472953" y="3315162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Fired Heater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4" y="1327046"/>
            <a:ext cx="8163600" cy="45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1.2 Refinery Operation [1]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2153701"/>
            <a:ext cx="51816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Environmental Compliance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Reliability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33CC"/>
                </a:solidFill>
              </a:rPr>
              <a:t>Economic Optimization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1" y="1066800"/>
            <a:ext cx="8276749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58F69D4-97DF-5D46-A218-AE3EEF90989B}"/>
              </a:ext>
            </a:extLst>
          </p:cNvPr>
          <p:cNvSpPr>
            <a:spLocks/>
          </p:cNvSpPr>
          <p:nvPr/>
        </p:nvSpPr>
        <p:spPr bwMode="auto">
          <a:xfrm>
            <a:off x="3081059" y="3252498"/>
            <a:ext cx="293397" cy="512680"/>
          </a:xfrm>
          <a:custGeom>
            <a:avLst/>
            <a:gdLst>
              <a:gd name="T0" fmla="*/ 0 w 2304"/>
              <a:gd name="T1" fmla="*/ 4026 h 4026"/>
              <a:gd name="T2" fmla="*/ 0 w 2304"/>
              <a:gd name="T3" fmla="*/ 1725 h 4026"/>
              <a:gd name="T4" fmla="*/ 576 w 2304"/>
              <a:gd name="T5" fmla="*/ 1149 h 4026"/>
              <a:gd name="T6" fmla="*/ 576 w 2304"/>
              <a:gd name="T7" fmla="*/ 0 h 4026"/>
              <a:gd name="T8" fmla="*/ 1727 w 2304"/>
              <a:gd name="T9" fmla="*/ 0 h 4026"/>
              <a:gd name="T10" fmla="*/ 1727 w 2304"/>
              <a:gd name="T11" fmla="*/ 1149 h 4026"/>
              <a:gd name="T12" fmla="*/ 2304 w 2304"/>
              <a:gd name="T13" fmla="*/ 1725 h 4026"/>
              <a:gd name="T14" fmla="*/ 2304 w 2304"/>
              <a:gd name="T15" fmla="*/ 4026 h 4026"/>
              <a:gd name="T16" fmla="*/ 0 w 2304"/>
              <a:gd name="T17" fmla="*/ 4026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4" h="4026">
                <a:moveTo>
                  <a:pt x="0" y="4026"/>
                </a:moveTo>
                <a:lnTo>
                  <a:pt x="0" y="1725"/>
                </a:lnTo>
                <a:lnTo>
                  <a:pt x="576" y="1149"/>
                </a:lnTo>
                <a:lnTo>
                  <a:pt x="576" y="0"/>
                </a:lnTo>
                <a:lnTo>
                  <a:pt x="1727" y="0"/>
                </a:lnTo>
                <a:lnTo>
                  <a:pt x="1727" y="1149"/>
                </a:lnTo>
                <a:lnTo>
                  <a:pt x="2304" y="1725"/>
                </a:lnTo>
                <a:lnTo>
                  <a:pt x="2304" y="4026"/>
                </a:lnTo>
                <a:lnTo>
                  <a:pt x="0" y="4026"/>
                </a:lnTo>
                <a:close/>
              </a:path>
            </a:pathLst>
          </a:custGeom>
          <a:solidFill>
            <a:srgbClr val="E0E0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BDBA0-367E-E948-972F-A594B3697F9F}"/>
              </a:ext>
            </a:extLst>
          </p:cNvPr>
          <p:cNvSpPr txBox="1"/>
          <p:nvPr/>
        </p:nvSpPr>
        <p:spPr>
          <a:xfrm>
            <a:off x="2962299" y="28769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Crude</a:t>
            </a:r>
          </a:p>
          <a:p>
            <a:r>
              <a:rPr lang="en-US" sz="900" dirty="0"/>
              <a:t>Heater</a:t>
            </a:r>
          </a:p>
        </p:txBody>
      </p:sp>
    </p:spTree>
    <p:extLst>
      <p:ext uri="{BB962C8B-B14F-4D97-AF65-F5344CB8AC3E}">
        <p14:creationId xmlns:p14="http://schemas.microsoft.com/office/powerpoint/2010/main" val="17366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flipV="1">
            <a:off x="3271410" y="822222"/>
            <a:ext cx="0" cy="5377836"/>
          </a:xfrm>
          <a:prstGeom prst="straightConnector1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3591577" y="4298356"/>
            <a:ext cx="3048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4" name="Rectangle 103"/>
          <p:cNvSpPr/>
          <p:nvPr/>
        </p:nvSpPr>
        <p:spPr bwMode="auto">
          <a:xfrm>
            <a:off x="4033410" y="4299638"/>
            <a:ext cx="762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5" name="Rectangle 104"/>
          <p:cNvSpPr/>
          <p:nvPr/>
        </p:nvSpPr>
        <p:spPr bwMode="auto">
          <a:xfrm>
            <a:off x="4223910" y="4299638"/>
            <a:ext cx="762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5786956" y="4299638"/>
            <a:ext cx="53245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6471810" y="4300918"/>
            <a:ext cx="53245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8" name="Rectangle 107"/>
          <p:cNvSpPr/>
          <p:nvPr/>
        </p:nvSpPr>
        <p:spPr bwMode="auto">
          <a:xfrm>
            <a:off x="8137682" y="4305210"/>
            <a:ext cx="266227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4414410" y="4300918"/>
            <a:ext cx="3048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4" name="Rectangle 113"/>
          <p:cNvSpPr/>
          <p:nvPr/>
        </p:nvSpPr>
        <p:spPr bwMode="auto">
          <a:xfrm>
            <a:off x="4871610" y="4300918"/>
            <a:ext cx="762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5078118" y="4299638"/>
            <a:ext cx="762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6" name="Rectangle 115"/>
          <p:cNvSpPr/>
          <p:nvPr/>
        </p:nvSpPr>
        <p:spPr bwMode="auto">
          <a:xfrm>
            <a:off x="5328810" y="4300918"/>
            <a:ext cx="3048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7727772" y="4304103"/>
            <a:ext cx="3048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8" name="Rectangle 117"/>
          <p:cNvSpPr/>
          <p:nvPr/>
        </p:nvSpPr>
        <p:spPr bwMode="auto">
          <a:xfrm>
            <a:off x="8768927" y="4305102"/>
            <a:ext cx="3810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3612708" y="3263574"/>
            <a:ext cx="1578108" cy="3693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7734223" y="3271732"/>
            <a:ext cx="784345" cy="3693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5328810" y="3263574"/>
            <a:ext cx="1578108" cy="3693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3576208" y="2248890"/>
            <a:ext cx="1614608" cy="369332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7749530" y="2253679"/>
            <a:ext cx="1480923" cy="369332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3576208" y="1219200"/>
            <a:ext cx="5654244" cy="36933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5328810" y="2248595"/>
            <a:ext cx="2320970" cy="369332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29238" y="4175649"/>
            <a:ext cx="862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MPC Controllers </a:t>
            </a:r>
          </a:p>
          <a:p>
            <a:pPr algn="ctr"/>
            <a:r>
              <a:rPr lang="en-US" sz="1100" dirty="0"/>
              <a:t>(1 minute)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905000" y="3041572"/>
            <a:ext cx="106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Real-Time</a:t>
            </a:r>
          </a:p>
          <a:p>
            <a:pPr algn="ctr"/>
            <a:r>
              <a:rPr lang="en-US" sz="1100" dirty="0"/>
              <a:t>Optimization</a:t>
            </a:r>
          </a:p>
          <a:p>
            <a:pPr algn="ctr"/>
            <a:r>
              <a:rPr lang="en-US" sz="1100" dirty="0"/>
              <a:t>RTO</a:t>
            </a:r>
          </a:p>
          <a:p>
            <a:pPr algn="ctr"/>
            <a:r>
              <a:rPr lang="en-US" sz="1100" dirty="0"/>
              <a:t>(hourly)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906099" y="2135231"/>
            <a:ext cx="9895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Scheduling</a:t>
            </a:r>
          </a:p>
          <a:p>
            <a:pPr algn="ctr"/>
            <a:r>
              <a:rPr lang="en-US" sz="1100" dirty="0"/>
              <a:t>Orion</a:t>
            </a:r>
          </a:p>
          <a:p>
            <a:pPr algn="ctr"/>
            <a:r>
              <a:rPr lang="en-US" sz="1100" dirty="0"/>
              <a:t>(daily)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906099" y="1105837"/>
            <a:ext cx="9895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Planning</a:t>
            </a:r>
          </a:p>
          <a:p>
            <a:pPr algn="ctr"/>
            <a:r>
              <a:rPr lang="en-US" sz="1100" dirty="0"/>
              <a:t>PIMS (weekly)</a:t>
            </a:r>
          </a:p>
        </p:txBody>
      </p:sp>
      <p:cxnSp>
        <p:nvCxnSpPr>
          <p:cNvPr id="14" name="Straight Connector 13"/>
          <p:cNvCxnSpPr>
            <a:stCxn id="9" idx="0"/>
          </p:cNvCxnSpPr>
          <p:nvPr/>
        </p:nvCxnSpPr>
        <p:spPr bwMode="auto">
          <a:xfrm flipV="1">
            <a:off x="3743977" y="3678122"/>
            <a:ext cx="0" cy="620235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4071510" y="3680684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4262010" y="3658623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4566810" y="3676840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V="1">
            <a:off x="4909710" y="3680683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V="1">
            <a:off x="5116218" y="3680684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5481210" y="3680684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V="1">
            <a:off x="6049373" y="3658622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 flipV="1">
            <a:off x="6730890" y="3669798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7880172" y="3691597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flipV="1">
            <a:off x="8270794" y="3687538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flipV="1">
            <a:off x="8959427" y="3700579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V="1">
            <a:off x="4422157" y="2662158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V="1">
            <a:off x="6117864" y="2642554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7346111" y="2643170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8952770" y="2643338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8509001" y="1628657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 flipV="1">
            <a:off x="6537726" y="1628361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 flipV="1">
            <a:off x="4425079" y="1632467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807543" y="12192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Refinery-wide/Circuit-wide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55604" y="2247443"/>
            <a:ext cx="149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Crude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544251" y="2253679"/>
            <a:ext cx="189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78857" y="2273837"/>
            <a:ext cx="13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7345" y="3326292"/>
            <a:ext cx="1374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Crude Units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30799" y="3254112"/>
            <a:ext cx="1374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FCC and Alky Units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724617" y="3261665"/>
            <a:ext cx="718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Resid</a:t>
            </a:r>
            <a:endParaRPr lang="en-US" sz="1100" dirty="0"/>
          </a:p>
          <a:p>
            <a:r>
              <a:rPr lang="en-US" sz="1100" dirty="0"/>
              <a:t> System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7136658" y="4291065"/>
            <a:ext cx="13311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7417676" y="4294934"/>
            <a:ext cx="13311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cxnSp>
        <p:nvCxnSpPr>
          <p:cNvPr id="146" name="Straight Connector 145"/>
          <p:cNvCxnSpPr/>
          <p:nvPr/>
        </p:nvCxnSpPr>
        <p:spPr bwMode="auto">
          <a:xfrm flipV="1">
            <a:off x="7203213" y="3670831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 flipV="1">
            <a:off x="7477134" y="3674889"/>
            <a:ext cx="0" cy="591642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Rectangle 88"/>
          <p:cNvSpPr/>
          <p:nvPr/>
        </p:nvSpPr>
        <p:spPr bwMode="auto">
          <a:xfrm>
            <a:off x="7020310" y="3272145"/>
            <a:ext cx="629471" cy="3693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6987616" y="3338749"/>
            <a:ext cx="662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Energy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600116" y="3287312"/>
            <a:ext cx="676441" cy="3693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8572950" y="3326292"/>
            <a:ext cx="730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Blending</a:t>
            </a:r>
          </a:p>
        </p:txBody>
      </p:sp>
      <p:cxnSp>
        <p:nvCxnSpPr>
          <p:cNvPr id="95" name="Straight Connector 94"/>
          <p:cNvCxnSpPr/>
          <p:nvPr/>
        </p:nvCxnSpPr>
        <p:spPr bwMode="auto">
          <a:xfrm flipV="1">
            <a:off x="8083769" y="2643337"/>
            <a:ext cx="0" cy="576301"/>
          </a:xfrm>
          <a:prstGeom prst="line">
            <a:avLst/>
          </a:prstGeom>
          <a:solidFill>
            <a:srgbClr val="00FF00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eft Brace 14"/>
          <p:cNvSpPr/>
          <p:nvPr/>
        </p:nvSpPr>
        <p:spPr bwMode="auto">
          <a:xfrm>
            <a:off x="3031854" y="1217681"/>
            <a:ext cx="151056" cy="37647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/>
          </a:p>
        </p:txBody>
      </p:sp>
      <p:sp>
        <p:nvSpPr>
          <p:cNvPr id="99" name="Left Brace 98"/>
          <p:cNvSpPr/>
          <p:nvPr/>
        </p:nvSpPr>
        <p:spPr bwMode="auto">
          <a:xfrm>
            <a:off x="3031854" y="2215288"/>
            <a:ext cx="151056" cy="37647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/>
          </a:p>
        </p:txBody>
      </p:sp>
      <p:sp>
        <p:nvSpPr>
          <p:cNvPr id="100" name="Left Brace 99"/>
          <p:cNvSpPr/>
          <p:nvPr/>
        </p:nvSpPr>
        <p:spPr bwMode="auto">
          <a:xfrm>
            <a:off x="3031854" y="3255012"/>
            <a:ext cx="151056" cy="37647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/>
          </a:p>
        </p:txBody>
      </p:sp>
      <p:sp>
        <p:nvSpPr>
          <p:cNvPr id="101" name="Left Brace 100"/>
          <p:cNvSpPr/>
          <p:nvPr/>
        </p:nvSpPr>
        <p:spPr bwMode="auto">
          <a:xfrm>
            <a:off x="3033198" y="4298478"/>
            <a:ext cx="151056" cy="37647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/>
          </a:p>
        </p:txBody>
      </p:sp>
      <p:sp>
        <p:nvSpPr>
          <p:cNvPr id="8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1.3 Refinery Process Control Hierarchy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6F0CF-D766-E045-88A9-47BE2CDBC4FB}"/>
              </a:ext>
            </a:extLst>
          </p:cNvPr>
          <p:cNvSpPr/>
          <p:nvPr/>
        </p:nvSpPr>
        <p:spPr bwMode="auto">
          <a:xfrm>
            <a:off x="3592252" y="5026566"/>
            <a:ext cx="320169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E62B8BB-83E0-A344-99FB-324AA7144EC6}"/>
              </a:ext>
            </a:extLst>
          </p:cNvPr>
          <p:cNvSpPr/>
          <p:nvPr/>
        </p:nvSpPr>
        <p:spPr bwMode="auto">
          <a:xfrm>
            <a:off x="4045611" y="5027848"/>
            <a:ext cx="80042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32E5A98-CD1A-4749-B582-46AD8E16BD87}"/>
              </a:ext>
            </a:extLst>
          </p:cNvPr>
          <p:cNvSpPr/>
          <p:nvPr/>
        </p:nvSpPr>
        <p:spPr bwMode="auto">
          <a:xfrm>
            <a:off x="4236111" y="5027848"/>
            <a:ext cx="80042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77F7BB1-DE4B-4C44-9D46-39BC19F79558}"/>
              </a:ext>
            </a:extLst>
          </p:cNvPr>
          <p:cNvSpPr/>
          <p:nvPr/>
        </p:nvSpPr>
        <p:spPr bwMode="auto">
          <a:xfrm>
            <a:off x="5776151" y="5027848"/>
            <a:ext cx="559302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F0ED7C3-15AA-924E-97BD-112DB76B4904}"/>
              </a:ext>
            </a:extLst>
          </p:cNvPr>
          <p:cNvSpPr/>
          <p:nvPr/>
        </p:nvSpPr>
        <p:spPr bwMode="auto">
          <a:xfrm>
            <a:off x="6461005" y="5029128"/>
            <a:ext cx="559302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C72190C-A97D-AF44-A0AB-77105F58ACC4}"/>
              </a:ext>
            </a:extLst>
          </p:cNvPr>
          <p:cNvSpPr/>
          <p:nvPr/>
        </p:nvSpPr>
        <p:spPr bwMode="auto">
          <a:xfrm>
            <a:off x="8140301" y="5033420"/>
            <a:ext cx="279651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02253DE-AC1A-4C4F-ABF1-62695994D2CE}"/>
              </a:ext>
            </a:extLst>
          </p:cNvPr>
          <p:cNvSpPr/>
          <p:nvPr/>
        </p:nvSpPr>
        <p:spPr bwMode="auto">
          <a:xfrm>
            <a:off x="4415085" y="5029128"/>
            <a:ext cx="320169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37FD6B-DA99-E043-AF58-911518C7C8AF}"/>
              </a:ext>
            </a:extLst>
          </p:cNvPr>
          <p:cNvSpPr/>
          <p:nvPr/>
        </p:nvSpPr>
        <p:spPr bwMode="auto">
          <a:xfrm>
            <a:off x="4883811" y="5029128"/>
            <a:ext cx="80042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199D2E9-5277-3840-B45A-11D70290773F}"/>
              </a:ext>
            </a:extLst>
          </p:cNvPr>
          <p:cNvSpPr/>
          <p:nvPr/>
        </p:nvSpPr>
        <p:spPr bwMode="auto">
          <a:xfrm>
            <a:off x="5090319" y="5027848"/>
            <a:ext cx="80042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A8091D8-00DB-CD45-A612-159BBB43BAB5}"/>
              </a:ext>
            </a:extLst>
          </p:cNvPr>
          <p:cNvSpPr/>
          <p:nvPr/>
        </p:nvSpPr>
        <p:spPr bwMode="auto">
          <a:xfrm>
            <a:off x="5329485" y="5029128"/>
            <a:ext cx="320169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A01A2DD-849E-AE40-AA6F-9219C3EA3F84}"/>
              </a:ext>
            </a:extLst>
          </p:cNvPr>
          <p:cNvSpPr/>
          <p:nvPr/>
        </p:nvSpPr>
        <p:spPr bwMode="auto">
          <a:xfrm>
            <a:off x="7728447" y="5032313"/>
            <a:ext cx="320169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EAF35A8-E98B-1748-AC15-D9B2051217F6}"/>
              </a:ext>
            </a:extLst>
          </p:cNvPr>
          <p:cNvSpPr/>
          <p:nvPr/>
        </p:nvSpPr>
        <p:spPr bwMode="auto">
          <a:xfrm>
            <a:off x="8765760" y="5033312"/>
            <a:ext cx="400211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03B4E7C-2A1C-C249-9747-80FA015513CE}"/>
              </a:ext>
            </a:extLst>
          </p:cNvPr>
          <p:cNvSpPr/>
          <p:nvPr/>
        </p:nvSpPr>
        <p:spPr bwMode="auto">
          <a:xfrm>
            <a:off x="7145989" y="5019275"/>
            <a:ext cx="139825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0C72BF3-7049-5F43-B46A-2F00A392008E}"/>
              </a:ext>
            </a:extLst>
          </p:cNvPr>
          <p:cNvSpPr/>
          <p:nvPr/>
        </p:nvSpPr>
        <p:spPr bwMode="auto">
          <a:xfrm>
            <a:off x="7427007" y="5023144"/>
            <a:ext cx="139825" cy="3693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13B50E5-E63D-7442-BFC7-D8D7086827E4}"/>
              </a:ext>
            </a:extLst>
          </p:cNvPr>
          <p:cNvSpPr txBox="1"/>
          <p:nvPr/>
        </p:nvSpPr>
        <p:spPr>
          <a:xfrm>
            <a:off x="1952922" y="4855391"/>
            <a:ext cx="862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PID Controllers </a:t>
            </a:r>
          </a:p>
          <a:p>
            <a:pPr algn="ctr"/>
            <a:r>
              <a:rPr lang="en-US" sz="1100" dirty="0"/>
              <a:t>(1/3 sec)</a:t>
            </a:r>
          </a:p>
        </p:txBody>
      </p:sp>
      <p:sp>
        <p:nvSpPr>
          <p:cNvPr id="165" name="Left Brace 164">
            <a:extLst>
              <a:ext uri="{FF2B5EF4-FFF2-40B4-BE49-F238E27FC236}">
                <a16:creationId xmlns:a16="http://schemas.microsoft.com/office/drawing/2014/main" id="{4C4663EB-99EC-2E49-ACFE-7DCA35FA0541}"/>
              </a:ext>
            </a:extLst>
          </p:cNvPr>
          <p:cNvSpPr/>
          <p:nvPr/>
        </p:nvSpPr>
        <p:spPr bwMode="auto">
          <a:xfrm>
            <a:off x="3010472" y="5022994"/>
            <a:ext cx="151056" cy="37647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D93DAA-B7D8-094D-8A9A-26838EE039FB}"/>
              </a:ext>
            </a:extLst>
          </p:cNvPr>
          <p:cNvGrpSpPr/>
          <p:nvPr/>
        </p:nvGrpSpPr>
        <p:grpSpPr>
          <a:xfrm>
            <a:off x="3750416" y="4694030"/>
            <a:ext cx="5215450" cy="305540"/>
            <a:chOff x="2410600" y="4193298"/>
            <a:chExt cx="5215450" cy="618258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CD56378-19F9-BA42-91FA-C9301593642E}"/>
                </a:ext>
              </a:extLst>
            </p:cNvPr>
            <p:cNvCxnSpPr/>
            <p:nvPr/>
          </p:nvCxnSpPr>
          <p:spPr bwMode="auto">
            <a:xfrm flipV="1">
              <a:off x="2410600" y="4212798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3709E38-C050-FF43-8B04-43AAAA9F140A}"/>
                </a:ext>
              </a:extLst>
            </p:cNvPr>
            <p:cNvCxnSpPr/>
            <p:nvPr/>
          </p:nvCxnSpPr>
          <p:spPr bwMode="auto">
            <a:xfrm flipV="1">
              <a:off x="2738133" y="4215360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60CBFA6-5D04-624D-96A4-81B2169BE0A8}"/>
                </a:ext>
              </a:extLst>
            </p:cNvPr>
            <p:cNvCxnSpPr/>
            <p:nvPr/>
          </p:nvCxnSpPr>
          <p:spPr bwMode="auto">
            <a:xfrm flipV="1">
              <a:off x="2928633" y="4193299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7E2E3F3-2BDF-6445-A2A0-C13D3A80234F}"/>
                </a:ext>
              </a:extLst>
            </p:cNvPr>
            <p:cNvCxnSpPr/>
            <p:nvPr/>
          </p:nvCxnSpPr>
          <p:spPr bwMode="auto">
            <a:xfrm flipV="1">
              <a:off x="3233433" y="4211516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4A1A1BF-E16F-B943-860B-B283E516953C}"/>
                </a:ext>
              </a:extLst>
            </p:cNvPr>
            <p:cNvCxnSpPr/>
            <p:nvPr/>
          </p:nvCxnSpPr>
          <p:spPr bwMode="auto">
            <a:xfrm flipV="1">
              <a:off x="3576333" y="4215359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8B93777-0D3C-E642-8344-67E31CE0E8AA}"/>
                </a:ext>
              </a:extLst>
            </p:cNvPr>
            <p:cNvCxnSpPr/>
            <p:nvPr/>
          </p:nvCxnSpPr>
          <p:spPr bwMode="auto">
            <a:xfrm flipV="1">
              <a:off x="3782841" y="4215360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E6BF488-1100-A248-B500-50EE35F42A99}"/>
                </a:ext>
              </a:extLst>
            </p:cNvPr>
            <p:cNvCxnSpPr/>
            <p:nvPr/>
          </p:nvCxnSpPr>
          <p:spPr bwMode="auto">
            <a:xfrm flipV="1">
              <a:off x="4147833" y="4215360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2FAC47B-5DF1-AF48-ACCD-7B4314DD518C}"/>
                </a:ext>
              </a:extLst>
            </p:cNvPr>
            <p:cNvCxnSpPr/>
            <p:nvPr/>
          </p:nvCxnSpPr>
          <p:spPr bwMode="auto">
            <a:xfrm flipV="1">
              <a:off x="4715996" y="4193298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8F58B56-EA24-BE47-AD3C-98ACC8BCAFCE}"/>
                </a:ext>
              </a:extLst>
            </p:cNvPr>
            <p:cNvCxnSpPr/>
            <p:nvPr/>
          </p:nvCxnSpPr>
          <p:spPr bwMode="auto">
            <a:xfrm flipV="1">
              <a:off x="5397513" y="4204474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8ECBA3B-B368-C04E-9004-21CCA8EB4990}"/>
                </a:ext>
              </a:extLst>
            </p:cNvPr>
            <p:cNvCxnSpPr/>
            <p:nvPr/>
          </p:nvCxnSpPr>
          <p:spPr bwMode="auto">
            <a:xfrm flipV="1">
              <a:off x="6546795" y="4226273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684E05B-F250-754F-A249-1BEA0CE0068D}"/>
                </a:ext>
              </a:extLst>
            </p:cNvPr>
            <p:cNvCxnSpPr/>
            <p:nvPr/>
          </p:nvCxnSpPr>
          <p:spPr bwMode="auto">
            <a:xfrm flipV="1">
              <a:off x="6937417" y="4222214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B453257-DB31-6E44-9BE1-B4E5CC34EA73}"/>
                </a:ext>
              </a:extLst>
            </p:cNvPr>
            <p:cNvCxnSpPr/>
            <p:nvPr/>
          </p:nvCxnSpPr>
          <p:spPr bwMode="auto">
            <a:xfrm flipV="1">
              <a:off x="7626050" y="4235255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20BE267-7BA0-3748-8F1E-548F4CEAA209}"/>
                </a:ext>
              </a:extLst>
            </p:cNvPr>
            <p:cNvCxnSpPr/>
            <p:nvPr/>
          </p:nvCxnSpPr>
          <p:spPr bwMode="auto">
            <a:xfrm flipV="1">
              <a:off x="5869836" y="4205507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EF72C1E-E119-BE4A-9018-00FAAE1BE133}"/>
                </a:ext>
              </a:extLst>
            </p:cNvPr>
            <p:cNvCxnSpPr/>
            <p:nvPr/>
          </p:nvCxnSpPr>
          <p:spPr bwMode="auto">
            <a:xfrm flipV="1">
              <a:off x="6143757" y="4209566"/>
              <a:ext cx="0" cy="591642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5D696A-30A6-044A-9953-FD1897F66EE7}"/>
              </a:ext>
            </a:extLst>
          </p:cNvPr>
          <p:cNvGrpSpPr/>
          <p:nvPr/>
        </p:nvGrpSpPr>
        <p:grpSpPr>
          <a:xfrm>
            <a:off x="3591577" y="5767411"/>
            <a:ext cx="5573719" cy="383477"/>
            <a:chOff x="2100045" y="5755657"/>
            <a:chExt cx="5573719" cy="383477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47EE0CB-FABF-9F40-9C0E-3E53C4D5F907}"/>
                </a:ext>
              </a:extLst>
            </p:cNvPr>
            <p:cNvSpPr/>
            <p:nvPr/>
          </p:nvSpPr>
          <p:spPr bwMode="auto">
            <a:xfrm>
              <a:off x="2100045" y="5762948"/>
              <a:ext cx="32016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9F66B0E-D9D9-194B-88DB-AEB8854E47C0}"/>
                </a:ext>
              </a:extLst>
            </p:cNvPr>
            <p:cNvSpPr/>
            <p:nvPr/>
          </p:nvSpPr>
          <p:spPr bwMode="auto">
            <a:xfrm>
              <a:off x="2553405" y="5764230"/>
              <a:ext cx="8004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6FD240F-0802-4046-A899-15BB2BDA9A1E}"/>
                </a:ext>
              </a:extLst>
            </p:cNvPr>
            <p:cNvSpPr/>
            <p:nvPr/>
          </p:nvSpPr>
          <p:spPr bwMode="auto">
            <a:xfrm>
              <a:off x="2743905" y="5764230"/>
              <a:ext cx="8004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658F7FA-2781-B745-8E98-7F5EB6531309}"/>
                </a:ext>
              </a:extLst>
            </p:cNvPr>
            <p:cNvSpPr/>
            <p:nvPr/>
          </p:nvSpPr>
          <p:spPr bwMode="auto">
            <a:xfrm>
              <a:off x="4283945" y="5764230"/>
              <a:ext cx="55930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4F54959-5FB2-094D-B697-358A05D987EA}"/>
                </a:ext>
              </a:extLst>
            </p:cNvPr>
            <p:cNvSpPr/>
            <p:nvPr/>
          </p:nvSpPr>
          <p:spPr bwMode="auto">
            <a:xfrm>
              <a:off x="4968799" y="5765510"/>
              <a:ext cx="55930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5E231EF-2325-994F-93F3-0999F8C1CEEC}"/>
                </a:ext>
              </a:extLst>
            </p:cNvPr>
            <p:cNvSpPr/>
            <p:nvPr/>
          </p:nvSpPr>
          <p:spPr bwMode="auto">
            <a:xfrm>
              <a:off x="6648094" y="5769802"/>
              <a:ext cx="27965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818BB46-0085-3F46-B859-55578B596468}"/>
                </a:ext>
              </a:extLst>
            </p:cNvPr>
            <p:cNvSpPr/>
            <p:nvPr/>
          </p:nvSpPr>
          <p:spPr bwMode="auto">
            <a:xfrm>
              <a:off x="2922878" y="5765510"/>
              <a:ext cx="32016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90D13F2-D105-DB43-B04B-2A414E6656F6}"/>
                </a:ext>
              </a:extLst>
            </p:cNvPr>
            <p:cNvSpPr/>
            <p:nvPr/>
          </p:nvSpPr>
          <p:spPr bwMode="auto">
            <a:xfrm>
              <a:off x="3391605" y="5765510"/>
              <a:ext cx="8004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A4EC42C-AF05-8C45-A87A-319FF48DD8A2}"/>
                </a:ext>
              </a:extLst>
            </p:cNvPr>
            <p:cNvSpPr/>
            <p:nvPr/>
          </p:nvSpPr>
          <p:spPr bwMode="auto">
            <a:xfrm>
              <a:off x="3598113" y="5764230"/>
              <a:ext cx="8004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3891649-F20D-024F-B1F7-8D3B6822CC11}"/>
                </a:ext>
              </a:extLst>
            </p:cNvPr>
            <p:cNvSpPr/>
            <p:nvPr/>
          </p:nvSpPr>
          <p:spPr bwMode="auto">
            <a:xfrm>
              <a:off x="3837278" y="5765510"/>
              <a:ext cx="32016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9FF49A1-EA7E-F54B-958C-6AD499F34088}"/>
                </a:ext>
              </a:extLst>
            </p:cNvPr>
            <p:cNvSpPr/>
            <p:nvPr/>
          </p:nvSpPr>
          <p:spPr bwMode="auto">
            <a:xfrm>
              <a:off x="6236240" y="5768695"/>
              <a:ext cx="32016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7719B6E-6A23-0B4E-BC4F-171A5062BC92}"/>
                </a:ext>
              </a:extLst>
            </p:cNvPr>
            <p:cNvSpPr/>
            <p:nvPr/>
          </p:nvSpPr>
          <p:spPr bwMode="auto">
            <a:xfrm>
              <a:off x="7273553" y="5769694"/>
              <a:ext cx="40021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70376E8-9D58-9F49-B92F-960DADB2BAB1}"/>
                </a:ext>
              </a:extLst>
            </p:cNvPr>
            <p:cNvSpPr/>
            <p:nvPr/>
          </p:nvSpPr>
          <p:spPr bwMode="auto">
            <a:xfrm>
              <a:off x="5653782" y="5755657"/>
              <a:ext cx="13982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E5C255A-32A8-7546-B748-9C49036A56A6}"/>
                </a:ext>
              </a:extLst>
            </p:cNvPr>
            <p:cNvSpPr/>
            <p:nvPr/>
          </p:nvSpPr>
          <p:spPr bwMode="auto">
            <a:xfrm>
              <a:off x="5934800" y="5759526"/>
              <a:ext cx="13982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hangingPunct="0"/>
              <a:endParaRPr lang="en-US" i="1" dirty="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44177C6-93F1-8A41-8FC5-CFA3044B6B93}"/>
              </a:ext>
            </a:extLst>
          </p:cNvPr>
          <p:cNvGrpSpPr/>
          <p:nvPr/>
        </p:nvGrpSpPr>
        <p:grpSpPr>
          <a:xfrm>
            <a:off x="3750416" y="5435134"/>
            <a:ext cx="5215450" cy="305540"/>
            <a:chOff x="2410600" y="4193298"/>
            <a:chExt cx="5215450" cy="618258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7779EC4-B1BE-BB49-9C30-CA78759863C9}"/>
                </a:ext>
              </a:extLst>
            </p:cNvPr>
            <p:cNvCxnSpPr/>
            <p:nvPr/>
          </p:nvCxnSpPr>
          <p:spPr bwMode="auto">
            <a:xfrm flipV="1">
              <a:off x="2410600" y="4212798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1E7CE25-4E59-4D43-B8FB-1F46EE5C3A5A}"/>
                </a:ext>
              </a:extLst>
            </p:cNvPr>
            <p:cNvCxnSpPr/>
            <p:nvPr/>
          </p:nvCxnSpPr>
          <p:spPr bwMode="auto">
            <a:xfrm flipV="1">
              <a:off x="2738133" y="4215360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F754BD7-0A05-6A47-9A24-4E4D937B5C39}"/>
                </a:ext>
              </a:extLst>
            </p:cNvPr>
            <p:cNvCxnSpPr/>
            <p:nvPr/>
          </p:nvCxnSpPr>
          <p:spPr bwMode="auto">
            <a:xfrm flipV="1">
              <a:off x="2928633" y="4193299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D96B5BA-54A3-6C40-BA4E-79C0A9B33061}"/>
                </a:ext>
              </a:extLst>
            </p:cNvPr>
            <p:cNvCxnSpPr/>
            <p:nvPr/>
          </p:nvCxnSpPr>
          <p:spPr bwMode="auto">
            <a:xfrm flipV="1">
              <a:off x="3233433" y="4211516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7CF237-2CD2-6744-8391-242EF78DE910}"/>
                </a:ext>
              </a:extLst>
            </p:cNvPr>
            <p:cNvCxnSpPr/>
            <p:nvPr/>
          </p:nvCxnSpPr>
          <p:spPr bwMode="auto">
            <a:xfrm flipV="1">
              <a:off x="3576333" y="4215359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214758-12C8-B943-95CD-F69F24AFEFA3}"/>
                </a:ext>
              </a:extLst>
            </p:cNvPr>
            <p:cNvCxnSpPr/>
            <p:nvPr/>
          </p:nvCxnSpPr>
          <p:spPr bwMode="auto">
            <a:xfrm flipV="1">
              <a:off x="3782841" y="4215360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D2F5070-3C63-334D-BD90-72FBE0BB64C2}"/>
                </a:ext>
              </a:extLst>
            </p:cNvPr>
            <p:cNvCxnSpPr/>
            <p:nvPr/>
          </p:nvCxnSpPr>
          <p:spPr bwMode="auto">
            <a:xfrm flipV="1">
              <a:off x="4147833" y="4215360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E950327-2421-7C4E-931E-2FC33CDEF8F0}"/>
                </a:ext>
              </a:extLst>
            </p:cNvPr>
            <p:cNvCxnSpPr/>
            <p:nvPr/>
          </p:nvCxnSpPr>
          <p:spPr bwMode="auto">
            <a:xfrm flipV="1">
              <a:off x="4715996" y="4193298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637D92-5772-1A41-ABBD-C3BEA5F060B8}"/>
                </a:ext>
              </a:extLst>
            </p:cNvPr>
            <p:cNvCxnSpPr/>
            <p:nvPr/>
          </p:nvCxnSpPr>
          <p:spPr bwMode="auto">
            <a:xfrm flipV="1">
              <a:off x="5397513" y="4204474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E0F35BA-E0D6-E249-B866-9CAD93142CB9}"/>
                </a:ext>
              </a:extLst>
            </p:cNvPr>
            <p:cNvCxnSpPr/>
            <p:nvPr/>
          </p:nvCxnSpPr>
          <p:spPr bwMode="auto">
            <a:xfrm flipV="1">
              <a:off x="6546795" y="4226273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25B0B0D-4604-624F-BA57-59166036B83F}"/>
                </a:ext>
              </a:extLst>
            </p:cNvPr>
            <p:cNvCxnSpPr/>
            <p:nvPr/>
          </p:nvCxnSpPr>
          <p:spPr bwMode="auto">
            <a:xfrm flipV="1">
              <a:off x="6937417" y="4222214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75FFAA1-2EB1-A449-BD5F-AFD9A0ABB703}"/>
                </a:ext>
              </a:extLst>
            </p:cNvPr>
            <p:cNvCxnSpPr/>
            <p:nvPr/>
          </p:nvCxnSpPr>
          <p:spPr bwMode="auto">
            <a:xfrm flipV="1">
              <a:off x="7626050" y="4235255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7D32481-1073-254B-9020-D8B9B57C2966}"/>
                </a:ext>
              </a:extLst>
            </p:cNvPr>
            <p:cNvCxnSpPr/>
            <p:nvPr/>
          </p:nvCxnSpPr>
          <p:spPr bwMode="auto">
            <a:xfrm flipV="1">
              <a:off x="5869836" y="4205507"/>
              <a:ext cx="0" cy="576301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E9E331B-72BF-F34D-ADA0-937612063092}"/>
                </a:ext>
              </a:extLst>
            </p:cNvPr>
            <p:cNvCxnSpPr/>
            <p:nvPr/>
          </p:nvCxnSpPr>
          <p:spPr bwMode="auto">
            <a:xfrm flipV="1">
              <a:off x="6143757" y="4209566"/>
              <a:ext cx="0" cy="591642"/>
            </a:xfrm>
            <a:prstGeom prst="line">
              <a:avLst/>
            </a:prstGeom>
            <a:solidFill>
              <a:srgbClr val="00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39DAF7B9-2FD9-6D4A-B066-1D0875CB2EDE}"/>
              </a:ext>
            </a:extLst>
          </p:cNvPr>
          <p:cNvSpPr txBox="1"/>
          <p:nvPr/>
        </p:nvSpPr>
        <p:spPr>
          <a:xfrm>
            <a:off x="1910194" y="5705856"/>
            <a:ext cx="862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Valves &amp; Sensors</a:t>
            </a:r>
          </a:p>
        </p:txBody>
      </p:sp>
      <p:sp>
        <p:nvSpPr>
          <p:cNvPr id="210" name="Left Brace 209">
            <a:extLst>
              <a:ext uri="{FF2B5EF4-FFF2-40B4-BE49-F238E27FC236}">
                <a16:creationId xmlns:a16="http://schemas.microsoft.com/office/drawing/2014/main" id="{FED3D81C-FCC1-E34A-A9B0-C64292A06AC3}"/>
              </a:ext>
            </a:extLst>
          </p:cNvPr>
          <p:cNvSpPr/>
          <p:nvPr/>
        </p:nvSpPr>
        <p:spPr bwMode="auto">
          <a:xfrm>
            <a:off x="3021346" y="5777876"/>
            <a:ext cx="151056" cy="37647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4694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616" y="0"/>
            <a:ext cx="8229600" cy="1143000"/>
          </a:xfrm>
          <a:ln cap="flat"/>
        </p:spPr>
        <p:txBody>
          <a:bodyPr/>
          <a:lstStyle/>
          <a:p>
            <a:r>
              <a:rPr lang="en-US" sz="2400" dirty="0"/>
              <a:t>1.4 Making money with Process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68292" y="1418447"/>
            <a:ext cx="7173913" cy="4290611"/>
            <a:chOff x="1123950" y="2324100"/>
            <a:chExt cx="7173913" cy="429061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247072" y="2324100"/>
              <a:ext cx="2327562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Max Spec or Constraint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130300" y="2760663"/>
              <a:ext cx="0" cy="3209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36650" y="5992813"/>
              <a:ext cx="7108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135313" y="2760663"/>
              <a:ext cx="0" cy="36353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475288" y="2960688"/>
              <a:ext cx="11112" cy="343535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133475" y="3006725"/>
              <a:ext cx="7164388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49425" y="2633663"/>
              <a:ext cx="204788" cy="327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30300" y="2943225"/>
              <a:ext cx="1982788" cy="1962150"/>
            </a:xfrm>
            <a:custGeom>
              <a:avLst/>
              <a:gdLst>
                <a:gd name="T0" fmla="*/ 33 w 1249"/>
                <a:gd name="T1" fmla="*/ 1011 h 1236"/>
                <a:gd name="T2" fmla="*/ 79 w 1249"/>
                <a:gd name="T3" fmla="*/ 908 h 1236"/>
                <a:gd name="T4" fmla="*/ 104 w 1249"/>
                <a:gd name="T5" fmla="*/ 798 h 1236"/>
                <a:gd name="T6" fmla="*/ 150 w 1249"/>
                <a:gd name="T7" fmla="*/ 655 h 1236"/>
                <a:gd name="T8" fmla="*/ 163 w 1249"/>
                <a:gd name="T9" fmla="*/ 552 h 1236"/>
                <a:gd name="T10" fmla="*/ 182 w 1249"/>
                <a:gd name="T11" fmla="*/ 449 h 1236"/>
                <a:gd name="T12" fmla="*/ 210 w 1249"/>
                <a:gd name="T13" fmla="*/ 356 h 1236"/>
                <a:gd name="T14" fmla="*/ 242 w 1249"/>
                <a:gd name="T15" fmla="*/ 305 h 1236"/>
                <a:gd name="T16" fmla="*/ 275 w 1249"/>
                <a:gd name="T17" fmla="*/ 425 h 1236"/>
                <a:gd name="T18" fmla="*/ 287 w 1249"/>
                <a:gd name="T19" fmla="*/ 517 h 1236"/>
                <a:gd name="T20" fmla="*/ 287 w 1249"/>
                <a:gd name="T21" fmla="*/ 626 h 1236"/>
                <a:gd name="T22" fmla="*/ 287 w 1249"/>
                <a:gd name="T23" fmla="*/ 736 h 1236"/>
                <a:gd name="T24" fmla="*/ 287 w 1249"/>
                <a:gd name="T25" fmla="*/ 845 h 1236"/>
                <a:gd name="T26" fmla="*/ 287 w 1249"/>
                <a:gd name="T27" fmla="*/ 954 h 1236"/>
                <a:gd name="T28" fmla="*/ 287 w 1249"/>
                <a:gd name="T29" fmla="*/ 1052 h 1236"/>
                <a:gd name="T30" fmla="*/ 313 w 1249"/>
                <a:gd name="T31" fmla="*/ 1149 h 1236"/>
                <a:gd name="T32" fmla="*/ 366 w 1249"/>
                <a:gd name="T33" fmla="*/ 1166 h 1236"/>
                <a:gd name="T34" fmla="*/ 373 w 1249"/>
                <a:gd name="T35" fmla="*/ 1068 h 1236"/>
                <a:gd name="T36" fmla="*/ 378 w 1249"/>
                <a:gd name="T37" fmla="*/ 931 h 1236"/>
                <a:gd name="T38" fmla="*/ 406 w 1249"/>
                <a:gd name="T39" fmla="*/ 839 h 1236"/>
                <a:gd name="T40" fmla="*/ 438 w 1249"/>
                <a:gd name="T41" fmla="*/ 673 h 1236"/>
                <a:gd name="T42" fmla="*/ 464 w 1249"/>
                <a:gd name="T43" fmla="*/ 523 h 1236"/>
                <a:gd name="T44" fmla="*/ 496 w 1249"/>
                <a:gd name="T45" fmla="*/ 414 h 1236"/>
                <a:gd name="T46" fmla="*/ 483 w 1249"/>
                <a:gd name="T47" fmla="*/ 305 h 1236"/>
                <a:gd name="T48" fmla="*/ 509 w 1249"/>
                <a:gd name="T49" fmla="*/ 201 h 1236"/>
                <a:gd name="T50" fmla="*/ 548 w 1249"/>
                <a:gd name="T51" fmla="*/ 167 h 1236"/>
                <a:gd name="T52" fmla="*/ 581 w 1249"/>
                <a:gd name="T53" fmla="*/ 270 h 1236"/>
                <a:gd name="T54" fmla="*/ 634 w 1249"/>
                <a:gd name="T55" fmla="*/ 414 h 1236"/>
                <a:gd name="T56" fmla="*/ 705 w 1249"/>
                <a:gd name="T57" fmla="*/ 442 h 1236"/>
                <a:gd name="T58" fmla="*/ 700 w 1249"/>
                <a:gd name="T59" fmla="*/ 258 h 1236"/>
                <a:gd name="T60" fmla="*/ 712 w 1249"/>
                <a:gd name="T61" fmla="*/ 109 h 1236"/>
                <a:gd name="T62" fmla="*/ 744 w 1249"/>
                <a:gd name="T63" fmla="*/ 6 h 1236"/>
                <a:gd name="T64" fmla="*/ 810 w 1249"/>
                <a:gd name="T65" fmla="*/ 104 h 1236"/>
                <a:gd name="T66" fmla="*/ 875 w 1249"/>
                <a:gd name="T67" fmla="*/ 224 h 1236"/>
                <a:gd name="T68" fmla="*/ 896 w 1249"/>
                <a:gd name="T69" fmla="*/ 299 h 1236"/>
                <a:gd name="T70" fmla="*/ 915 w 1249"/>
                <a:gd name="T71" fmla="*/ 391 h 1236"/>
                <a:gd name="T72" fmla="*/ 934 w 1249"/>
                <a:gd name="T73" fmla="*/ 494 h 1236"/>
                <a:gd name="T74" fmla="*/ 948 w 1249"/>
                <a:gd name="T75" fmla="*/ 597 h 1236"/>
                <a:gd name="T76" fmla="*/ 954 w 1249"/>
                <a:gd name="T77" fmla="*/ 702 h 1236"/>
                <a:gd name="T78" fmla="*/ 954 w 1249"/>
                <a:gd name="T79" fmla="*/ 788 h 1236"/>
                <a:gd name="T80" fmla="*/ 961 w 1249"/>
                <a:gd name="T81" fmla="*/ 879 h 1236"/>
                <a:gd name="T82" fmla="*/ 967 w 1249"/>
                <a:gd name="T83" fmla="*/ 970 h 1236"/>
                <a:gd name="T84" fmla="*/ 940 w 1249"/>
                <a:gd name="T85" fmla="*/ 1109 h 1236"/>
                <a:gd name="T86" fmla="*/ 948 w 1249"/>
                <a:gd name="T87" fmla="*/ 1212 h 1236"/>
                <a:gd name="T88" fmla="*/ 1032 w 1249"/>
                <a:gd name="T89" fmla="*/ 1126 h 1236"/>
                <a:gd name="T90" fmla="*/ 1059 w 1249"/>
                <a:gd name="T91" fmla="*/ 1028 h 1236"/>
                <a:gd name="T92" fmla="*/ 1097 w 1249"/>
                <a:gd name="T93" fmla="*/ 1046 h 1236"/>
                <a:gd name="T94" fmla="*/ 1104 w 1249"/>
                <a:gd name="T95" fmla="*/ 1161 h 1236"/>
                <a:gd name="T96" fmla="*/ 1144 w 1249"/>
                <a:gd name="T97" fmla="*/ 1109 h 1236"/>
                <a:gd name="T98" fmla="*/ 1150 w 1249"/>
                <a:gd name="T99" fmla="*/ 1005 h 1236"/>
                <a:gd name="T100" fmla="*/ 1176 w 1249"/>
                <a:gd name="T101" fmla="*/ 896 h 1236"/>
                <a:gd name="T102" fmla="*/ 1195 w 1249"/>
                <a:gd name="T103" fmla="*/ 793 h 1236"/>
                <a:gd name="T104" fmla="*/ 1215 w 1249"/>
                <a:gd name="T105" fmla="*/ 702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9" h="1236">
                  <a:moveTo>
                    <a:pt x="0" y="1068"/>
                  </a:moveTo>
                  <a:lnTo>
                    <a:pt x="19" y="1063"/>
                  </a:lnTo>
                  <a:lnTo>
                    <a:pt x="25" y="1046"/>
                  </a:lnTo>
                  <a:lnTo>
                    <a:pt x="25" y="1028"/>
                  </a:lnTo>
                  <a:lnTo>
                    <a:pt x="33" y="1011"/>
                  </a:lnTo>
                  <a:lnTo>
                    <a:pt x="39" y="994"/>
                  </a:lnTo>
                  <a:lnTo>
                    <a:pt x="52" y="977"/>
                  </a:lnTo>
                  <a:lnTo>
                    <a:pt x="58" y="960"/>
                  </a:lnTo>
                  <a:lnTo>
                    <a:pt x="72" y="937"/>
                  </a:lnTo>
                  <a:lnTo>
                    <a:pt x="79" y="908"/>
                  </a:lnTo>
                  <a:lnTo>
                    <a:pt x="84" y="884"/>
                  </a:lnTo>
                  <a:lnTo>
                    <a:pt x="91" y="862"/>
                  </a:lnTo>
                  <a:lnTo>
                    <a:pt x="104" y="845"/>
                  </a:lnTo>
                  <a:lnTo>
                    <a:pt x="104" y="827"/>
                  </a:lnTo>
                  <a:lnTo>
                    <a:pt x="104" y="798"/>
                  </a:lnTo>
                  <a:lnTo>
                    <a:pt x="112" y="776"/>
                  </a:lnTo>
                  <a:lnTo>
                    <a:pt x="117" y="759"/>
                  </a:lnTo>
                  <a:lnTo>
                    <a:pt x="123" y="702"/>
                  </a:lnTo>
                  <a:lnTo>
                    <a:pt x="131" y="678"/>
                  </a:lnTo>
                  <a:lnTo>
                    <a:pt x="150" y="655"/>
                  </a:lnTo>
                  <a:lnTo>
                    <a:pt x="156" y="626"/>
                  </a:lnTo>
                  <a:lnTo>
                    <a:pt x="156" y="609"/>
                  </a:lnTo>
                  <a:lnTo>
                    <a:pt x="156" y="592"/>
                  </a:lnTo>
                  <a:lnTo>
                    <a:pt x="156" y="568"/>
                  </a:lnTo>
                  <a:lnTo>
                    <a:pt x="163" y="552"/>
                  </a:lnTo>
                  <a:lnTo>
                    <a:pt x="163" y="535"/>
                  </a:lnTo>
                  <a:lnTo>
                    <a:pt x="163" y="511"/>
                  </a:lnTo>
                  <a:lnTo>
                    <a:pt x="163" y="494"/>
                  </a:lnTo>
                  <a:lnTo>
                    <a:pt x="177" y="471"/>
                  </a:lnTo>
                  <a:lnTo>
                    <a:pt x="182" y="449"/>
                  </a:lnTo>
                  <a:lnTo>
                    <a:pt x="182" y="431"/>
                  </a:lnTo>
                  <a:lnTo>
                    <a:pt x="189" y="414"/>
                  </a:lnTo>
                  <a:lnTo>
                    <a:pt x="189" y="396"/>
                  </a:lnTo>
                  <a:lnTo>
                    <a:pt x="189" y="380"/>
                  </a:lnTo>
                  <a:lnTo>
                    <a:pt x="210" y="356"/>
                  </a:lnTo>
                  <a:lnTo>
                    <a:pt x="221" y="339"/>
                  </a:lnTo>
                  <a:lnTo>
                    <a:pt x="221" y="322"/>
                  </a:lnTo>
                  <a:lnTo>
                    <a:pt x="221" y="305"/>
                  </a:lnTo>
                  <a:lnTo>
                    <a:pt x="221" y="287"/>
                  </a:lnTo>
                  <a:lnTo>
                    <a:pt x="242" y="305"/>
                  </a:lnTo>
                  <a:lnTo>
                    <a:pt x="248" y="322"/>
                  </a:lnTo>
                  <a:lnTo>
                    <a:pt x="261" y="344"/>
                  </a:lnTo>
                  <a:lnTo>
                    <a:pt x="261" y="368"/>
                  </a:lnTo>
                  <a:lnTo>
                    <a:pt x="261" y="396"/>
                  </a:lnTo>
                  <a:lnTo>
                    <a:pt x="275" y="425"/>
                  </a:lnTo>
                  <a:lnTo>
                    <a:pt x="280" y="442"/>
                  </a:lnTo>
                  <a:lnTo>
                    <a:pt x="280" y="459"/>
                  </a:lnTo>
                  <a:lnTo>
                    <a:pt x="287" y="478"/>
                  </a:lnTo>
                  <a:lnTo>
                    <a:pt x="287" y="500"/>
                  </a:lnTo>
                  <a:lnTo>
                    <a:pt x="287" y="517"/>
                  </a:lnTo>
                  <a:lnTo>
                    <a:pt x="287" y="540"/>
                  </a:lnTo>
                  <a:lnTo>
                    <a:pt x="287" y="564"/>
                  </a:lnTo>
                  <a:lnTo>
                    <a:pt x="287" y="580"/>
                  </a:lnTo>
                  <a:lnTo>
                    <a:pt x="287" y="603"/>
                  </a:lnTo>
                  <a:lnTo>
                    <a:pt x="287" y="626"/>
                  </a:lnTo>
                  <a:lnTo>
                    <a:pt x="287" y="650"/>
                  </a:lnTo>
                  <a:lnTo>
                    <a:pt x="287" y="673"/>
                  </a:lnTo>
                  <a:lnTo>
                    <a:pt x="287" y="702"/>
                  </a:lnTo>
                  <a:lnTo>
                    <a:pt x="287" y="718"/>
                  </a:lnTo>
                  <a:lnTo>
                    <a:pt x="287" y="736"/>
                  </a:lnTo>
                  <a:lnTo>
                    <a:pt x="287" y="753"/>
                  </a:lnTo>
                  <a:lnTo>
                    <a:pt x="287" y="781"/>
                  </a:lnTo>
                  <a:lnTo>
                    <a:pt x="287" y="798"/>
                  </a:lnTo>
                  <a:lnTo>
                    <a:pt x="287" y="827"/>
                  </a:lnTo>
                  <a:lnTo>
                    <a:pt x="287" y="845"/>
                  </a:lnTo>
                  <a:lnTo>
                    <a:pt x="287" y="867"/>
                  </a:lnTo>
                  <a:lnTo>
                    <a:pt x="287" y="891"/>
                  </a:lnTo>
                  <a:lnTo>
                    <a:pt x="287" y="908"/>
                  </a:lnTo>
                  <a:lnTo>
                    <a:pt x="287" y="937"/>
                  </a:lnTo>
                  <a:lnTo>
                    <a:pt x="287" y="954"/>
                  </a:lnTo>
                  <a:lnTo>
                    <a:pt x="287" y="970"/>
                  </a:lnTo>
                  <a:lnTo>
                    <a:pt x="287" y="989"/>
                  </a:lnTo>
                  <a:lnTo>
                    <a:pt x="287" y="1017"/>
                  </a:lnTo>
                  <a:lnTo>
                    <a:pt x="287" y="1034"/>
                  </a:lnTo>
                  <a:lnTo>
                    <a:pt x="287" y="1052"/>
                  </a:lnTo>
                  <a:lnTo>
                    <a:pt x="294" y="1068"/>
                  </a:lnTo>
                  <a:lnTo>
                    <a:pt x="300" y="1091"/>
                  </a:lnTo>
                  <a:lnTo>
                    <a:pt x="308" y="1109"/>
                  </a:lnTo>
                  <a:lnTo>
                    <a:pt x="313" y="1126"/>
                  </a:lnTo>
                  <a:lnTo>
                    <a:pt x="313" y="1149"/>
                  </a:lnTo>
                  <a:lnTo>
                    <a:pt x="327" y="1171"/>
                  </a:lnTo>
                  <a:lnTo>
                    <a:pt x="327" y="1190"/>
                  </a:lnTo>
                  <a:lnTo>
                    <a:pt x="333" y="1212"/>
                  </a:lnTo>
                  <a:lnTo>
                    <a:pt x="352" y="1183"/>
                  </a:lnTo>
                  <a:lnTo>
                    <a:pt x="366" y="1166"/>
                  </a:lnTo>
                  <a:lnTo>
                    <a:pt x="366" y="1149"/>
                  </a:lnTo>
                  <a:lnTo>
                    <a:pt x="366" y="1126"/>
                  </a:lnTo>
                  <a:lnTo>
                    <a:pt x="366" y="1109"/>
                  </a:lnTo>
                  <a:lnTo>
                    <a:pt x="373" y="1085"/>
                  </a:lnTo>
                  <a:lnTo>
                    <a:pt x="373" y="1068"/>
                  </a:lnTo>
                  <a:lnTo>
                    <a:pt x="378" y="1046"/>
                  </a:lnTo>
                  <a:lnTo>
                    <a:pt x="378" y="1028"/>
                  </a:lnTo>
                  <a:lnTo>
                    <a:pt x="378" y="1011"/>
                  </a:lnTo>
                  <a:lnTo>
                    <a:pt x="378" y="989"/>
                  </a:lnTo>
                  <a:lnTo>
                    <a:pt x="378" y="931"/>
                  </a:lnTo>
                  <a:lnTo>
                    <a:pt x="378" y="913"/>
                  </a:lnTo>
                  <a:lnTo>
                    <a:pt x="392" y="896"/>
                  </a:lnTo>
                  <a:lnTo>
                    <a:pt x="398" y="879"/>
                  </a:lnTo>
                  <a:lnTo>
                    <a:pt x="398" y="855"/>
                  </a:lnTo>
                  <a:lnTo>
                    <a:pt x="406" y="839"/>
                  </a:lnTo>
                  <a:lnTo>
                    <a:pt x="425" y="804"/>
                  </a:lnTo>
                  <a:lnTo>
                    <a:pt x="431" y="781"/>
                  </a:lnTo>
                  <a:lnTo>
                    <a:pt x="431" y="759"/>
                  </a:lnTo>
                  <a:lnTo>
                    <a:pt x="431" y="690"/>
                  </a:lnTo>
                  <a:lnTo>
                    <a:pt x="438" y="673"/>
                  </a:lnTo>
                  <a:lnTo>
                    <a:pt x="450" y="655"/>
                  </a:lnTo>
                  <a:lnTo>
                    <a:pt x="464" y="632"/>
                  </a:lnTo>
                  <a:lnTo>
                    <a:pt x="464" y="564"/>
                  </a:lnTo>
                  <a:lnTo>
                    <a:pt x="464" y="540"/>
                  </a:lnTo>
                  <a:lnTo>
                    <a:pt x="464" y="523"/>
                  </a:lnTo>
                  <a:lnTo>
                    <a:pt x="483" y="500"/>
                  </a:lnTo>
                  <a:lnTo>
                    <a:pt x="490" y="482"/>
                  </a:lnTo>
                  <a:lnTo>
                    <a:pt x="490" y="466"/>
                  </a:lnTo>
                  <a:lnTo>
                    <a:pt x="490" y="449"/>
                  </a:lnTo>
                  <a:lnTo>
                    <a:pt x="496" y="414"/>
                  </a:lnTo>
                  <a:lnTo>
                    <a:pt x="496" y="396"/>
                  </a:lnTo>
                  <a:lnTo>
                    <a:pt x="490" y="380"/>
                  </a:lnTo>
                  <a:lnTo>
                    <a:pt x="496" y="351"/>
                  </a:lnTo>
                  <a:lnTo>
                    <a:pt x="483" y="322"/>
                  </a:lnTo>
                  <a:lnTo>
                    <a:pt x="483" y="305"/>
                  </a:lnTo>
                  <a:lnTo>
                    <a:pt x="490" y="281"/>
                  </a:lnTo>
                  <a:lnTo>
                    <a:pt x="496" y="258"/>
                  </a:lnTo>
                  <a:lnTo>
                    <a:pt x="504" y="242"/>
                  </a:lnTo>
                  <a:lnTo>
                    <a:pt x="504" y="219"/>
                  </a:lnTo>
                  <a:lnTo>
                    <a:pt x="509" y="201"/>
                  </a:lnTo>
                  <a:lnTo>
                    <a:pt x="516" y="184"/>
                  </a:lnTo>
                  <a:lnTo>
                    <a:pt x="516" y="167"/>
                  </a:lnTo>
                  <a:lnTo>
                    <a:pt x="523" y="150"/>
                  </a:lnTo>
                  <a:lnTo>
                    <a:pt x="542" y="150"/>
                  </a:lnTo>
                  <a:lnTo>
                    <a:pt x="548" y="167"/>
                  </a:lnTo>
                  <a:lnTo>
                    <a:pt x="562" y="184"/>
                  </a:lnTo>
                  <a:lnTo>
                    <a:pt x="575" y="207"/>
                  </a:lnTo>
                  <a:lnTo>
                    <a:pt x="581" y="230"/>
                  </a:lnTo>
                  <a:lnTo>
                    <a:pt x="581" y="253"/>
                  </a:lnTo>
                  <a:lnTo>
                    <a:pt x="581" y="270"/>
                  </a:lnTo>
                  <a:lnTo>
                    <a:pt x="588" y="299"/>
                  </a:lnTo>
                  <a:lnTo>
                    <a:pt x="602" y="334"/>
                  </a:lnTo>
                  <a:lnTo>
                    <a:pt x="607" y="363"/>
                  </a:lnTo>
                  <a:lnTo>
                    <a:pt x="621" y="391"/>
                  </a:lnTo>
                  <a:lnTo>
                    <a:pt x="634" y="414"/>
                  </a:lnTo>
                  <a:lnTo>
                    <a:pt x="646" y="437"/>
                  </a:lnTo>
                  <a:lnTo>
                    <a:pt x="653" y="454"/>
                  </a:lnTo>
                  <a:lnTo>
                    <a:pt x="673" y="459"/>
                  </a:lnTo>
                  <a:lnTo>
                    <a:pt x="700" y="459"/>
                  </a:lnTo>
                  <a:lnTo>
                    <a:pt x="705" y="442"/>
                  </a:lnTo>
                  <a:lnTo>
                    <a:pt x="700" y="385"/>
                  </a:lnTo>
                  <a:lnTo>
                    <a:pt x="700" y="368"/>
                  </a:lnTo>
                  <a:lnTo>
                    <a:pt x="705" y="344"/>
                  </a:lnTo>
                  <a:lnTo>
                    <a:pt x="705" y="316"/>
                  </a:lnTo>
                  <a:lnTo>
                    <a:pt x="700" y="258"/>
                  </a:lnTo>
                  <a:lnTo>
                    <a:pt x="700" y="242"/>
                  </a:lnTo>
                  <a:lnTo>
                    <a:pt x="700" y="219"/>
                  </a:lnTo>
                  <a:lnTo>
                    <a:pt x="712" y="191"/>
                  </a:lnTo>
                  <a:lnTo>
                    <a:pt x="712" y="167"/>
                  </a:lnTo>
                  <a:lnTo>
                    <a:pt x="712" y="109"/>
                  </a:lnTo>
                  <a:lnTo>
                    <a:pt x="705" y="52"/>
                  </a:lnTo>
                  <a:lnTo>
                    <a:pt x="705" y="35"/>
                  </a:lnTo>
                  <a:lnTo>
                    <a:pt x="705" y="12"/>
                  </a:lnTo>
                  <a:lnTo>
                    <a:pt x="725" y="0"/>
                  </a:lnTo>
                  <a:lnTo>
                    <a:pt x="744" y="6"/>
                  </a:lnTo>
                  <a:lnTo>
                    <a:pt x="765" y="23"/>
                  </a:lnTo>
                  <a:lnTo>
                    <a:pt x="777" y="41"/>
                  </a:lnTo>
                  <a:lnTo>
                    <a:pt x="791" y="64"/>
                  </a:lnTo>
                  <a:lnTo>
                    <a:pt x="803" y="86"/>
                  </a:lnTo>
                  <a:lnTo>
                    <a:pt x="810" y="104"/>
                  </a:lnTo>
                  <a:lnTo>
                    <a:pt x="817" y="127"/>
                  </a:lnTo>
                  <a:lnTo>
                    <a:pt x="830" y="155"/>
                  </a:lnTo>
                  <a:lnTo>
                    <a:pt x="836" y="184"/>
                  </a:lnTo>
                  <a:lnTo>
                    <a:pt x="863" y="207"/>
                  </a:lnTo>
                  <a:lnTo>
                    <a:pt x="875" y="224"/>
                  </a:lnTo>
                  <a:lnTo>
                    <a:pt x="901" y="248"/>
                  </a:lnTo>
                  <a:lnTo>
                    <a:pt x="921" y="248"/>
                  </a:lnTo>
                  <a:lnTo>
                    <a:pt x="901" y="253"/>
                  </a:lnTo>
                  <a:lnTo>
                    <a:pt x="889" y="270"/>
                  </a:lnTo>
                  <a:lnTo>
                    <a:pt x="896" y="299"/>
                  </a:lnTo>
                  <a:lnTo>
                    <a:pt x="901" y="316"/>
                  </a:lnTo>
                  <a:lnTo>
                    <a:pt x="908" y="334"/>
                  </a:lnTo>
                  <a:lnTo>
                    <a:pt x="915" y="351"/>
                  </a:lnTo>
                  <a:lnTo>
                    <a:pt x="915" y="373"/>
                  </a:lnTo>
                  <a:lnTo>
                    <a:pt x="915" y="391"/>
                  </a:lnTo>
                  <a:lnTo>
                    <a:pt x="921" y="414"/>
                  </a:lnTo>
                  <a:lnTo>
                    <a:pt x="921" y="437"/>
                  </a:lnTo>
                  <a:lnTo>
                    <a:pt x="921" y="459"/>
                  </a:lnTo>
                  <a:lnTo>
                    <a:pt x="929" y="478"/>
                  </a:lnTo>
                  <a:lnTo>
                    <a:pt x="934" y="494"/>
                  </a:lnTo>
                  <a:lnTo>
                    <a:pt x="940" y="517"/>
                  </a:lnTo>
                  <a:lnTo>
                    <a:pt x="940" y="535"/>
                  </a:lnTo>
                  <a:lnTo>
                    <a:pt x="940" y="552"/>
                  </a:lnTo>
                  <a:lnTo>
                    <a:pt x="948" y="580"/>
                  </a:lnTo>
                  <a:lnTo>
                    <a:pt x="948" y="597"/>
                  </a:lnTo>
                  <a:lnTo>
                    <a:pt x="948" y="621"/>
                  </a:lnTo>
                  <a:lnTo>
                    <a:pt x="948" y="644"/>
                  </a:lnTo>
                  <a:lnTo>
                    <a:pt x="954" y="661"/>
                  </a:lnTo>
                  <a:lnTo>
                    <a:pt x="954" y="678"/>
                  </a:lnTo>
                  <a:lnTo>
                    <a:pt x="954" y="702"/>
                  </a:lnTo>
                  <a:lnTo>
                    <a:pt x="954" y="718"/>
                  </a:lnTo>
                  <a:lnTo>
                    <a:pt x="954" y="736"/>
                  </a:lnTo>
                  <a:lnTo>
                    <a:pt x="954" y="753"/>
                  </a:lnTo>
                  <a:lnTo>
                    <a:pt x="954" y="769"/>
                  </a:lnTo>
                  <a:lnTo>
                    <a:pt x="954" y="788"/>
                  </a:lnTo>
                  <a:lnTo>
                    <a:pt x="954" y="804"/>
                  </a:lnTo>
                  <a:lnTo>
                    <a:pt x="954" y="822"/>
                  </a:lnTo>
                  <a:lnTo>
                    <a:pt x="961" y="845"/>
                  </a:lnTo>
                  <a:lnTo>
                    <a:pt x="961" y="862"/>
                  </a:lnTo>
                  <a:lnTo>
                    <a:pt x="961" y="879"/>
                  </a:lnTo>
                  <a:lnTo>
                    <a:pt x="961" y="896"/>
                  </a:lnTo>
                  <a:lnTo>
                    <a:pt x="967" y="913"/>
                  </a:lnTo>
                  <a:lnTo>
                    <a:pt x="967" y="931"/>
                  </a:lnTo>
                  <a:lnTo>
                    <a:pt x="967" y="948"/>
                  </a:lnTo>
                  <a:lnTo>
                    <a:pt x="967" y="970"/>
                  </a:lnTo>
                  <a:lnTo>
                    <a:pt x="967" y="989"/>
                  </a:lnTo>
                  <a:lnTo>
                    <a:pt x="961" y="1011"/>
                  </a:lnTo>
                  <a:lnTo>
                    <a:pt x="948" y="1068"/>
                  </a:lnTo>
                  <a:lnTo>
                    <a:pt x="940" y="1091"/>
                  </a:lnTo>
                  <a:lnTo>
                    <a:pt x="940" y="1109"/>
                  </a:lnTo>
                  <a:lnTo>
                    <a:pt x="940" y="1132"/>
                  </a:lnTo>
                  <a:lnTo>
                    <a:pt x="940" y="1149"/>
                  </a:lnTo>
                  <a:lnTo>
                    <a:pt x="948" y="1166"/>
                  </a:lnTo>
                  <a:lnTo>
                    <a:pt x="948" y="1195"/>
                  </a:lnTo>
                  <a:lnTo>
                    <a:pt x="948" y="1212"/>
                  </a:lnTo>
                  <a:lnTo>
                    <a:pt x="961" y="1235"/>
                  </a:lnTo>
                  <a:lnTo>
                    <a:pt x="994" y="1224"/>
                  </a:lnTo>
                  <a:lnTo>
                    <a:pt x="999" y="1200"/>
                  </a:lnTo>
                  <a:lnTo>
                    <a:pt x="1019" y="1143"/>
                  </a:lnTo>
                  <a:lnTo>
                    <a:pt x="1032" y="1126"/>
                  </a:lnTo>
                  <a:lnTo>
                    <a:pt x="1038" y="1103"/>
                  </a:lnTo>
                  <a:lnTo>
                    <a:pt x="1046" y="1085"/>
                  </a:lnTo>
                  <a:lnTo>
                    <a:pt x="1052" y="1063"/>
                  </a:lnTo>
                  <a:lnTo>
                    <a:pt x="1052" y="1046"/>
                  </a:lnTo>
                  <a:lnTo>
                    <a:pt x="1059" y="1028"/>
                  </a:lnTo>
                  <a:lnTo>
                    <a:pt x="1065" y="1011"/>
                  </a:lnTo>
                  <a:lnTo>
                    <a:pt x="1071" y="989"/>
                  </a:lnTo>
                  <a:lnTo>
                    <a:pt x="1097" y="1011"/>
                  </a:lnTo>
                  <a:lnTo>
                    <a:pt x="1097" y="1028"/>
                  </a:lnTo>
                  <a:lnTo>
                    <a:pt x="1097" y="1046"/>
                  </a:lnTo>
                  <a:lnTo>
                    <a:pt x="1097" y="1068"/>
                  </a:lnTo>
                  <a:lnTo>
                    <a:pt x="1097" y="1097"/>
                  </a:lnTo>
                  <a:lnTo>
                    <a:pt x="1097" y="1114"/>
                  </a:lnTo>
                  <a:lnTo>
                    <a:pt x="1097" y="1143"/>
                  </a:lnTo>
                  <a:lnTo>
                    <a:pt x="1104" y="1161"/>
                  </a:lnTo>
                  <a:lnTo>
                    <a:pt x="1104" y="1178"/>
                  </a:lnTo>
                  <a:lnTo>
                    <a:pt x="1125" y="1183"/>
                  </a:lnTo>
                  <a:lnTo>
                    <a:pt x="1136" y="1161"/>
                  </a:lnTo>
                  <a:lnTo>
                    <a:pt x="1136" y="1138"/>
                  </a:lnTo>
                  <a:lnTo>
                    <a:pt x="1144" y="1109"/>
                  </a:lnTo>
                  <a:lnTo>
                    <a:pt x="1144" y="1091"/>
                  </a:lnTo>
                  <a:lnTo>
                    <a:pt x="1136" y="1063"/>
                  </a:lnTo>
                  <a:lnTo>
                    <a:pt x="1144" y="1046"/>
                  </a:lnTo>
                  <a:lnTo>
                    <a:pt x="1150" y="1023"/>
                  </a:lnTo>
                  <a:lnTo>
                    <a:pt x="1150" y="1005"/>
                  </a:lnTo>
                  <a:lnTo>
                    <a:pt x="1150" y="989"/>
                  </a:lnTo>
                  <a:lnTo>
                    <a:pt x="1157" y="966"/>
                  </a:lnTo>
                  <a:lnTo>
                    <a:pt x="1157" y="942"/>
                  </a:lnTo>
                  <a:lnTo>
                    <a:pt x="1163" y="919"/>
                  </a:lnTo>
                  <a:lnTo>
                    <a:pt x="1176" y="896"/>
                  </a:lnTo>
                  <a:lnTo>
                    <a:pt x="1176" y="879"/>
                  </a:lnTo>
                  <a:lnTo>
                    <a:pt x="1176" y="862"/>
                  </a:lnTo>
                  <a:lnTo>
                    <a:pt x="1176" y="833"/>
                  </a:lnTo>
                  <a:lnTo>
                    <a:pt x="1183" y="816"/>
                  </a:lnTo>
                  <a:lnTo>
                    <a:pt x="1195" y="793"/>
                  </a:lnTo>
                  <a:lnTo>
                    <a:pt x="1195" y="776"/>
                  </a:lnTo>
                  <a:lnTo>
                    <a:pt x="1195" y="759"/>
                  </a:lnTo>
                  <a:lnTo>
                    <a:pt x="1202" y="741"/>
                  </a:lnTo>
                  <a:lnTo>
                    <a:pt x="1215" y="718"/>
                  </a:lnTo>
                  <a:lnTo>
                    <a:pt x="1215" y="702"/>
                  </a:lnTo>
                  <a:lnTo>
                    <a:pt x="1228" y="683"/>
                  </a:lnTo>
                  <a:lnTo>
                    <a:pt x="1228" y="667"/>
                  </a:lnTo>
                  <a:lnTo>
                    <a:pt x="1248" y="655"/>
                  </a:lnTo>
                  <a:lnTo>
                    <a:pt x="1248" y="638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122613" y="3971925"/>
              <a:ext cx="2335212" cy="558800"/>
            </a:xfrm>
            <a:custGeom>
              <a:avLst/>
              <a:gdLst>
                <a:gd name="T0" fmla="*/ 0 w 1471"/>
                <a:gd name="T1" fmla="*/ 19 h 352"/>
                <a:gd name="T2" fmla="*/ 12 w 1471"/>
                <a:gd name="T3" fmla="*/ 60 h 352"/>
                <a:gd name="T4" fmla="*/ 25 w 1471"/>
                <a:gd name="T5" fmla="*/ 93 h 352"/>
                <a:gd name="T6" fmla="*/ 38 w 1471"/>
                <a:gd name="T7" fmla="*/ 134 h 352"/>
                <a:gd name="T8" fmla="*/ 52 w 1471"/>
                <a:gd name="T9" fmla="*/ 169 h 352"/>
                <a:gd name="T10" fmla="*/ 71 w 1471"/>
                <a:gd name="T11" fmla="*/ 208 h 352"/>
                <a:gd name="T12" fmla="*/ 91 w 1471"/>
                <a:gd name="T13" fmla="*/ 243 h 352"/>
                <a:gd name="T14" fmla="*/ 103 w 1471"/>
                <a:gd name="T15" fmla="*/ 277 h 352"/>
                <a:gd name="T16" fmla="*/ 142 w 1471"/>
                <a:gd name="T17" fmla="*/ 294 h 352"/>
                <a:gd name="T18" fmla="*/ 156 w 1471"/>
                <a:gd name="T19" fmla="*/ 260 h 352"/>
                <a:gd name="T20" fmla="*/ 169 w 1471"/>
                <a:gd name="T21" fmla="*/ 226 h 352"/>
                <a:gd name="T22" fmla="*/ 182 w 1471"/>
                <a:gd name="T23" fmla="*/ 191 h 352"/>
                <a:gd name="T24" fmla="*/ 208 w 1471"/>
                <a:gd name="T25" fmla="*/ 174 h 352"/>
                <a:gd name="T26" fmla="*/ 234 w 1471"/>
                <a:gd name="T27" fmla="*/ 203 h 352"/>
                <a:gd name="T28" fmla="*/ 261 w 1471"/>
                <a:gd name="T29" fmla="*/ 226 h 352"/>
                <a:gd name="T30" fmla="*/ 287 w 1471"/>
                <a:gd name="T31" fmla="*/ 265 h 352"/>
                <a:gd name="T32" fmla="*/ 306 w 1471"/>
                <a:gd name="T33" fmla="*/ 300 h 352"/>
                <a:gd name="T34" fmla="*/ 338 w 1471"/>
                <a:gd name="T35" fmla="*/ 255 h 352"/>
                <a:gd name="T36" fmla="*/ 365 w 1471"/>
                <a:gd name="T37" fmla="*/ 208 h 352"/>
                <a:gd name="T38" fmla="*/ 392 w 1471"/>
                <a:gd name="T39" fmla="*/ 169 h 352"/>
                <a:gd name="T40" fmla="*/ 411 w 1471"/>
                <a:gd name="T41" fmla="*/ 134 h 352"/>
                <a:gd name="T42" fmla="*/ 444 w 1471"/>
                <a:gd name="T43" fmla="*/ 99 h 352"/>
                <a:gd name="T44" fmla="*/ 490 w 1471"/>
                <a:gd name="T45" fmla="*/ 117 h 352"/>
                <a:gd name="T46" fmla="*/ 515 w 1471"/>
                <a:gd name="T47" fmla="*/ 150 h 352"/>
                <a:gd name="T48" fmla="*/ 534 w 1471"/>
                <a:gd name="T49" fmla="*/ 185 h 352"/>
                <a:gd name="T50" fmla="*/ 548 w 1471"/>
                <a:gd name="T51" fmla="*/ 185 h 352"/>
                <a:gd name="T52" fmla="*/ 574 w 1471"/>
                <a:gd name="T53" fmla="*/ 150 h 352"/>
                <a:gd name="T54" fmla="*/ 613 w 1471"/>
                <a:gd name="T55" fmla="*/ 122 h 352"/>
                <a:gd name="T56" fmla="*/ 665 w 1471"/>
                <a:gd name="T57" fmla="*/ 146 h 352"/>
                <a:gd name="T58" fmla="*/ 705 w 1471"/>
                <a:gd name="T59" fmla="*/ 185 h 352"/>
                <a:gd name="T60" fmla="*/ 738 w 1471"/>
                <a:gd name="T61" fmla="*/ 214 h 352"/>
                <a:gd name="T62" fmla="*/ 764 w 1471"/>
                <a:gd name="T63" fmla="*/ 255 h 352"/>
                <a:gd name="T64" fmla="*/ 784 w 1471"/>
                <a:gd name="T65" fmla="*/ 289 h 352"/>
                <a:gd name="T66" fmla="*/ 810 w 1471"/>
                <a:gd name="T67" fmla="*/ 329 h 352"/>
                <a:gd name="T68" fmla="*/ 849 w 1471"/>
                <a:gd name="T69" fmla="*/ 334 h 352"/>
                <a:gd name="T70" fmla="*/ 862 w 1471"/>
                <a:gd name="T71" fmla="*/ 294 h 352"/>
                <a:gd name="T72" fmla="*/ 908 w 1471"/>
                <a:gd name="T73" fmla="*/ 243 h 352"/>
                <a:gd name="T74" fmla="*/ 920 w 1471"/>
                <a:gd name="T75" fmla="*/ 208 h 352"/>
                <a:gd name="T76" fmla="*/ 941 w 1471"/>
                <a:gd name="T77" fmla="*/ 162 h 352"/>
                <a:gd name="T78" fmla="*/ 993 w 1471"/>
                <a:gd name="T79" fmla="*/ 162 h 352"/>
                <a:gd name="T80" fmla="*/ 1018 w 1471"/>
                <a:gd name="T81" fmla="*/ 197 h 352"/>
                <a:gd name="T82" fmla="*/ 1045 w 1471"/>
                <a:gd name="T83" fmla="*/ 236 h 352"/>
                <a:gd name="T84" fmla="*/ 1058 w 1471"/>
                <a:gd name="T85" fmla="*/ 271 h 352"/>
                <a:gd name="T86" fmla="*/ 1072 w 1471"/>
                <a:gd name="T87" fmla="*/ 312 h 352"/>
                <a:gd name="T88" fmla="*/ 1097 w 1471"/>
                <a:gd name="T89" fmla="*/ 306 h 352"/>
                <a:gd name="T90" fmla="*/ 1123 w 1471"/>
                <a:gd name="T91" fmla="*/ 260 h 352"/>
                <a:gd name="T92" fmla="*/ 1149 w 1471"/>
                <a:gd name="T93" fmla="*/ 220 h 352"/>
                <a:gd name="T94" fmla="*/ 1176 w 1471"/>
                <a:gd name="T95" fmla="*/ 174 h 352"/>
                <a:gd name="T96" fmla="*/ 1202 w 1471"/>
                <a:gd name="T97" fmla="*/ 146 h 352"/>
                <a:gd name="T98" fmla="*/ 1260 w 1471"/>
                <a:gd name="T99" fmla="*/ 157 h 352"/>
                <a:gd name="T100" fmla="*/ 1307 w 1471"/>
                <a:gd name="T101" fmla="*/ 185 h 352"/>
                <a:gd name="T102" fmla="*/ 1358 w 1471"/>
                <a:gd name="T103" fmla="*/ 232 h 352"/>
                <a:gd name="T104" fmla="*/ 1391 w 1471"/>
                <a:gd name="T105" fmla="*/ 265 h 352"/>
                <a:gd name="T106" fmla="*/ 1410 w 1471"/>
                <a:gd name="T107" fmla="*/ 255 h 352"/>
                <a:gd name="T108" fmla="*/ 1431 w 1471"/>
                <a:gd name="T109" fmla="*/ 220 h 352"/>
                <a:gd name="T110" fmla="*/ 1437 w 1471"/>
                <a:gd name="T111" fmla="*/ 179 h 352"/>
                <a:gd name="T112" fmla="*/ 1450 w 1471"/>
                <a:gd name="T113" fmla="*/ 146 h 352"/>
                <a:gd name="T114" fmla="*/ 1470 w 1471"/>
                <a:gd name="T115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1" h="352">
                  <a:moveTo>
                    <a:pt x="8" y="0"/>
                  </a:moveTo>
                  <a:lnTo>
                    <a:pt x="0" y="19"/>
                  </a:lnTo>
                  <a:lnTo>
                    <a:pt x="5" y="36"/>
                  </a:lnTo>
                  <a:lnTo>
                    <a:pt x="12" y="60"/>
                  </a:lnTo>
                  <a:lnTo>
                    <a:pt x="19" y="76"/>
                  </a:lnTo>
                  <a:lnTo>
                    <a:pt x="25" y="93"/>
                  </a:lnTo>
                  <a:lnTo>
                    <a:pt x="33" y="117"/>
                  </a:lnTo>
                  <a:lnTo>
                    <a:pt x="38" y="134"/>
                  </a:lnTo>
                  <a:lnTo>
                    <a:pt x="52" y="150"/>
                  </a:lnTo>
                  <a:lnTo>
                    <a:pt x="52" y="169"/>
                  </a:lnTo>
                  <a:lnTo>
                    <a:pt x="58" y="185"/>
                  </a:lnTo>
                  <a:lnTo>
                    <a:pt x="71" y="208"/>
                  </a:lnTo>
                  <a:lnTo>
                    <a:pt x="77" y="226"/>
                  </a:lnTo>
                  <a:lnTo>
                    <a:pt x="91" y="243"/>
                  </a:lnTo>
                  <a:lnTo>
                    <a:pt x="103" y="260"/>
                  </a:lnTo>
                  <a:lnTo>
                    <a:pt x="103" y="277"/>
                  </a:lnTo>
                  <a:lnTo>
                    <a:pt x="123" y="300"/>
                  </a:lnTo>
                  <a:lnTo>
                    <a:pt x="142" y="294"/>
                  </a:lnTo>
                  <a:lnTo>
                    <a:pt x="150" y="277"/>
                  </a:lnTo>
                  <a:lnTo>
                    <a:pt x="156" y="260"/>
                  </a:lnTo>
                  <a:lnTo>
                    <a:pt x="156" y="243"/>
                  </a:lnTo>
                  <a:lnTo>
                    <a:pt x="169" y="226"/>
                  </a:lnTo>
                  <a:lnTo>
                    <a:pt x="182" y="208"/>
                  </a:lnTo>
                  <a:lnTo>
                    <a:pt x="182" y="191"/>
                  </a:lnTo>
                  <a:lnTo>
                    <a:pt x="189" y="174"/>
                  </a:lnTo>
                  <a:lnTo>
                    <a:pt x="208" y="174"/>
                  </a:lnTo>
                  <a:lnTo>
                    <a:pt x="229" y="185"/>
                  </a:lnTo>
                  <a:lnTo>
                    <a:pt x="234" y="203"/>
                  </a:lnTo>
                  <a:lnTo>
                    <a:pt x="254" y="208"/>
                  </a:lnTo>
                  <a:lnTo>
                    <a:pt x="261" y="226"/>
                  </a:lnTo>
                  <a:lnTo>
                    <a:pt x="273" y="248"/>
                  </a:lnTo>
                  <a:lnTo>
                    <a:pt x="287" y="265"/>
                  </a:lnTo>
                  <a:lnTo>
                    <a:pt x="294" y="283"/>
                  </a:lnTo>
                  <a:lnTo>
                    <a:pt x="306" y="300"/>
                  </a:lnTo>
                  <a:lnTo>
                    <a:pt x="319" y="277"/>
                  </a:lnTo>
                  <a:lnTo>
                    <a:pt x="338" y="255"/>
                  </a:lnTo>
                  <a:lnTo>
                    <a:pt x="352" y="232"/>
                  </a:lnTo>
                  <a:lnTo>
                    <a:pt x="365" y="208"/>
                  </a:lnTo>
                  <a:lnTo>
                    <a:pt x="371" y="185"/>
                  </a:lnTo>
                  <a:lnTo>
                    <a:pt x="392" y="169"/>
                  </a:lnTo>
                  <a:lnTo>
                    <a:pt x="392" y="150"/>
                  </a:lnTo>
                  <a:lnTo>
                    <a:pt x="411" y="134"/>
                  </a:lnTo>
                  <a:lnTo>
                    <a:pt x="425" y="117"/>
                  </a:lnTo>
                  <a:lnTo>
                    <a:pt x="444" y="99"/>
                  </a:lnTo>
                  <a:lnTo>
                    <a:pt x="463" y="93"/>
                  </a:lnTo>
                  <a:lnTo>
                    <a:pt x="490" y="117"/>
                  </a:lnTo>
                  <a:lnTo>
                    <a:pt x="502" y="134"/>
                  </a:lnTo>
                  <a:lnTo>
                    <a:pt x="515" y="150"/>
                  </a:lnTo>
                  <a:lnTo>
                    <a:pt x="523" y="169"/>
                  </a:lnTo>
                  <a:lnTo>
                    <a:pt x="534" y="185"/>
                  </a:lnTo>
                  <a:lnTo>
                    <a:pt x="548" y="203"/>
                  </a:lnTo>
                  <a:lnTo>
                    <a:pt x="548" y="185"/>
                  </a:lnTo>
                  <a:lnTo>
                    <a:pt x="567" y="169"/>
                  </a:lnTo>
                  <a:lnTo>
                    <a:pt x="574" y="150"/>
                  </a:lnTo>
                  <a:lnTo>
                    <a:pt x="600" y="140"/>
                  </a:lnTo>
                  <a:lnTo>
                    <a:pt x="613" y="122"/>
                  </a:lnTo>
                  <a:lnTo>
                    <a:pt x="640" y="134"/>
                  </a:lnTo>
                  <a:lnTo>
                    <a:pt x="665" y="146"/>
                  </a:lnTo>
                  <a:lnTo>
                    <a:pt x="686" y="162"/>
                  </a:lnTo>
                  <a:lnTo>
                    <a:pt x="705" y="185"/>
                  </a:lnTo>
                  <a:lnTo>
                    <a:pt x="724" y="197"/>
                  </a:lnTo>
                  <a:lnTo>
                    <a:pt x="738" y="214"/>
                  </a:lnTo>
                  <a:lnTo>
                    <a:pt x="751" y="232"/>
                  </a:lnTo>
                  <a:lnTo>
                    <a:pt x="764" y="255"/>
                  </a:lnTo>
                  <a:lnTo>
                    <a:pt x="778" y="271"/>
                  </a:lnTo>
                  <a:lnTo>
                    <a:pt x="784" y="289"/>
                  </a:lnTo>
                  <a:lnTo>
                    <a:pt x="810" y="312"/>
                  </a:lnTo>
                  <a:lnTo>
                    <a:pt x="810" y="329"/>
                  </a:lnTo>
                  <a:lnTo>
                    <a:pt x="829" y="351"/>
                  </a:lnTo>
                  <a:lnTo>
                    <a:pt x="849" y="334"/>
                  </a:lnTo>
                  <a:lnTo>
                    <a:pt x="862" y="312"/>
                  </a:lnTo>
                  <a:lnTo>
                    <a:pt x="862" y="294"/>
                  </a:lnTo>
                  <a:lnTo>
                    <a:pt x="887" y="265"/>
                  </a:lnTo>
                  <a:lnTo>
                    <a:pt x="908" y="243"/>
                  </a:lnTo>
                  <a:lnTo>
                    <a:pt x="920" y="226"/>
                  </a:lnTo>
                  <a:lnTo>
                    <a:pt x="920" y="208"/>
                  </a:lnTo>
                  <a:lnTo>
                    <a:pt x="934" y="185"/>
                  </a:lnTo>
                  <a:lnTo>
                    <a:pt x="941" y="162"/>
                  </a:lnTo>
                  <a:lnTo>
                    <a:pt x="960" y="150"/>
                  </a:lnTo>
                  <a:lnTo>
                    <a:pt x="993" y="162"/>
                  </a:lnTo>
                  <a:lnTo>
                    <a:pt x="1006" y="179"/>
                  </a:lnTo>
                  <a:lnTo>
                    <a:pt x="1018" y="197"/>
                  </a:lnTo>
                  <a:lnTo>
                    <a:pt x="1025" y="220"/>
                  </a:lnTo>
                  <a:lnTo>
                    <a:pt x="1045" y="236"/>
                  </a:lnTo>
                  <a:lnTo>
                    <a:pt x="1051" y="255"/>
                  </a:lnTo>
                  <a:lnTo>
                    <a:pt x="1058" y="271"/>
                  </a:lnTo>
                  <a:lnTo>
                    <a:pt x="1064" y="294"/>
                  </a:lnTo>
                  <a:lnTo>
                    <a:pt x="1072" y="312"/>
                  </a:lnTo>
                  <a:lnTo>
                    <a:pt x="1078" y="334"/>
                  </a:lnTo>
                  <a:lnTo>
                    <a:pt x="1097" y="306"/>
                  </a:lnTo>
                  <a:lnTo>
                    <a:pt x="1104" y="289"/>
                  </a:lnTo>
                  <a:lnTo>
                    <a:pt x="1123" y="260"/>
                  </a:lnTo>
                  <a:lnTo>
                    <a:pt x="1137" y="236"/>
                  </a:lnTo>
                  <a:lnTo>
                    <a:pt x="1149" y="220"/>
                  </a:lnTo>
                  <a:lnTo>
                    <a:pt x="1162" y="191"/>
                  </a:lnTo>
                  <a:lnTo>
                    <a:pt x="1176" y="174"/>
                  </a:lnTo>
                  <a:lnTo>
                    <a:pt x="1195" y="162"/>
                  </a:lnTo>
                  <a:lnTo>
                    <a:pt x="1202" y="146"/>
                  </a:lnTo>
                  <a:lnTo>
                    <a:pt x="1221" y="140"/>
                  </a:lnTo>
                  <a:lnTo>
                    <a:pt x="1260" y="157"/>
                  </a:lnTo>
                  <a:lnTo>
                    <a:pt x="1279" y="169"/>
                  </a:lnTo>
                  <a:lnTo>
                    <a:pt x="1307" y="185"/>
                  </a:lnTo>
                  <a:lnTo>
                    <a:pt x="1333" y="208"/>
                  </a:lnTo>
                  <a:lnTo>
                    <a:pt x="1358" y="232"/>
                  </a:lnTo>
                  <a:lnTo>
                    <a:pt x="1377" y="248"/>
                  </a:lnTo>
                  <a:lnTo>
                    <a:pt x="1391" y="265"/>
                  </a:lnTo>
                  <a:lnTo>
                    <a:pt x="1410" y="271"/>
                  </a:lnTo>
                  <a:lnTo>
                    <a:pt x="1410" y="255"/>
                  </a:lnTo>
                  <a:lnTo>
                    <a:pt x="1424" y="236"/>
                  </a:lnTo>
                  <a:lnTo>
                    <a:pt x="1431" y="220"/>
                  </a:lnTo>
                  <a:lnTo>
                    <a:pt x="1437" y="197"/>
                  </a:lnTo>
                  <a:lnTo>
                    <a:pt x="1437" y="179"/>
                  </a:lnTo>
                  <a:lnTo>
                    <a:pt x="1443" y="162"/>
                  </a:lnTo>
                  <a:lnTo>
                    <a:pt x="1450" y="146"/>
                  </a:lnTo>
                  <a:lnTo>
                    <a:pt x="1464" y="128"/>
                  </a:lnTo>
                  <a:lnTo>
                    <a:pt x="1470" y="111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475288" y="3063875"/>
              <a:ext cx="2646362" cy="1090613"/>
            </a:xfrm>
            <a:custGeom>
              <a:avLst/>
              <a:gdLst>
                <a:gd name="T0" fmla="*/ 0 w 1667"/>
                <a:gd name="T1" fmla="*/ 648 h 687"/>
                <a:gd name="T2" fmla="*/ 6 w 1667"/>
                <a:gd name="T3" fmla="*/ 597 h 687"/>
                <a:gd name="T4" fmla="*/ 25 w 1667"/>
                <a:gd name="T5" fmla="*/ 545 h 687"/>
                <a:gd name="T6" fmla="*/ 65 w 1667"/>
                <a:gd name="T7" fmla="*/ 498 h 687"/>
                <a:gd name="T8" fmla="*/ 91 w 1667"/>
                <a:gd name="T9" fmla="*/ 441 h 687"/>
                <a:gd name="T10" fmla="*/ 98 w 1667"/>
                <a:gd name="T11" fmla="*/ 390 h 687"/>
                <a:gd name="T12" fmla="*/ 104 w 1667"/>
                <a:gd name="T13" fmla="*/ 332 h 687"/>
                <a:gd name="T14" fmla="*/ 123 w 1667"/>
                <a:gd name="T15" fmla="*/ 275 h 687"/>
                <a:gd name="T16" fmla="*/ 137 w 1667"/>
                <a:gd name="T17" fmla="*/ 223 h 687"/>
                <a:gd name="T18" fmla="*/ 137 w 1667"/>
                <a:gd name="T19" fmla="*/ 160 h 687"/>
                <a:gd name="T20" fmla="*/ 144 w 1667"/>
                <a:gd name="T21" fmla="*/ 108 h 687"/>
                <a:gd name="T22" fmla="*/ 183 w 1667"/>
                <a:gd name="T23" fmla="*/ 62 h 687"/>
                <a:gd name="T24" fmla="*/ 210 w 1667"/>
                <a:gd name="T25" fmla="*/ 10 h 687"/>
                <a:gd name="T26" fmla="*/ 281 w 1667"/>
                <a:gd name="T27" fmla="*/ 29 h 687"/>
                <a:gd name="T28" fmla="*/ 333 w 1667"/>
                <a:gd name="T29" fmla="*/ 51 h 687"/>
                <a:gd name="T30" fmla="*/ 352 w 1667"/>
                <a:gd name="T31" fmla="*/ 103 h 687"/>
                <a:gd name="T32" fmla="*/ 385 w 1667"/>
                <a:gd name="T33" fmla="*/ 154 h 687"/>
                <a:gd name="T34" fmla="*/ 431 w 1667"/>
                <a:gd name="T35" fmla="*/ 172 h 687"/>
                <a:gd name="T36" fmla="*/ 431 w 1667"/>
                <a:gd name="T37" fmla="*/ 120 h 687"/>
                <a:gd name="T38" fmla="*/ 457 w 1667"/>
                <a:gd name="T39" fmla="*/ 68 h 687"/>
                <a:gd name="T40" fmla="*/ 515 w 1667"/>
                <a:gd name="T41" fmla="*/ 45 h 687"/>
                <a:gd name="T42" fmla="*/ 562 w 1667"/>
                <a:gd name="T43" fmla="*/ 74 h 687"/>
                <a:gd name="T44" fmla="*/ 588 w 1667"/>
                <a:gd name="T45" fmla="*/ 125 h 687"/>
                <a:gd name="T46" fmla="*/ 613 w 1667"/>
                <a:gd name="T47" fmla="*/ 177 h 687"/>
                <a:gd name="T48" fmla="*/ 646 w 1667"/>
                <a:gd name="T49" fmla="*/ 223 h 687"/>
                <a:gd name="T50" fmla="*/ 692 w 1667"/>
                <a:gd name="T51" fmla="*/ 234 h 687"/>
                <a:gd name="T52" fmla="*/ 719 w 1667"/>
                <a:gd name="T53" fmla="*/ 189 h 687"/>
                <a:gd name="T54" fmla="*/ 771 w 1667"/>
                <a:gd name="T55" fmla="*/ 172 h 687"/>
                <a:gd name="T56" fmla="*/ 842 w 1667"/>
                <a:gd name="T57" fmla="*/ 218 h 687"/>
                <a:gd name="T58" fmla="*/ 875 w 1667"/>
                <a:gd name="T59" fmla="*/ 223 h 687"/>
                <a:gd name="T60" fmla="*/ 902 w 1667"/>
                <a:gd name="T61" fmla="*/ 177 h 687"/>
                <a:gd name="T62" fmla="*/ 935 w 1667"/>
                <a:gd name="T63" fmla="*/ 125 h 687"/>
                <a:gd name="T64" fmla="*/ 973 w 1667"/>
                <a:gd name="T65" fmla="*/ 68 h 687"/>
                <a:gd name="T66" fmla="*/ 986 w 1667"/>
                <a:gd name="T67" fmla="*/ 17 h 687"/>
                <a:gd name="T68" fmla="*/ 1045 w 1667"/>
                <a:gd name="T69" fmla="*/ 5 h 687"/>
                <a:gd name="T70" fmla="*/ 1092 w 1667"/>
                <a:gd name="T71" fmla="*/ 39 h 687"/>
                <a:gd name="T72" fmla="*/ 1111 w 1667"/>
                <a:gd name="T73" fmla="*/ 91 h 687"/>
                <a:gd name="T74" fmla="*/ 1136 w 1667"/>
                <a:gd name="T75" fmla="*/ 148 h 687"/>
                <a:gd name="T76" fmla="*/ 1136 w 1667"/>
                <a:gd name="T77" fmla="*/ 201 h 687"/>
                <a:gd name="T78" fmla="*/ 1169 w 1667"/>
                <a:gd name="T79" fmla="*/ 234 h 687"/>
                <a:gd name="T80" fmla="*/ 1182 w 1667"/>
                <a:gd name="T81" fmla="*/ 182 h 687"/>
                <a:gd name="T82" fmla="*/ 1215 w 1667"/>
                <a:gd name="T83" fmla="*/ 125 h 687"/>
                <a:gd name="T84" fmla="*/ 1267 w 1667"/>
                <a:gd name="T85" fmla="*/ 154 h 687"/>
                <a:gd name="T86" fmla="*/ 1307 w 1667"/>
                <a:gd name="T87" fmla="*/ 201 h 687"/>
                <a:gd name="T88" fmla="*/ 1372 w 1667"/>
                <a:gd name="T89" fmla="*/ 234 h 687"/>
                <a:gd name="T90" fmla="*/ 1425 w 1667"/>
                <a:gd name="T91" fmla="*/ 160 h 687"/>
                <a:gd name="T92" fmla="*/ 1476 w 1667"/>
                <a:gd name="T93" fmla="*/ 108 h 687"/>
                <a:gd name="T94" fmla="*/ 1509 w 1667"/>
                <a:gd name="T95" fmla="*/ 51 h 687"/>
                <a:gd name="T96" fmla="*/ 1528 w 1667"/>
                <a:gd name="T97" fmla="*/ 0 h 687"/>
                <a:gd name="T98" fmla="*/ 1588 w 1667"/>
                <a:gd name="T99" fmla="*/ 17 h 687"/>
                <a:gd name="T100" fmla="*/ 1633 w 1667"/>
                <a:gd name="T101" fmla="*/ 57 h 687"/>
                <a:gd name="T102" fmla="*/ 1659 w 1667"/>
                <a:gd name="T103" fmla="*/ 10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7" h="687">
                  <a:moveTo>
                    <a:pt x="6" y="686"/>
                  </a:moveTo>
                  <a:lnTo>
                    <a:pt x="0" y="664"/>
                  </a:lnTo>
                  <a:lnTo>
                    <a:pt x="0" y="648"/>
                  </a:lnTo>
                  <a:lnTo>
                    <a:pt x="0" y="631"/>
                  </a:lnTo>
                  <a:lnTo>
                    <a:pt x="0" y="613"/>
                  </a:lnTo>
                  <a:lnTo>
                    <a:pt x="6" y="597"/>
                  </a:lnTo>
                  <a:lnTo>
                    <a:pt x="14" y="578"/>
                  </a:lnTo>
                  <a:lnTo>
                    <a:pt x="14" y="562"/>
                  </a:lnTo>
                  <a:lnTo>
                    <a:pt x="25" y="545"/>
                  </a:lnTo>
                  <a:lnTo>
                    <a:pt x="39" y="527"/>
                  </a:lnTo>
                  <a:lnTo>
                    <a:pt x="58" y="516"/>
                  </a:lnTo>
                  <a:lnTo>
                    <a:pt x="65" y="498"/>
                  </a:lnTo>
                  <a:lnTo>
                    <a:pt x="79" y="481"/>
                  </a:lnTo>
                  <a:lnTo>
                    <a:pt x="91" y="459"/>
                  </a:lnTo>
                  <a:lnTo>
                    <a:pt x="91" y="441"/>
                  </a:lnTo>
                  <a:lnTo>
                    <a:pt x="91" y="424"/>
                  </a:lnTo>
                  <a:lnTo>
                    <a:pt x="91" y="406"/>
                  </a:lnTo>
                  <a:lnTo>
                    <a:pt x="98" y="390"/>
                  </a:lnTo>
                  <a:lnTo>
                    <a:pt x="91" y="373"/>
                  </a:lnTo>
                  <a:lnTo>
                    <a:pt x="91" y="355"/>
                  </a:lnTo>
                  <a:lnTo>
                    <a:pt x="104" y="332"/>
                  </a:lnTo>
                  <a:lnTo>
                    <a:pt x="118" y="316"/>
                  </a:lnTo>
                  <a:lnTo>
                    <a:pt x="123" y="297"/>
                  </a:lnTo>
                  <a:lnTo>
                    <a:pt x="123" y="275"/>
                  </a:lnTo>
                  <a:lnTo>
                    <a:pt x="131" y="258"/>
                  </a:lnTo>
                  <a:lnTo>
                    <a:pt x="131" y="240"/>
                  </a:lnTo>
                  <a:lnTo>
                    <a:pt x="137" y="223"/>
                  </a:lnTo>
                  <a:lnTo>
                    <a:pt x="137" y="201"/>
                  </a:lnTo>
                  <a:lnTo>
                    <a:pt x="131" y="177"/>
                  </a:lnTo>
                  <a:lnTo>
                    <a:pt x="137" y="160"/>
                  </a:lnTo>
                  <a:lnTo>
                    <a:pt x="137" y="143"/>
                  </a:lnTo>
                  <a:lnTo>
                    <a:pt x="144" y="125"/>
                  </a:lnTo>
                  <a:lnTo>
                    <a:pt x="144" y="108"/>
                  </a:lnTo>
                  <a:lnTo>
                    <a:pt x="144" y="91"/>
                  </a:lnTo>
                  <a:lnTo>
                    <a:pt x="163" y="80"/>
                  </a:lnTo>
                  <a:lnTo>
                    <a:pt x="183" y="62"/>
                  </a:lnTo>
                  <a:lnTo>
                    <a:pt x="202" y="45"/>
                  </a:lnTo>
                  <a:lnTo>
                    <a:pt x="210" y="29"/>
                  </a:lnTo>
                  <a:lnTo>
                    <a:pt x="210" y="10"/>
                  </a:lnTo>
                  <a:lnTo>
                    <a:pt x="242" y="10"/>
                  </a:lnTo>
                  <a:lnTo>
                    <a:pt x="261" y="22"/>
                  </a:lnTo>
                  <a:lnTo>
                    <a:pt x="281" y="29"/>
                  </a:lnTo>
                  <a:lnTo>
                    <a:pt x="300" y="33"/>
                  </a:lnTo>
                  <a:lnTo>
                    <a:pt x="319" y="33"/>
                  </a:lnTo>
                  <a:lnTo>
                    <a:pt x="333" y="51"/>
                  </a:lnTo>
                  <a:lnTo>
                    <a:pt x="347" y="68"/>
                  </a:lnTo>
                  <a:lnTo>
                    <a:pt x="352" y="86"/>
                  </a:lnTo>
                  <a:lnTo>
                    <a:pt x="352" y="103"/>
                  </a:lnTo>
                  <a:lnTo>
                    <a:pt x="359" y="120"/>
                  </a:lnTo>
                  <a:lnTo>
                    <a:pt x="373" y="137"/>
                  </a:lnTo>
                  <a:lnTo>
                    <a:pt x="385" y="154"/>
                  </a:lnTo>
                  <a:lnTo>
                    <a:pt x="406" y="166"/>
                  </a:lnTo>
                  <a:lnTo>
                    <a:pt x="412" y="182"/>
                  </a:lnTo>
                  <a:lnTo>
                    <a:pt x="431" y="172"/>
                  </a:lnTo>
                  <a:lnTo>
                    <a:pt x="431" y="154"/>
                  </a:lnTo>
                  <a:lnTo>
                    <a:pt x="431" y="137"/>
                  </a:lnTo>
                  <a:lnTo>
                    <a:pt x="431" y="120"/>
                  </a:lnTo>
                  <a:lnTo>
                    <a:pt x="431" y="103"/>
                  </a:lnTo>
                  <a:lnTo>
                    <a:pt x="438" y="86"/>
                  </a:lnTo>
                  <a:lnTo>
                    <a:pt x="457" y="68"/>
                  </a:lnTo>
                  <a:lnTo>
                    <a:pt x="477" y="57"/>
                  </a:lnTo>
                  <a:lnTo>
                    <a:pt x="490" y="39"/>
                  </a:lnTo>
                  <a:lnTo>
                    <a:pt x="515" y="45"/>
                  </a:lnTo>
                  <a:lnTo>
                    <a:pt x="536" y="45"/>
                  </a:lnTo>
                  <a:lnTo>
                    <a:pt x="555" y="57"/>
                  </a:lnTo>
                  <a:lnTo>
                    <a:pt x="562" y="74"/>
                  </a:lnTo>
                  <a:lnTo>
                    <a:pt x="569" y="91"/>
                  </a:lnTo>
                  <a:lnTo>
                    <a:pt x="581" y="108"/>
                  </a:lnTo>
                  <a:lnTo>
                    <a:pt x="588" y="125"/>
                  </a:lnTo>
                  <a:lnTo>
                    <a:pt x="594" y="143"/>
                  </a:lnTo>
                  <a:lnTo>
                    <a:pt x="608" y="160"/>
                  </a:lnTo>
                  <a:lnTo>
                    <a:pt x="613" y="177"/>
                  </a:lnTo>
                  <a:lnTo>
                    <a:pt x="621" y="194"/>
                  </a:lnTo>
                  <a:lnTo>
                    <a:pt x="641" y="206"/>
                  </a:lnTo>
                  <a:lnTo>
                    <a:pt x="646" y="223"/>
                  </a:lnTo>
                  <a:lnTo>
                    <a:pt x="667" y="234"/>
                  </a:lnTo>
                  <a:lnTo>
                    <a:pt x="679" y="252"/>
                  </a:lnTo>
                  <a:lnTo>
                    <a:pt x="692" y="234"/>
                  </a:lnTo>
                  <a:lnTo>
                    <a:pt x="711" y="223"/>
                  </a:lnTo>
                  <a:lnTo>
                    <a:pt x="719" y="206"/>
                  </a:lnTo>
                  <a:lnTo>
                    <a:pt x="719" y="189"/>
                  </a:lnTo>
                  <a:lnTo>
                    <a:pt x="732" y="172"/>
                  </a:lnTo>
                  <a:lnTo>
                    <a:pt x="751" y="160"/>
                  </a:lnTo>
                  <a:lnTo>
                    <a:pt x="771" y="172"/>
                  </a:lnTo>
                  <a:lnTo>
                    <a:pt x="798" y="182"/>
                  </a:lnTo>
                  <a:lnTo>
                    <a:pt x="823" y="206"/>
                  </a:lnTo>
                  <a:lnTo>
                    <a:pt x="842" y="218"/>
                  </a:lnTo>
                  <a:lnTo>
                    <a:pt x="863" y="229"/>
                  </a:lnTo>
                  <a:lnTo>
                    <a:pt x="882" y="240"/>
                  </a:lnTo>
                  <a:lnTo>
                    <a:pt x="875" y="223"/>
                  </a:lnTo>
                  <a:lnTo>
                    <a:pt x="875" y="206"/>
                  </a:lnTo>
                  <a:lnTo>
                    <a:pt x="896" y="194"/>
                  </a:lnTo>
                  <a:lnTo>
                    <a:pt x="902" y="177"/>
                  </a:lnTo>
                  <a:lnTo>
                    <a:pt x="921" y="160"/>
                  </a:lnTo>
                  <a:lnTo>
                    <a:pt x="928" y="143"/>
                  </a:lnTo>
                  <a:lnTo>
                    <a:pt x="935" y="125"/>
                  </a:lnTo>
                  <a:lnTo>
                    <a:pt x="954" y="108"/>
                  </a:lnTo>
                  <a:lnTo>
                    <a:pt x="967" y="91"/>
                  </a:lnTo>
                  <a:lnTo>
                    <a:pt x="973" y="68"/>
                  </a:lnTo>
                  <a:lnTo>
                    <a:pt x="980" y="51"/>
                  </a:lnTo>
                  <a:lnTo>
                    <a:pt x="986" y="33"/>
                  </a:lnTo>
                  <a:lnTo>
                    <a:pt x="986" y="17"/>
                  </a:lnTo>
                  <a:lnTo>
                    <a:pt x="1005" y="5"/>
                  </a:lnTo>
                  <a:lnTo>
                    <a:pt x="1026" y="5"/>
                  </a:lnTo>
                  <a:lnTo>
                    <a:pt x="1045" y="5"/>
                  </a:lnTo>
                  <a:lnTo>
                    <a:pt x="1065" y="5"/>
                  </a:lnTo>
                  <a:lnTo>
                    <a:pt x="1078" y="22"/>
                  </a:lnTo>
                  <a:lnTo>
                    <a:pt x="1092" y="39"/>
                  </a:lnTo>
                  <a:lnTo>
                    <a:pt x="1103" y="57"/>
                  </a:lnTo>
                  <a:lnTo>
                    <a:pt x="1111" y="74"/>
                  </a:lnTo>
                  <a:lnTo>
                    <a:pt x="1111" y="91"/>
                  </a:lnTo>
                  <a:lnTo>
                    <a:pt x="1124" y="115"/>
                  </a:lnTo>
                  <a:lnTo>
                    <a:pt x="1131" y="131"/>
                  </a:lnTo>
                  <a:lnTo>
                    <a:pt x="1136" y="148"/>
                  </a:lnTo>
                  <a:lnTo>
                    <a:pt x="1136" y="166"/>
                  </a:lnTo>
                  <a:lnTo>
                    <a:pt x="1136" y="182"/>
                  </a:lnTo>
                  <a:lnTo>
                    <a:pt x="1136" y="201"/>
                  </a:lnTo>
                  <a:lnTo>
                    <a:pt x="1143" y="218"/>
                  </a:lnTo>
                  <a:lnTo>
                    <a:pt x="1150" y="234"/>
                  </a:lnTo>
                  <a:lnTo>
                    <a:pt x="1169" y="234"/>
                  </a:lnTo>
                  <a:lnTo>
                    <a:pt x="1176" y="218"/>
                  </a:lnTo>
                  <a:lnTo>
                    <a:pt x="1176" y="201"/>
                  </a:lnTo>
                  <a:lnTo>
                    <a:pt x="1182" y="182"/>
                  </a:lnTo>
                  <a:lnTo>
                    <a:pt x="1190" y="160"/>
                  </a:lnTo>
                  <a:lnTo>
                    <a:pt x="1196" y="137"/>
                  </a:lnTo>
                  <a:lnTo>
                    <a:pt x="1215" y="125"/>
                  </a:lnTo>
                  <a:lnTo>
                    <a:pt x="1234" y="125"/>
                  </a:lnTo>
                  <a:lnTo>
                    <a:pt x="1261" y="137"/>
                  </a:lnTo>
                  <a:lnTo>
                    <a:pt x="1267" y="154"/>
                  </a:lnTo>
                  <a:lnTo>
                    <a:pt x="1288" y="166"/>
                  </a:lnTo>
                  <a:lnTo>
                    <a:pt x="1294" y="182"/>
                  </a:lnTo>
                  <a:lnTo>
                    <a:pt x="1307" y="201"/>
                  </a:lnTo>
                  <a:lnTo>
                    <a:pt x="1327" y="218"/>
                  </a:lnTo>
                  <a:lnTo>
                    <a:pt x="1346" y="229"/>
                  </a:lnTo>
                  <a:lnTo>
                    <a:pt x="1372" y="234"/>
                  </a:lnTo>
                  <a:lnTo>
                    <a:pt x="1386" y="206"/>
                  </a:lnTo>
                  <a:lnTo>
                    <a:pt x="1397" y="182"/>
                  </a:lnTo>
                  <a:lnTo>
                    <a:pt x="1425" y="160"/>
                  </a:lnTo>
                  <a:lnTo>
                    <a:pt x="1437" y="143"/>
                  </a:lnTo>
                  <a:lnTo>
                    <a:pt x="1457" y="120"/>
                  </a:lnTo>
                  <a:lnTo>
                    <a:pt x="1476" y="108"/>
                  </a:lnTo>
                  <a:lnTo>
                    <a:pt x="1484" y="91"/>
                  </a:lnTo>
                  <a:lnTo>
                    <a:pt x="1503" y="68"/>
                  </a:lnTo>
                  <a:lnTo>
                    <a:pt x="1509" y="51"/>
                  </a:lnTo>
                  <a:lnTo>
                    <a:pt x="1523" y="33"/>
                  </a:lnTo>
                  <a:lnTo>
                    <a:pt x="1523" y="17"/>
                  </a:lnTo>
                  <a:lnTo>
                    <a:pt x="1528" y="0"/>
                  </a:lnTo>
                  <a:lnTo>
                    <a:pt x="1549" y="0"/>
                  </a:lnTo>
                  <a:lnTo>
                    <a:pt x="1568" y="5"/>
                  </a:lnTo>
                  <a:lnTo>
                    <a:pt x="1588" y="17"/>
                  </a:lnTo>
                  <a:lnTo>
                    <a:pt x="1607" y="22"/>
                  </a:lnTo>
                  <a:lnTo>
                    <a:pt x="1621" y="39"/>
                  </a:lnTo>
                  <a:lnTo>
                    <a:pt x="1633" y="57"/>
                  </a:lnTo>
                  <a:lnTo>
                    <a:pt x="1647" y="74"/>
                  </a:lnTo>
                  <a:lnTo>
                    <a:pt x="1659" y="91"/>
                  </a:lnTo>
                  <a:lnTo>
                    <a:pt x="1659" y="108"/>
                  </a:lnTo>
                  <a:lnTo>
                    <a:pt x="1666" y="125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401762" y="4365625"/>
              <a:ext cx="6442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89300" y="4770438"/>
              <a:ext cx="1165064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Old Average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055805" y="4382608"/>
              <a:ext cx="195262" cy="498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4913313" y="3241675"/>
              <a:ext cx="327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29138" y="2376135"/>
              <a:ext cx="1245214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New Average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913313" y="2705894"/>
              <a:ext cx="263525" cy="474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648293" y="5318125"/>
              <a:ext cx="888065" cy="52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Operator</a:t>
              </a:r>
            </a:p>
            <a:p>
              <a:pPr algn="ctr"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628550" y="5318125"/>
              <a:ext cx="1247137" cy="52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Multi-variable</a:t>
              </a:r>
            </a:p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136987" y="5318125"/>
              <a:ext cx="1208666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MPC Control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589213" y="5491163"/>
              <a:ext cx="539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1123950" y="5491163"/>
              <a:ext cx="496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128963" y="5491163"/>
              <a:ext cx="5667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800600" y="5491163"/>
              <a:ext cx="679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5480050" y="5491163"/>
              <a:ext cx="703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7289800" y="5491163"/>
              <a:ext cx="7477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231008" y="6032500"/>
              <a:ext cx="1825822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15AA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Current Operation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651593" y="6018213"/>
              <a:ext cx="1531254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15AA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Tighter Control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845365" y="6032500"/>
              <a:ext cx="217487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15AA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Move Average Closer to Constraint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2121694" y="3006725"/>
              <a:ext cx="22225" cy="13589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2092325" y="3740943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Giveaway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1954213" y="4365625"/>
              <a:ext cx="456639" cy="81597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26297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34475" y="1055689"/>
            <a:ext cx="7487771" cy="535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Refinery Process Control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</a:rPr>
              <a:t>Fired Heater Control Problem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Manual Operation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PID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Fired Heater MPC Control Solution (demo)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The MPC Algorithm</a:t>
            </a:r>
          </a:p>
          <a:p>
            <a:pPr marL="742950" indent="-742950">
              <a:lnSpc>
                <a:spcPct val="90000"/>
              </a:lnSpc>
              <a:spcAft>
                <a:spcPts val="24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1829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17" y="114832"/>
            <a:ext cx="8229600" cy="1143000"/>
          </a:xfrm>
        </p:spPr>
        <p:txBody>
          <a:bodyPr/>
          <a:lstStyle/>
          <a:p>
            <a:r>
              <a:rPr lang="en-US" sz="2400" dirty="0"/>
              <a:t>2.1 </a:t>
            </a:r>
            <a:r>
              <a:rPr lang="en-US" sz="2400" dirty="0">
                <a:solidFill>
                  <a:srgbClr val="FF0000"/>
                </a:solidFill>
              </a:rPr>
              <a:t>Fired Heater Control Problem</a:t>
            </a: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2854325" y="1135064"/>
            <a:ext cx="6483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2542423" y="1390735"/>
            <a:ext cx="6483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932270" y="1849521"/>
            <a:ext cx="1828800" cy="3195637"/>
          </a:xfrm>
          <a:custGeom>
            <a:avLst/>
            <a:gdLst>
              <a:gd name="T0" fmla="*/ 0 w 2304"/>
              <a:gd name="T1" fmla="*/ 4026 h 4026"/>
              <a:gd name="T2" fmla="*/ 0 w 2304"/>
              <a:gd name="T3" fmla="*/ 1725 h 4026"/>
              <a:gd name="T4" fmla="*/ 576 w 2304"/>
              <a:gd name="T5" fmla="*/ 1149 h 4026"/>
              <a:gd name="T6" fmla="*/ 576 w 2304"/>
              <a:gd name="T7" fmla="*/ 0 h 4026"/>
              <a:gd name="T8" fmla="*/ 1727 w 2304"/>
              <a:gd name="T9" fmla="*/ 0 h 4026"/>
              <a:gd name="T10" fmla="*/ 1727 w 2304"/>
              <a:gd name="T11" fmla="*/ 1149 h 4026"/>
              <a:gd name="T12" fmla="*/ 2304 w 2304"/>
              <a:gd name="T13" fmla="*/ 1725 h 4026"/>
              <a:gd name="T14" fmla="*/ 2304 w 2304"/>
              <a:gd name="T15" fmla="*/ 4026 h 4026"/>
              <a:gd name="T16" fmla="*/ 0 w 2304"/>
              <a:gd name="T17" fmla="*/ 4026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4" h="4026">
                <a:moveTo>
                  <a:pt x="0" y="4026"/>
                </a:moveTo>
                <a:lnTo>
                  <a:pt x="0" y="1725"/>
                </a:lnTo>
                <a:lnTo>
                  <a:pt x="576" y="1149"/>
                </a:lnTo>
                <a:lnTo>
                  <a:pt x="576" y="0"/>
                </a:lnTo>
                <a:lnTo>
                  <a:pt x="1727" y="0"/>
                </a:lnTo>
                <a:lnTo>
                  <a:pt x="1727" y="1149"/>
                </a:lnTo>
                <a:lnTo>
                  <a:pt x="2304" y="1725"/>
                </a:lnTo>
                <a:lnTo>
                  <a:pt x="2304" y="4026"/>
                </a:lnTo>
                <a:lnTo>
                  <a:pt x="0" y="4026"/>
                </a:lnTo>
                <a:close/>
              </a:path>
            </a:pathLst>
          </a:custGeom>
          <a:solidFill>
            <a:srgbClr val="E0E0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635158" y="3664033"/>
            <a:ext cx="5053013" cy="23813"/>
          </a:xfrm>
          <a:custGeom>
            <a:avLst/>
            <a:gdLst>
              <a:gd name="T0" fmla="*/ 15 w 6366"/>
              <a:gd name="T1" fmla="*/ 0 h 30"/>
              <a:gd name="T2" fmla="*/ 11 w 6366"/>
              <a:gd name="T3" fmla="*/ 0 h 30"/>
              <a:gd name="T4" fmla="*/ 8 w 6366"/>
              <a:gd name="T5" fmla="*/ 1 h 30"/>
              <a:gd name="T6" fmla="*/ 4 w 6366"/>
              <a:gd name="T7" fmla="*/ 3 h 30"/>
              <a:gd name="T8" fmla="*/ 2 w 6366"/>
              <a:gd name="T9" fmla="*/ 7 h 30"/>
              <a:gd name="T10" fmla="*/ 0 w 6366"/>
              <a:gd name="T11" fmla="*/ 11 h 30"/>
              <a:gd name="T12" fmla="*/ 0 w 6366"/>
              <a:gd name="T13" fmla="*/ 19 h 30"/>
              <a:gd name="T14" fmla="*/ 2 w 6366"/>
              <a:gd name="T15" fmla="*/ 22 h 30"/>
              <a:gd name="T16" fmla="*/ 8 w 6366"/>
              <a:gd name="T17" fmla="*/ 28 h 30"/>
              <a:gd name="T18" fmla="*/ 11 w 6366"/>
              <a:gd name="T19" fmla="*/ 28 h 30"/>
              <a:gd name="T20" fmla="*/ 15 w 6366"/>
              <a:gd name="T21" fmla="*/ 30 h 30"/>
              <a:gd name="T22" fmla="*/ 6350 w 6366"/>
              <a:gd name="T23" fmla="*/ 30 h 30"/>
              <a:gd name="T24" fmla="*/ 6354 w 6366"/>
              <a:gd name="T25" fmla="*/ 28 h 30"/>
              <a:gd name="T26" fmla="*/ 6358 w 6366"/>
              <a:gd name="T27" fmla="*/ 28 h 30"/>
              <a:gd name="T28" fmla="*/ 6360 w 6366"/>
              <a:gd name="T29" fmla="*/ 24 h 30"/>
              <a:gd name="T30" fmla="*/ 6364 w 6366"/>
              <a:gd name="T31" fmla="*/ 22 h 30"/>
              <a:gd name="T32" fmla="*/ 6364 w 6366"/>
              <a:gd name="T33" fmla="*/ 19 h 30"/>
              <a:gd name="T34" fmla="*/ 6366 w 6366"/>
              <a:gd name="T35" fmla="*/ 15 h 30"/>
              <a:gd name="T36" fmla="*/ 6364 w 6366"/>
              <a:gd name="T37" fmla="*/ 11 h 30"/>
              <a:gd name="T38" fmla="*/ 6364 w 6366"/>
              <a:gd name="T39" fmla="*/ 7 h 30"/>
              <a:gd name="T40" fmla="*/ 6358 w 6366"/>
              <a:gd name="T41" fmla="*/ 1 h 30"/>
              <a:gd name="T42" fmla="*/ 6354 w 6366"/>
              <a:gd name="T43" fmla="*/ 0 h 30"/>
              <a:gd name="T44" fmla="*/ 6350 w 6366"/>
              <a:gd name="T45" fmla="*/ 0 h 30"/>
              <a:gd name="T46" fmla="*/ 15 w 6366"/>
              <a:gd name="T4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66" h="30">
                <a:moveTo>
                  <a:pt x="15" y="0"/>
                </a:move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1" y="28"/>
                </a:lnTo>
                <a:lnTo>
                  <a:pt x="15" y="30"/>
                </a:lnTo>
                <a:lnTo>
                  <a:pt x="6350" y="30"/>
                </a:lnTo>
                <a:lnTo>
                  <a:pt x="6354" y="28"/>
                </a:lnTo>
                <a:lnTo>
                  <a:pt x="6358" y="28"/>
                </a:lnTo>
                <a:lnTo>
                  <a:pt x="6360" y="24"/>
                </a:lnTo>
                <a:lnTo>
                  <a:pt x="6364" y="22"/>
                </a:lnTo>
                <a:lnTo>
                  <a:pt x="6364" y="19"/>
                </a:lnTo>
                <a:lnTo>
                  <a:pt x="6366" y="15"/>
                </a:lnTo>
                <a:lnTo>
                  <a:pt x="6364" y="11"/>
                </a:lnTo>
                <a:lnTo>
                  <a:pt x="6364" y="7"/>
                </a:lnTo>
                <a:lnTo>
                  <a:pt x="6358" y="1"/>
                </a:lnTo>
                <a:lnTo>
                  <a:pt x="6354" y="0"/>
                </a:lnTo>
                <a:lnTo>
                  <a:pt x="635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575457" y="3608470"/>
            <a:ext cx="134938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562758" y="3589420"/>
            <a:ext cx="174625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8 h 216"/>
              <a:gd name="T4" fmla="*/ 178 w 220"/>
              <a:gd name="T5" fmla="*/ 122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8"/>
                </a:lnTo>
                <a:lnTo>
                  <a:pt x="178" y="122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635158" y="4576845"/>
            <a:ext cx="5053013" cy="23812"/>
          </a:xfrm>
          <a:custGeom>
            <a:avLst/>
            <a:gdLst>
              <a:gd name="T0" fmla="*/ 15 w 6366"/>
              <a:gd name="T1" fmla="*/ 0 h 31"/>
              <a:gd name="T2" fmla="*/ 11 w 6366"/>
              <a:gd name="T3" fmla="*/ 0 h 31"/>
              <a:gd name="T4" fmla="*/ 8 w 6366"/>
              <a:gd name="T5" fmla="*/ 2 h 31"/>
              <a:gd name="T6" fmla="*/ 4 w 6366"/>
              <a:gd name="T7" fmla="*/ 4 h 31"/>
              <a:gd name="T8" fmla="*/ 2 w 6366"/>
              <a:gd name="T9" fmla="*/ 8 h 31"/>
              <a:gd name="T10" fmla="*/ 0 w 6366"/>
              <a:gd name="T11" fmla="*/ 11 h 31"/>
              <a:gd name="T12" fmla="*/ 0 w 6366"/>
              <a:gd name="T13" fmla="*/ 19 h 31"/>
              <a:gd name="T14" fmla="*/ 2 w 6366"/>
              <a:gd name="T15" fmla="*/ 23 h 31"/>
              <a:gd name="T16" fmla="*/ 8 w 6366"/>
              <a:gd name="T17" fmla="*/ 29 h 31"/>
              <a:gd name="T18" fmla="*/ 11 w 6366"/>
              <a:gd name="T19" fmla="*/ 29 h 31"/>
              <a:gd name="T20" fmla="*/ 15 w 6366"/>
              <a:gd name="T21" fmla="*/ 31 h 31"/>
              <a:gd name="T22" fmla="*/ 6350 w 6366"/>
              <a:gd name="T23" fmla="*/ 31 h 31"/>
              <a:gd name="T24" fmla="*/ 6354 w 6366"/>
              <a:gd name="T25" fmla="*/ 29 h 31"/>
              <a:gd name="T26" fmla="*/ 6358 w 6366"/>
              <a:gd name="T27" fmla="*/ 29 h 31"/>
              <a:gd name="T28" fmla="*/ 6360 w 6366"/>
              <a:gd name="T29" fmla="*/ 25 h 31"/>
              <a:gd name="T30" fmla="*/ 6364 w 6366"/>
              <a:gd name="T31" fmla="*/ 23 h 31"/>
              <a:gd name="T32" fmla="*/ 6364 w 6366"/>
              <a:gd name="T33" fmla="*/ 19 h 31"/>
              <a:gd name="T34" fmla="*/ 6366 w 6366"/>
              <a:gd name="T35" fmla="*/ 15 h 31"/>
              <a:gd name="T36" fmla="*/ 6364 w 6366"/>
              <a:gd name="T37" fmla="*/ 11 h 31"/>
              <a:gd name="T38" fmla="*/ 6364 w 6366"/>
              <a:gd name="T39" fmla="*/ 8 h 31"/>
              <a:gd name="T40" fmla="*/ 6358 w 6366"/>
              <a:gd name="T41" fmla="*/ 2 h 31"/>
              <a:gd name="T42" fmla="*/ 6354 w 6366"/>
              <a:gd name="T43" fmla="*/ 0 h 31"/>
              <a:gd name="T44" fmla="*/ 6350 w 6366"/>
              <a:gd name="T45" fmla="*/ 0 h 31"/>
              <a:gd name="T46" fmla="*/ 15 w 6366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66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6350" y="31"/>
                </a:lnTo>
                <a:lnTo>
                  <a:pt x="6354" y="29"/>
                </a:lnTo>
                <a:lnTo>
                  <a:pt x="6358" y="29"/>
                </a:lnTo>
                <a:lnTo>
                  <a:pt x="6360" y="25"/>
                </a:lnTo>
                <a:lnTo>
                  <a:pt x="6364" y="23"/>
                </a:lnTo>
                <a:lnTo>
                  <a:pt x="6364" y="19"/>
                </a:lnTo>
                <a:lnTo>
                  <a:pt x="6366" y="15"/>
                </a:lnTo>
                <a:lnTo>
                  <a:pt x="6364" y="11"/>
                </a:lnTo>
                <a:lnTo>
                  <a:pt x="6364" y="8"/>
                </a:lnTo>
                <a:lnTo>
                  <a:pt x="6358" y="2"/>
                </a:lnTo>
                <a:lnTo>
                  <a:pt x="6354" y="0"/>
                </a:lnTo>
                <a:lnTo>
                  <a:pt x="635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575457" y="4521282"/>
            <a:ext cx="134938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562758" y="4502232"/>
            <a:ext cx="174625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9 h 216"/>
              <a:gd name="T4" fmla="*/ 178 w 220"/>
              <a:gd name="T5" fmla="*/ 123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9"/>
                </a:lnTo>
                <a:lnTo>
                  <a:pt x="178" y="123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7719920" y="3664033"/>
            <a:ext cx="23812" cy="936625"/>
          </a:xfrm>
          <a:custGeom>
            <a:avLst/>
            <a:gdLst>
              <a:gd name="T0" fmla="*/ 31 w 31"/>
              <a:gd name="T1" fmla="*/ 15 h 1180"/>
              <a:gd name="T2" fmla="*/ 29 w 31"/>
              <a:gd name="T3" fmla="*/ 11 h 1180"/>
              <a:gd name="T4" fmla="*/ 29 w 31"/>
              <a:gd name="T5" fmla="*/ 7 h 1180"/>
              <a:gd name="T6" fmla="*/ 23 w 31"/>
              <a:gd name="T7" fmla="*/ 1 h 1180"/>
              <a:gd name="T8" fmla="*/ 19 w 31"/>
              <a:gd name="T9" fmla="*/ 0 h 1180"/>
              <a:gd name="T10" fmla="*/ 11 w 31"/>
              <a:gd name="T11" fmla="*/ 0 h 1180"/>
              <a:gd name="T12" fmla="*/ 8 w 31"/>
              <a:gd name="T13" fmla="*/ 1 h 1180"/>
              <a:gd name="T14" fmla="*/ 4 w 31"/>
              <a:gd name="T15" fmla="*/ 3 h 1180"/>
              <a:gd name="T16" fmla="*/ 2 w 31"/>
              <a:gd name="T17" fmla="*/ 7 h 1180"/>
              <a:gd name="T18" fmla="*/ 0 w 31"/>
              <a:gd name="T19" fmla="*/ 11 h 1180"/>
              <a:gd name="T20" fmla="*/ 0 w 31"/>
              <a:gd name="T21" fmla="*/ 1168 h 1180"/>
              <a:gd name="T22" fmla="*/ 2 w 31"/>
              <a:gd name="T23" fmla="*/ 1172 h 1180"/>
              <a:gd name="T24" fmla="*/ 8 w 31"/>
              <a:gd name="T25" fmla="*/ 1178 h 1180"/>
              <a:gd name="T26" fmla="*/ 11 w 31"/>
              <a:gd name="T27" fmla="*/ 1178 h 1180"/>
              <a:gd name="T28" fmla="*/ 15 w 31"/>
              <a:gd name="T29" fmla="*/ 1180 h 1180"/>
              <a:gd name="T30" fmla="*/ 19 w 31"/>
              <a:gd name="T31" fmla="*/ 1178 h 1180"/>
              <a:gd name="T32" fmla="*/ 23 w 31"/>
              <a:gd name="T33" fmla="*/ 1178 h 1180"/>
              <a:gd name="T34" fmla="*/ 25 w 31"/>
              <a:gd name="T35" fmla="*/ 1174 h 1180"/>
              <a:gd name="T36" fmla="*/ 29 w 31"/>
              <a:gd name="T37" fmla="*/ 1172 h 1180"/>
              <a:gd name="T38" fmla="*/ 29 w 31"/>
              <a:gd name="T39" fmla="*/ 1168 h 1180"/>
              <a:gd name="T40" fmla="*/ 31 w 31"/>
              <a:gd name="T41" fmla="*/ 1164 h 1180"/>
              <a:gd name="T42" fmla="*/ 31 w 31"/>
              <a:gd name="T43" fmla="*/ 1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1180">
                <a:moveTo>
                  <a:pt x="31" y="15"/>
                </a:moveTo>
                <a:lnTo>
                  <a:pt x="29" y="11"/>
                </a:lnTo>
                <a:lnTo>
                  <a:pt x="29" y="7"/>
                </a:lnTo>
                <a:lnTo>
                  <a:pt x="23" y="1"/>
                </a:lnTo>
                <a:lnTo>
                  <a:pt x="19" y="0"/>
                </a:ln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168"/>
                </a:lnTo>
                <a:lnTo>
                  <a:pt x="2" y="1172"/>
                </a:lnTo>
                <a:lnTo>
                  <a:pt x="8" y="1178"/>
                </a:lnTo>
                <a:lnTo>
                  <a:pt x="11" y="1178"/>
                </a:lnTo>
                <a:lnTo>
                  <a:pt x="15" y="1180"/>
                </a:lnTo>
                <a:lnTo>
                  <a:pt x="19" y="1178"/>
                </a:lnTo>
                <a:lnTo>
                  <a:pt x="23" y="1178"/>
                </a:lnTo>
                <a:lnTo>
                  <a:pt x="25" y="1174"/>
                </a:lnTo>
                <a:lnTo>
                  <a:pt x="29" y="1172"/>
                </a:lnTo>
                <a:lnTo>
                  <a:pt x="29" y="1168"/>
                </a:lnTo>
                <a:lnTo>
                  <a:pt x="31" y="1164"/>
                </a:lnTo>
                <a:lnTo>
                  <a:pt x="3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719920" y="4121233"/>
            <a:ext cx="1339850" cy="23813"/>
          </a:xfrm>
          <a:custGeom>
            <a:avLst/>
            <a:gdLst>
              <a:gd name="T0" fmla="*/ 15 w 1687"/>
              <a:gd name="T1" fmla="*/ 0 h 31"/>
              <a:gd name="T2" fmla="*/ 11 w 1687"/>
              <a:gd name="T3" fmla="*/ 0 h 31"/>
              <a:gd name="T4" fmla="*/ 8 w 1687"/>
              <a:gd name="T5" fmla="*/ 2 h 31"/>
              <a:gd name="T6" fmla="*/ 4 w 1687"/>
              <a:gd name="T7" fmla="*/ 4 h 31"/>
              <a:gd name="T8" fmla="*/ 2 w 1687"/>
              <a:gd name="T9" fmla="*/ 8 h 31"/>
              <a:gd name="T10" fmla="*/ 0 w 1687"/>
              <a:gd name="T11" fmla="*/ 12 h 31"/>
              <a:gd name="T12" fmla="*/ 0 w 1687"/>
              <a:gd name="T13" fmla="*/ 19 h 31"/>
              <a:gd name="T14" fmla="*/ 2 w 1687"/>
              <a:gd name="T15" fmla="*/ 23 h 31"/>
              <a:gd name="T16" fmla="*/ 8 w 1687"/>
              <a:gd name="T17" fmla="*/ 29 h 31"/>
              <a:gd name="T18" fmla="*/ 11 w 1687"/>
              <a:gd name="T19" fmla="*/ 29 h 31"/>
              <a:gd name="T20" fmla="*/ 15 w 1687"/>
              <a:gd name="T21" fmla="*/ 31 h 31"/>
              <a:gd name="T22" fmla="*/ 1672 w 1687"/>
              <a:gd name="T23" fmla="*/ 31 h 31"/>
              <a:gd name="T24" fmla="*/ 1676 w 1687"/>
              <a:gd name="T25" fmla="*/ 29 h 31"/>
              <a:gd name="T26" fmla="*/ 1680 w 1687"/>
              <a:gd name="T27" fmla="*/ 29 h 31"/>
              <a:gd name="T28" fmla="*/ 1681 w 1687"/>
              <a:gd name="T29" fmla="*/ 25 h 31"/>
              <a:gd name="T30" fmla="*/ 1685 w 1687"/>
              <a:gd name="T31" fmla="*/ 23 h 31"/>
              <a:gd name="T32" fmla="*/ 1685 w 1687"/>
              <a:gd name="T33" fmla="*/ 19 h 31"/>
              <a:gd name="T34" fmla="*/ 1687 w 1687"/>
              <a:gd name="T35" fmla="*/ 16 h 31"/>
              <a:gd name="T36" fmla="*/ 1685 w 1687"/>
              <a:gd name="T37" fmla="*/ 12 h 31"/>
              <a:gd name="T38" fmla="*/ 1685 w 1687"/>
              <a:gd name="T39" fmla="*/ 8 h 31"/>
              <a:gd name="T40" fmla="*/ 1680 w 1687"/>
              <a:gd name="T41" fmla="*/ 2 h 31"/>
              <a:gd name="T42" fmla="*/ 1676 w 1687"/>
              <a:gd name="T43" fmla="*/ 0 h 31"/>
              <a:gd name="T44" fmla="*/ 1672 w 1687"/>
              <a:gd name="T45" fmla="*/ 0 h 31"/>
              <a:gd name="T46" fmla="*/ 15 w 1687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7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1672" y="31"/>
                </a:lnTo>
                <a:lnTo>
                  <a:pt x="1676" y="29"/>
                </a:lnTo>
                <a:lnTo>
                  <a:pt x="1680" y="29"/>
                </a:lnTo>
                <a:lnTo>
                  <a:pt x="1681" y="25"/>
                </a:lnTo>
                <a:lnTo>
                  <a:pt x="1685" y="23"/>
                </a:lnTo>
                <a:lnTo>
                  <a:pt x="1685" y="19"/>
                </a:lnTo>
                <a:lnTo>
                  <a:pt x="1687" y="16"/>
                </a:lnTo>
                <a:lnTo>
                  <a:pt x="1685" y="12"/>
                </a:lnTo>
                <a:lnTo>
                  <a:pt x="1685" y="8"/>
                </a:lnTo>
                <a:lnTo>
                  <a:pt x="1680" y="2"/>
                </a:lnTo>
                <a:lnTo>
                  <a:pt x="1676" y="0"/>
                </a:lnTo>
                <a:lnTo>
                  <a:pt x="16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8948646" y="4065670"/>
            <a:ext cx="134937" cy="131762"/>
          </a:xfrm>
          <a:custGeom>
            <a:avLst/>
            <a:gdLst>
              <a:gd name="T0" fmla="*/ 0 w 171"/>
              <a:gd name="T1" fmla="*/ 0 h 167"/>
              <a:gd name="T2" fmla="*/ 171 w 171"/>
              <a:gd name="T3" fmla="*/ 85 h 167"/>
              <a:gd name="T4" fmla="*/ 0 w 171"/>
              <a:gd name="T5" fmla="*/ 167 h 167"/>
              <a:gd name="T6" fmla="*/ 0 w 171"/>
              <a:gd name="T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7">
                <a:moveTo>
                  <a:pt x="0" y="0"/>
                </a:moveTo>
                <a:lnTo>
                  <a:pt x="171" y="85"/>
                </a:lnTo>
                <a:lnTo>
                  <a:pt x="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8935946" y="4046620"/>
            <a:ext cx="174625" cy="169862"/>
          </a:xfrm>
          <a:custGeom>
            <a:avLst/>
            <a:gdLst>
              <a:gd name="T0" fmla="*/ 31 w 220"/>
              <a:gd name="T1" fmla="*/ 24 h 214"/>
              <a:gd name="T2" fmla="*/ 8 w 220"/>
              <a:gd name="T3" fmla="*/ 38 h 214"/>
              <a:gd name="T4" fmla="*/ 178 w 220"/>
              <a:gd name="T5" fmla="*/ 122 h 214"/>
              <a:gd name="T6" fmla="*/ 178 w 220"/>
              <a:gd name="T7" fmla="*/ 93 h 214"/>
              <a:gd name="T8" fmla="*/ 8 w 220"/>
              <a:gd name="T9" fmla="*/ 175 h 214"/>
              <a:gd name="T10" fmla="*/ 31 w 220"/>
              <a:gd name="T11" fmla="*/ 191 h 214"/>
              <a:gd name="T12" fmla="*/ 31 w 220"/>
              <a:gd name="T13" fmla="*/ 24 h 214"/>
              <a:gd name="T14" fmla="*/ 0 w 220"/>
              <a:gd name="T15" fmla="*/ 0 h 214"/>
              <a:gd name="T16" fmla="*/ 0 w 220"/>
              <a:gd name="T17" fmla="*/ 214 h 214"/>
              <a:gd name="T18" fmla="*/ 220 w 220"/>
              <a:gd name="T19" fmla="*/ 109 h 214"/>
              <a:gd name="T20" fmla="*/ 0 w 220"/>
              <a:gd name="T21" fmla="*/ 0 h 214"/>
              <a:gd name="T22" fmla="*/ 31 w 220"/>
              <a:gd name="T23" fmla="*/ 2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4">
                <a:moveTo>
                  <a:pt x="31" y="24"/>
                </a:moveTo>
                <a:lnTo>
                  <a:pt x="8" y="38"/>
                </a:lnTo>
                <a:lnTo>
                  <a:pt x="178" y="122"/>
                </a:lnTo>
                <a:lnTo>
                  <a:pt x="178" y="93"/>
                </a:lnTo>
                <a:lnTo>
                  <a:pt x="8" y="175"/>
                </a:lnTo>
                <a:lnTo>
                  <a:pt x="31" y="191"/>
                </a:lnTo>
                <a:lnTo>
                  <a:pt x="31" y="24"/>
                </a:lnTo>
                <a:lnTo>
                  <a:pt x="0" y="0"/>
                </a:lnTo>
                <a:lnTo>
                  <a:pt x="0" y="214"/>
                </a:lnTo>
                <a:lnTo>
                  <a:pt x="220" y="109"/>
                </a:lnTo>
                <a:lnTo>
                  <a:pt x="0" y="0"/>
                </a:lnTo>
                <a:lnTo>
                  <a:pt x="3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547970" y="3664033"/>
            <a:ext cx="196850" cy="23813"/>
          </a:xfrm>
          <a:custGeom>
            <a:avLst/>
            <a:gdLst>
              <a:gd name="T0" fmla="*/ 15 w 247"/>
              <a:gd name="T1" fmla="*/ 0 h 30"/>
              <a:gd name="T2" fmla="*/ 11 w 247"/>
              <a:gd name="T3" fmla="*/ 0 h 30"/>
              <a:gd name="T4" fmla="*/ 8 w 247"/>
              <a:gd name="T5" fmla="*/ 1 h 30"/>
              <a:gd name="T6" fmla="*/ 4 w 247"/>
              <a:gd name="T7" fmla="*/ 3 h 30"/>
              <a:gd name="T8" fmla="*/ 2 w 247"/>
              <a:gd name="T9" fmla="*/ 7 h 30"/>
              <a:gd name="T10" fmla="*/ 0 w 247"/>
              <a:gd name="T11" fmla="*/ 11 h 30"/>
              <a:gd name="T12" fmla="*/ 0 w 247"/>
              <a:gd name="T13" fmla="*/ 19 h 30"/>
              <a:gd name="T14" fmla="*/ 2 w 247"/>
              <a:gd name="T15" fmla="*/ 22 h 30"/>
              <a:gd name="T16" fmla="*/ 8 w 247"/>
              <a:gd name="T17" fmla="*/ 28 h 30"/>
              <a:gd name="T18" fmla="*/ 11 w 247"/>
              <a:gd name="T19" fmla="*/ 28 h 30"/>
              <a:gd name="T20" fmla="*/ 15 w 247"/>
              <a:gd name="T21" fmla="*/ 30 h 30"/>
              <a:gd name="T22" fmla="*/ 232 w 247"/>
              <a:gd name="T23" fmla="*/ 30 h 30"/>
              <a:gd name="T24" fmla="*/ 235 w 247"/>
              <a:gd name="T25" fmla="*/ 28 h 30"/>
              <a:gd name="T26" fmla="*/ 239 w 247"/>
              <a:gd name="T27" fmla="*/ 28 h 30"/>
              <a:gd name="T28" fmla="*/ 241 w 247"/>
              <a:gd name="T29" fmla="*/ 24 h 30"/>
              <a:gd name="T30" fmla="*/ 245 w 247"/>
              <a:gd name="T31" fmla="*/ 22 h 30"/>
              <a:gd name="T32" fmla="*/ 245 w 247"/>
              <a:gd name="T33" fmla="*/ 19 h 30"/>
              <a:gd name="T34" fmla="*/ 247 w 247"/>
              <a:gd name="T35" fmla="*/ 15 h 30"/>
              <a:gd name="T36" fmla="*/ 245 w 247"/>
              <a:gd name="T37" fmla="*/ 11 h 30"/>
              <a:gd name="T38" fmla="*/ 245 w 247"/>
              <a:gd name="T39" fmla="*/ 7 h 30"/>
              <a:gd name="T40" fmla="*/ 239 w 247"/>
              <a:gd name="T41" fmla="*/ 1 h 30"/>
              <a:gd name="T42" fmla="*/ 235 w 247"/>
              <a:gd name="T43" fmla="*/ 0 h 30"/>
              <a:gd name="T44" fmla="*/ 232 w 247"/>
              <a:gd name="T45" fmla="*/ 0 h 30"/>
              <a:gd name="T46" fmla="*/ 15 w 247"/>
              <a:gd name="T4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" h="30">
                <a:moveTo>
                  <a:pt x="15" y="0"/>
                </a:moveTo>
                <a:lnTo>
                  <a:pt x="11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1" y="28"/>
                </a:lnTo>
                <a:lnTo>
                  <a:pt x="15" y="30"/>
                </a:lnTo>
                <a:lnTo>
                  <a:pt x="232" y="30"/>
                </a:lnTo>
                <a:lnTo>
                  <a:pt x="235" y="28"/>
                </a:lnTo>
                <a:lnTo>
                  <a:pt x="239" y="28"/>
                </a:lnTo>
                <a:lnTo>
                  <a:pt x="241" y="24"/>
                </a:lnTo>
                <a:lnTo>
                  <a:pt x="245" y="22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7"/>
                </a:lnTo>
                <a:lnTo>
                  <a:pt x="239" y="1"/>
                </a:lnTo>
                <a:lnTo>
                  <a:pt x="235" y="0"/>
                </a:lnTo>
                <a:lnTo>
                  <a:pt x="23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3633696" y="3608470"/>
            <a:ext cx="134937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3620995" y="3589420"/>
            <a:ext cx="176212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8 h 216"/>
              <a:gd name="T4" fmla="*/ 178 w 220"/>
              <a:gd name="T5" fmla="*/ 122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8"/>
                </a:lnTo>
                <a:lnTo>
                  <a:pt x="178" y="122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3828958" y="3664033"/>
            <a:ext cx="195263" cy="23813"/>
          </a:xfrm>
          <a:custGeom>
            <a:avLst/>
            <a:gdLst>
              <a:gd name="T0" fmla="*/ 232 w 247"/>
              <a:gd name="T1" fmla="*/ 30 h 30"/>
              <a:gd name="T2" fmla="*/ 236 w 247"/>
              <a:gd name="T3" fmla="*/ 28 h 30"/>
              <a:gd name="T4" fmla="*/ 240 w 247"/>
              <a:gd name="T5" fmla="*/ 28 h 30"/>
              <a:gd name="T6" fmla="*/ 242 w 247"/>
              <a:gd name="T7" fmla="*/ 24 h 30"/>
              <a:gd name="T8" fmla="*/ 245 w 247"/>
              <a:gd name="T9" fmla="*/ 22 h 30"/>
              <a:gd name="T10" fmla="*/ 245 w 247"/>
              <a:gd name="T11" fmla="*/ 19 h 30"/>
              <a:gd name="T12" fmla="*/ 247 w 247"/>
              <a:gd name="T13" fmla="*/ 15 h 30"/>
              <a:gd name="T14" fmla="*/ 245 w 247"/>
              <a:gd name="T15" fmla="*/ 11 h 30"/>
              <a:gd name="T16" fmla="*/ 245 w 247"/>
              <a:gd name="T17" fmla="*/ 7 h 30"/>
              <a:gd name="T18" fmla="*/ 240 w 247"/>
              <a:gd name="T19" fmla="*/ 1 h 30"/>
              <a:gd name="T20" fmla="*/ 236 w 247"/>
              <a:gd name="T21" fmla="*/ 0 h 30"/>
              <a:gd name="T22" fmla="*/ 12 w 247"/>
              <a:gd name="T23" fmla="*/ 0 h 30"/>
              <a:gd name="T24" fmla="*/ 8 w 247"/>
              <a:gd name="T25" fmla="*/ 1 h 30"/>
              <a:gd name="T26" fmla="*/ 4 w 247"/>
              <a:gd name="T27" fmla="*/ 3 h 30"/>
              <a:gd name="T28" fmla="*/ 2 w 247"/>
              <a:gd name="T29" fmla="*/ 7 h 30"/>
              <a:gd name="T30" fmla="*/ 0 w 247"/>
              <a:gd name="T31" fmla="*/ 11 h 30"/>
              <a:gd name="T32" fmla="*/ 0 w 247"/>
              <a:gd name="T33" fmla="*/ 19 h 30"/>
              <a:gd name="T34" fmla="*/ 2 w 247"/>
              <a:gd name="T35" fmla="*/ 22 h 30"/>
              <a:gd name="T36" fmla="*/ 8 w 247"/>
              <a:gd name="T37" fmla="*/ 28 h 30"/>
              <a:gd name="T38" fmla="*/ 12 w 247"/>
              <a:gd name="T39" fmla="*/ 28 h 30"/>
              <a:gd name="T40" fmla="*/ 16 w 247"/>
              <a:gd name="T41" fmla="*/ 30 h 30"/>
              <a:gd name="T42" fmla="*/ 232 w 247"/>
              <a:gd name="T4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7" h="30">
                <a:moveTo>
                  <a:pt x="232" y="30"/>
                </a:moveTo>
                <a:lnTo>
                  <a:pt x="236" y="28"/>
                </a:lnTo>
                <a:lnTo>
                  <a:pt x="240" y="28"/>
                </a:lnTo>
                <a:lnTo>
                  <a:pt x="242" y="24"/>
                </a:lnTo>
                <a:lnTo>
                  <a:pt x="245" y="22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7"/>
                </a:lnTo>
                <a:lnTo>
                  <a:pt x="240" y="1"/>
                </a:lnTo>
                <a:lnTo>
                  <a:pt x="236" y="0"/>
                </a:ln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9"/>
                </a:lnTo>
                <a:lnTo>
                  <a:pt x="2" y="22"/>
                </a:lnTo>
                <a:lnTo>
                  <a:pt x="8" y="28"/>
                </a:lnTo>
                <a:lnTo>
                  <a:pt x="12" y="28"/>
                </a:lnTo>
                <a:lnTo>
                  <a:pt x="16" y="30"/>
                </a:lnTo>
                <a:lnTo>
                  <a:pt x="232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3805146" y="3608470"/>
            <a:ext cx="136525" cy="133350"/>
          </a:xfrm>
          <a:custGeom>
            <a:avLst/>
            <a:gdLst>
              <a:gd name="T0" fmla="*/ 170 w 170"/>
              <a:gd name="T1" fmla="*/ 168 h 168"/>
              <a:gd name="T2" fmla="*/ 0 w 170"/>
              <a:gd name="T3" fmla="*/ 84 h 168"/>
              <a:gd name="T4" fmla="*/ 170 w 170"/>
              <a:gd name="T5" fmla="*/ 0 h 168"/>
              <a:gd name="T6" fmla="*/ 170 w 170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68">
                <a:moveTo>
                  <a:pt x="170" y="168"/>
                </a:moveTo>
                <a:lnTo>
                  <a:pt x="0" y="84"/>
                </a:lnTo>
                <a:lnTo>
                  <a:pt x="170" y="0"/>
                </a:lnTo>
                <a:lnTo>
                  <a:pt x="170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3778158" y="3589420"/>
            <a:ext cx="174625" cy="171450"/>
          </a:xfrm>
          <a:custGeom>
            <a:avLst/>
            <a:gdLst>
              <a:gd name="T0" fmla="*/ 190 w 220"/>
              <a:gd name="T1" fmla="*/ 193 h 216"/>
              <a:gd name="T2" fmla="*/ 211 w 220"/>
              <a:gd name="T3" fmla="*/ 178 h 216"/>
              <a:gd name="T4" fmla="*/ 40 w 220"/>
              <a:gd name="T5" fmla="*/ 94 h 216"/>
              <a:gd name="T6" fmla="*/ 40 w 220"/>
              <a:gd name="T7" fmla="*/ 122 h 216"/>
              <a:gd name="T8" fmla="*/ 211 w 220"/>
              <a:gd name="T9" fmla="*/ 38 h 216"/>
              <a:gd name="T10" fmla="*/ 190 w 220"/>
              <a:gd name="T11" fmla="*/ 25 h 216"/>
              <a:gd name="T12" fmla="*/ 190 w 220"/>
              <a:gd name="T13" fmla="*/ 193 h 216"/>
              <a:gd name="T14" fmla="*/ 220 w 220"/>
              <a:gd name="T15" fmla="*/ 216 h 216"/>
              <a:gd name="T16" fmla="*/ 220 w 220"/>
              <a:gd name="T17" fmla="*/ 0 h 216"/>
              <a:gd name="T18" fmla="*/ 0 w 220"/>
              <a:gd name="T19" fmla="*/ 109 h 216"/>
              <a:gd name="T20" fmla="*/ 220 w 220"/>
              <a:gd name="T21" fmla="*/ 216 h 216"/>
              <a:gd name="T22" fmla="*/ 190 w 220"/>
              <a:gd name="T23" fmla="*/ 19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190" y="193"/>
                </a:moveTo>
                <a:lnTo>
                  <a:pt x="211" y="178"/>
                </a:lnTo>
                <a:lnTo>
                  <a:pt x="40" y="94"/>
                </a:lnTo>
                <a:lnTo>
                  <a:pt x="40" y="122"/>
                </a:lnTo>
                <a:lnTo>
                  <a:pt x="211" y="38"/>
                </a:lnTo>
                <a:lnTo>
                  <a:pt x="190" y="25"/>
                </a:lnTo>
                <a:lnTo>
                  <a:pt x="190" y="193"/>
                </a:lnTo>
                <a:lnTo>
                  <a:pt x="220" y="216"/>
                </a:lnTo>
                <a:lnTo>
                  <a:pt x="220" y="0"/>
                </a:lnTo>
                <a:lnTo>
                  <a:pt x="0" y="109"/>
                </a:lnTo>
                <a:lnTo>
                  <a:pt x="220" y="216"/>
                </a:lnTo>
                <a:lnTo>
                  <a:pt x="19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3547970" y="4576845"/>
            <a:ext cx="196850" cy="23812"/>
          </a:xfrm>
          <a:custGeom>
            <a:avLst/>
            <a:gdLst>
              <a:gd name="T0" fmla="*/ 15 w 247"/>
              <a:gd name="T1" fmla="*/ 0 h 31"/>
              <a:gd name="T2" fmla="*/ 11 w 247"/>
              <a:gd name="T3" fmla="*/ 0 h 31"/>
              <a:gd name="T4" fmla="*/ 8 w 247"/>
              <a:gd name="T5" fmla="*/ 2 h 31"/>
              <a:gd name="T6" fmla="*/ 4 w 247"/>
              <a:gd name="T7" fmla="*/ 4 h 31"/>
              <a:gd name="T8" fmla="*/ 2 w 247"/>
              <a:gd name="T9" fmla="*/ 8 h 31"/>
              <a:gd name="T10" fmla="*/ 0 w 247"/>
              <a:gd name="T11" fmla="*/ 11 h 31"/>
              <a:gd name="T12" fmla="*/ 0 w 247"/>
              <a:gd name="T13" fmla="*/ 19 h 31"/>
              <a:gd name="T14" fmla="*/ 2 w 247"/>
              <a:gd name="T15" fmla="*/ 23 h 31"/>
              <a:gd name="T16" fmla="*/ 8 w 247"/>
              <a:gd name="T17" fmla="*/ 29 h 31"/>
              <a:gd name="T18" fmla="*/ 11 w 247"/>
              <a:gd name="T19" fmla="*/ 29 h 31"/>
              <a:gd name="T20" fmla="*/ 15 w 247"/>
              <a:gd name="T21" fmla="*/ 31 h 31"/>
              <a:gd name="T22" fmla="*/ 232 w 247"/>
              <a:gd name="T23" fmla="*/ 31 h 31"/>
              <a:gd name="T24" fmla="*/ 235 w 247"/>
              <a:gd name="T25" fmla="*/ 29 h 31"/>
              <a:gd name="T26" fmla="*/ 239 w 247"/>
              <a:gd name="T27" fmla="*/ 29 h 31"/>
              <a:gd name="T28" fmla="*/ 241 w 247"/>
              <a:gd name="T29" fmla="*/ 25 h 31"/>
              <a:gd name="T30" fmla="*/ 245 w 247"/>
              <a:gd name="T31" fmla="*/ 23 h 31"/>
              <a:gd name="T32" fmla="*/ 245 w 247"/>
              <a:gd name="T33" fmla="*/ 19 h 31"/>
              <a:gd name="T34" fmla="*/ 247 w 247"/>
              <a:gd name="T35" fmla="*/ 15 h 31"/>
              <a:gd name="T36" fmla="*/ 245 w 247"/>
              <a:gd name="T37" fmla="*/ 11 h 31"/>
              <a:gd name="T38" fmla="*/ 245 w 247"/>
              <a:gd name="T39" fmla="*/ 8 h 31"/>
              <a:gd name="T40" fmla="*/ 239 w 247"/>
              <a:gd name="T41" fmla="*/ 2 h 31"/>
              <a:gd name="T42" fmla="*/ 235 w 247"/>
              <a:gd name="T43" fmla="*/ 0 h 31"/>
              <a:gd name="T44" fmla="*/ 232 w 247"/>
              <a:gd name="T45" fmla="*/ 0 h 31"/>
              <a:gd name="T46" fmla="*/ 15 w 247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" h="31">
                <a:moveTo>
                  <a:pt x="15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1" y="29"/>
                </a:lnTo>
                <a:lnTo>
                  <a:pt x="15" y="31"/>
                </a:lnTo>
                <a:lnTo>
                  <a:pt x="232" y="31"/>
                </a:lnTo>
                <a:lnTo>
                  <a:pt x="235" y="29"/>
                </a:lnTo>
                <a:lnTo>
                  <a:pt x="239" y="29"/>
                </a:lnTo>
                <a:lnTo>
                  <a:pt x="241" y="25"/>
                </a:lnTo>
                <a:lnTo>
                  <a:pt x="245" y="23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8"/>
                </a:lnTo>
                <a:lnTo>
                  <a:pt x="239" y="2"/>
                </a:lnTo>
                <a:lnTo>
                  <a:pt x="235" y="0"/>
                </a:lnTo>
                <a:lnTo>
                  <a:pt x="23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3633696" y="4521282"/>
            <a:ext cx="134937" cy="133350"/>
          </a:xfrm>
          <a:custGeom>
            <a:avLst/>
            <a:gdLst>
              <a:gd name="T0" fmla="*/ 0 w 171"/>
              <a:gd name="T1" fmla="*/ 0 h 168"/>
              <a:gd name="T2" fmla="*/ 171 w 171"/>
              <a:gd name="T3" fmla="*/ 84 h 168"/>
              <a:gd name="T4" fmla="*/ 0 w 171"/>
              <a:gd name="T5" fmla="*/ 168 h 168"/>
              <a:gd name="T6" fmla="*/ 0 w 171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68">
                <a:moveTo>
                  <a:pt x="0" y="0"/>
                </a:moveTo>
                <a:lnTo>
                  <a:pt x="171" y="84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620995" y="4502232"/>
            <a:ext cx="176212" cy="171450"/>
          </a:xfrm>
          <a:custGeom>
            <a:avLst/>
            <a:gdLst>
              <a:gd name="T0" fmla="*/ 30 w 220"/>
              <a:gd name="T1" fmla="*/ 25 h 216"/>
              <a:gd name="T2" fmla="*/ 7 w 220"/>
              <a:gd name="T3" fmla="*/ 39 h 216"/>
              <a:gd name="T4" fmla="*/ 178 w 220"/>
              <a:gd name="T5" fmla="*/ 123 h 216"/>
              <a:gd name="T6" fmla="*/ 178 w 220"/>
              <a:gd name="T7" fmla="*/ 94 h 216"/>
              <a:gd name="T8" fmla="*/ 7 w 220"/>
              <a:gd name="T9" fmla="*/ 178 h 216"/>
              <a:gd name="T10" fmla="*/ 30 w 220"/>
              <a:gd name="T11" fmla="*/ 193 h 216"/>
              <a:gd name="T12" fmla="*/ 30 w 220"/>
              <a:gd name="T13" fmla="*/ 25 h 216"/>
              <a:gd name="T14" fmla="*/ 0 w 220"/>
              <a:gd name="T15" fmla="*/ 0 h 216"/>
              <a:gd name="T16" fmla="*/ 0 w 220"/>
              <a:gd name="T17" fmla="*/ 216 h 216"/>
              <a:gd name="T18" fmla="*/ 220 w 220"/>
              <a:gd name="T19" fmla="*/ 109 h 216"/>
              <a:gd name="T20" fmla="*/ 0 w 220"/>
              <a:gd name="T21" fmla="*/ 0 h 216"/>
              <a:gd name="T22" fmla="*/ 30 w 220"/>
              <a:gd name="T23" fmla="*/ 2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30" y="25"/>
                </a:moveTo>
                <a:lnTo>
                  <a:pt x="7" y="39"/>
                </a:lnTo>
                <a:lnTo>
                  <a:pt x="178" y="123"/>
                </a:lnTo>
                <a:lnTo>
                  <a:pt x="178" y="94"/>
                </a:lnTo>
                <a:lnTo>
                  <a:pt x="7" y="178"/>
                </a:lnTo>
                <a:lnTo>
                  <a:pt x="30" y="193"/>
                </a:lnTo>
                <a:lnTo>
                  <a:pt x="30" y="25"/>
                </a:lnTo>
                <a:lnTo>
                  <a:pt x="0" y="0"/>
                </a:lnTo>
                <a:lnTo>
                  <a:pt x="0" y="216"/>
                </a:lnTo>
                <a:lnTo>
                  <a:pt x="220" y="109"/>
                </a:lnTo>
                <a:lnTo>
                  <a:pt x="0" y="0"/>
                </a:lnTo>
                <a:lnTo>
                  <a:pt x="3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828958" y="4576845"/>
            <a:ext cx="195263" cy="23812"/>
          </a:xfrm>
          <a:custGeom>
            <a:avLst/>
            <a:gdLst>
              <a:gd name="T0" fmla="*/ 232 w 247"/>
              <a:gd name="T1" fmla="*/ 31 h 31"/>
              <a:gd name="T2" fmla="*/ 236 w 247"/>
              <a:gd name="T3" fmla="*/ 29 h 31"/>
              <a:gd name="T4" fmla="*/ 240 w 247"/>
              <a:gd name="T5" fmla="*/ 29 h 31"/>
              <a:gd name="T6" fmla="*/ 242 w 247"/>
              <a:gd name="T7" fmla="*/ 25 h 31"/>
              <a:gd name="T8" fmla="*/ 245 w 247"/>
              <a:gd name="T9" fmla="*/ 23 h 31"/>
              <a:gd name="T10" fmla="*/ 245 w 247"/>
              <a:gd name="T11" fmla="*/ 19 h 31"/>
              <a:gd name="T12" fmla="*/ 247 w 247"/>
              <a:gd name="T13" fmla="*/ 15 h 31"/>
              <a:gd name="T14" fmla="*/ 245 w 247"/>
              <a:gd name="T15" fmla="*/ 11 h 31"/>
              <a:gd name="T16" fmla="*/ 245 w 247"/>
              <a:gd name="T17" fmla="*/ 8 h 31"/>
              <a:gd name="T18" fmla="*/ 240 w 247"/>
              <a:gd name="T19" fmla="*/ 2 h 31"/>
              <a:gd name="T20" fmla="*/ 236 w 247"/>
              <a:gd name="T21" fmla="*/ 0 h 31"/>
              <a:gd name="T22" fmla="*/ 12 w 247"/>
              <a:gd name="T23" fmla="*/ 0 h 31"/>
              <a:gd name="T24" fmla="*/ 8 w 247"/>
              <a:gd name="T25" fmla="*/ 2 h 31"/>
              <a:gd name="T26" fmla="*/ 4 w 247"/>
              <a:gd name="T27" fmla="*/ 4 h 31"/>
              <a:gd name="T28" fmla="*/ 2 w 247"/>
              <a:gd name="T29" fmla="*/ 8 h 31"/>
              <a:gd name="T30" fmla="*/ 0 w 247"/>
              <a:gd name="T31" fmla="*/ 11 h 31"/>
              <a:gd name="T32" fmla="*/ 0 w 247"/>
              <a:gd name="T33" fmla="*/ 19 h 31"/>
              <a:gd name="T34" fmla="*/ 2 w 247"/>
              <a:gd name="T35" fmla="*/ 23 h 31"/>
              <a:gd name="T36" fmla="*/ 8 w 247"/>
              <a:gd name="T37" fmla="*/ 29 h 31"/>
              <a:gd name="T38" fmla="*/ 12 w 247"/>
              <a:gd name="T39" fmla="*/ 29 h 31"/>
              <a:gd name="T40" fmla="*/ 16 w 247"/>
              <a:gd name="T41" fmla="*/ 31 h 31"/>
              <a:gd name="T42" fmla="*/ 232 w 247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7" h="31">
                <a:moveTo>
                  <a:pt x="232" y="31"/>
                </a:moveTo>
                <a:lnTo>
                  <a:pt x="236" y="29"/>
                </a:lnTo>
                <a:lnTo>
                  <a:pt x="240" y="29"/>
                </a:lnTo>
                <a:lnTo>
                  <a:pt x="242" y="25"/>
                </a:lnTo>
                <a:lnTo>
                  <a:pt x="245" y="23"/>
                </a:lnTo>
                <a:lnTo>
                  <a:pt x="245" y="19"/>
                </a:lnTo>
                <a:lnTo>
                  <a:pt x="247" y="15"/>
                </a:lnTo>
                <a:lnTo>
                  <a:pt x="245" y="11"/>
                </a:lnTo>
                <a:lnTo>
                  <a:pt x="245" y="8"/>
                </a:lnTo>
                <a:lnTo>
                  <a:pt x="240" y="2"/>
                </a:lnTo>
                <a:lnTo>
                  <a:pt x="236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9"/>
                </a:lnTo>
                <a:lnTo>
                  <a:pt x="2" y="23"/>
                </a:lnTo>
                <a:lnTo>
                  <a:pt x="8" y="29"/>
                </a:lnTo>
                <a:lnTo>
                  <a:pt x="12" y="29"/>
                </a:lnTo>
                <a:lnTo>
                  <a:pt x="16" y="31"/>
                </a:lnTo>
                <a:lnTo>
                  <a:pt x="23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805146" y="4521282"/>
            <a:ext cx="136525" cy="133350"/>
          </a:xfrm>
          <a:custGeom>
            <a:avLst/>
            <a:gdLst>
              <a:gd name="T0" fmla="*/ 170 w 170"/>
              <a:gd name="T1" fmla="*/ 168 h 168"/>
              <a:gd name="T2" fmla="*/ 0 w 170"/>
              <a:gd name="T3" fmla="*/ 84 h 168"/>
              <a:gd name="T4" fmla="*/ 170 w 170"/>
              <a:gd name="T5" fmla="*/ 0 h 168"/>
              <a:gd name="T6" fmla="*/ 170 w 170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68">
                <a:moveTo>
                  <a:pt x="170" y="168"/>
                </a:moveTo>
                <a:lnTo>
                  <a:pt x="0" y="84"/>
                </a:lnTo>
                <a:lnTo>
                  <a:pt x="170" y="0"/>
                </a:lnTo>
                <a:lnTo>
                  <a:pt x="170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3778158" y="4502232"/>
            <a:ext cx="174625" cy="171450"/>
          </a:xfrm>
          <a:custGeom>
            <a:avLst/>
            <a:gdLst>
              <a:gd name="T0" fmla="*/ 190 w 220"/>
              <a:gd name="T1" fmla="*/ 193 h 216"/>
              <a:gd name="T2" fmla="*/ 211 w 220"/>
              <a:gd name="T3" fmla="*/ 178 h 216"/>
              <a:gd name="T4" fmla="*/ 40 w 220"/>
              <a:gd name="T5" fmla="*/ 94 h 216"/>
              <a:gd name="T6" fmla="*/ 40 w 220"/>
              <a:gd name="T7" fmla="*/ 123 h 216"/>
              <a:gd name="T8" fmla="*/ 211 w 220"/>
              <a:gd name="T9" fmla="*/ 39 h 216"/>
              <a:gd name="T10" fmla="*/ 190 w 220"/>
              <a:gd name="T11" fmla="*/ 25 h 216"/>
              <a:gd name="T12" fmla="*/ 190 w 220"/>
              <a:gd name="T13" fmla="*/ 193 h 216"/>
              <a:gd name="T14" fmla="*/ 220 w 220"/>
              <a:gd name="T15" fmla="*/ 216 h 216"/>
              <a:gd name="T16" fmla="*/ 220 w 220"/>
              <a:gd name="T17" fmla="*/ 0 h 216"/>
              <a:gd name="T18" fmla="*/ 0 w 220"/>
              <a:gd name="T19" fmla="*/ 109 h 216"/>
              <a:gd name="T20" fmla="*/ 220 w 220"/>
              <a:gd name="T21" fmla="*/ 216 h 216"/>
              <a:gd name="T22" fmla="*/ 190 w 220"/>
              <a:gd name="T23" fmla="*/ 19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216">
                <a:moveTo>
                  <a:pt x="190" y="193"/>
                </a:moveTo>
                <a:lnTo>
                  <a:pt x="211" y="178"/>
                </a:lnTo>
                <a:lnTo>
                  <a:pt x="40" y="94"/>
                </a:lnTo>
                <a:lnTo>
                  <a:pt x="40" y="123"/>
                </a:lnTo>
                <a:lnTo>
                  <a:pt x="211" y="39"/>
                </a:lnTo>
                <a:lnTo>
                  <a:pt x="190" y="25"/>
                </a:lnTo>
                <a:lnTo>
                  <a:pt x="190" y="193"/>
                </a:lnTo>
                <a:lnTo>
                  <a:pt x="220" y="216"/>
                </a:lnTo>
                <a:lnTo>
                  <a:pt x="220" y="0"/>
                </a:lnTo>
                <a:lnTo>
                  <a:pt x="0" y="109"/>
                </a:lnTo>
                <a:lnTo>
                  <a:pt x="220" y="216"/>
                </a:lnTo>
                <a:lnTo>
                  <a:pt x="19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5843495" y="5102308"/>
            <a:ext cx="25400" cy="881063"/>
          </a:xfrm>
          <a:custGeom>
            <a:avLst/>
            <a:gdLst>
              <a:gd name="T0" fmla="*/ 0 w 30"/>
              <a:gd name="T1" fmla="*/ 1094 h 1109"/>
              <a:gd name="T2" fmla="*/ 0 w 30"/>
              <a:gd name="T3" fmla="*/ 1098 h 1109"/>
              <a:gd name="T4" fmla="*/ 2 w 30"/>
              <a:gd name="T5" fmla="*/ 1101 h 1109"/>
              <a:gd name="T6" fmla="*/ 7 w 30"/>
              <a:gd name="T7" fmla="*/ 1107 h 1109"/>
              <a:gd name="T8" fmla="*/ 11 w 30"/>
              <a:gd name="T9" fmla="*/ 1107 h 1109"/>
              <a:gd name="T10" fmla="*/ 15 w 30"/>
              <a:gd name="T11" fmla="*/ 1109 h 1109"/>
              <a:gd name="T12" fmla="*/ 19 w 30"/>
              <a:gd name="T13" fmla="*/ 1107 h 1109"/>
              <a:gd name="T14" fmla="*/ 23 w 30"/>
              <a:gd name="T15" fmla="*/ 1107 h 1109"/>
              <a:gd name="T16" fmla="*/ 25 w 30"/>
              <a:gd name="T17" fmla="*/ 1103 h 1109"/>
              <a:gd name="T18" fmla="*/ 28 w 30"/>
              <a:gd name="T19" fmla="*/ 1101 h 1109"/>
              <a:gd name="T20" fmla="*/ 28 w 30"/>
              <a:gd name="T21" fmla="*/ 1098 h 1109"/>
              <a:gd name="T22" fmla="*/ 30 w 30"/>
              <a:gd name="T23" fmla="*/ 1094 h 1109"/>
              <a:gd name="T24" fmla="*/ 30 w 30"/>
              <a:gd name="T25" fmla="*/ 15 h 1109"/>
              <a:gd name="T26" fmla="*/ 28 w 30"/>
              <a:gd name="T27" fmla="*/ 11 h 1109"/>
              <a:gd name="T28" fmla="*/ 28 w 30"/>
              <a:gd name="T29" fmla="*/ 7 h 1109"/>
              <a:gd name="T30" fmla="*/ 23 w 30"/>
              <a:gd name="T31" fmla="*/ 2 h 1109"/>
              <a:gd name="T32" fmla="*/ 19 w 30"/>
              <a:gd name="T33" fmla="*/ 0 h 1109"/>
              <a:gd name="T34" fmla="*/ 11 w 30"/>
              <a:gd name="T35" fmla="*/ 0 h 1109"/>
              <a:gd name="T36" fmla="*/ 7 w 30"/>
              <a:gd name="T37" fmla="*/ 2 h 1109"/>
              <a:gd name="T38" fmla="*/ 4 w 30"/>
              <a:gd name="T39" fmla="*/ 4 h 1109"/>
              <a:gd name="T40" fmla="*/ 2 w 30"/>
              <a:gd name="T41" fmla="*/ 7 h 1109"/>
              <a:gd name="T42" fmla="*/ 0 w 30"/>
              <a:gd name="T43" fmla="*/ 11 h 1109"/>
              <a:gd name="T44" fmla="*/ 0 w 30"/>
              <a:gd name="T45" fmla="*/ 15 h 1109"/>
              <a:gd name="T46" fmla="*/ 0 w 30"/>
              <a:gd name="T47" fmla="*/ 1094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1109">
                <a:moveTo>
                  <a:pt x="0" y="1094"/>
                </a:moveTo>
                <a:lnTo>
                  <a:pt x="0" y="1098"/>
                </a:lnTo>
                <a:lnTo>
                  <a:pt x="2" y="1101"/>
                </a:lnTo>
                <a:lnTo>
                  <a:pt x="7" y="1107"/>
                </a:lnTo>
                <a:lnTo>
                  <a:pt x="11" y="1107"/>
                </a:lnTo>
                <a:lnTo>
                  <a:pt x="15" y="1109"/>
                </a:lnTo>
                <a:lnTo>
                  <a:pt x="19" y="1107"/>
                </a:lnTo>
                <a:lnTo>
                  <a:pt x="23" y="1107"/>
                </a:lnTo>
                <a:lnTo>
                  <a:pt x="25" y="1103"/>
                </a:lnTo>
                <a:lnTo>
                  <a:pt x="28" y="1101"/>
                </a:lnTo>
                <a:lnTo>
                  <a:pt x="28" y="1098"/>
                </a:lnTo>
                <a:lnTo>
                  <a:pt x="30" y="1094"/>
                </a:lnTo>
                <a:lnTo>
                  <a:pt x="30" y="15"/>
                </a:lnTo>
                <a:lnTo>
                  <a:pt x="28" y="11"/>
                </a:lnTo>
                <a:lnTo>
                  <a:pt x="28" y="7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4" y="4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0" y="10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3778158" y="3514808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5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4456020" y="3505283"/>
            <a:ext cx="23812" cy="174625"/>
          </a:xfrm>
          <a:custGeom>
            <a:avLst/>
            <a:gdLst>
              <a:gd name="T0" fmla="*/ 0 w 31"/>
              <a:gd name="T1" fmla="*/ 204 h 220"/>
              <a:gd name="T2" fmla="*/ 0 w 31"/>
              <a:gd name="T3" fmla="*/ 208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8 h 220"/>
              <a:gd name="T22" fmla="*/ 31 w 31"/>
              <a:gd name="T23" fmla="*/ 204 h 220"/>
              <a:gd name="T24" fmla="*/ 31 w 31"/>
              <a:gd name="T25" fmla="*/ 15 h 220"/>
              <a:gd name="T26" fmla="*/ 29 w 31"/>
              <a:gd name="T27" fmla="*/ 11 h 220"/>
              <a:gd name="T28" fmla="*/ 29 w 31"/>
              <a:gd name="T29" fmla="*/ 7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3 h 220"/>
              <a:gd name="T40" fmla="*/ 2 w 31"/>
              <a:gd name="T41" fmla="*/ 7 h 220"/>
              <a:gd name="T42" fmla="*/ 0 w 31"/>
              <a:gd name="T43" fmla="*/ 11 h 220"/>
              <a:gd name="T44" fmla="*/ 0 w 31"/>
              <a:gd name="T45" fmla="*/ 15 h 220"/>
              <a:gd name="T46" fmla="*/ 0 w 31"/>
              <a:gd name="T47" fmla="*/ 20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4"/>
                </a:moveTo>
                <a:lnTo>
                  <a:pt x="0" y="208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8"/>
                </a:lnTo>
                <a:lnTo>
                  <a:pt x="31" y="204"/>
                </a:lnTo>
                <a:lnTo>
                  <a:pt x="31" y="15"/>
                </a:lnTo>
                <a:lnTo>
                  <a:pt x="29" y="11"/>
                </a:lnTo>
                <a:lnTo>
                  <a:pt x="29" y="7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3786095" y="4437146"/>
            <a:ext cx="23812" cy="174625"/>
          </a:xfrm>
          <a:custGeom>
            <a:avLst/>
            <a:gdLst>
              <a:gd name="T0" fmla="*/ 0 w 30"/>
              <a:gd name="T1" fmla="*/ 205 h 220"/>
              <a:gd name="T2" fmla="*/ 0 w 30"/>
              <a:gd name="T3" fmla="*/ 209 h 220"/>
              <a:gd name="T4" fmla="*/ 2 w 30"/>
              <a:gd name="T5" fmla="*/ 212 h 220"/>
              <a:gd name="T6" fmla="*/ 7 w 30"/>
              <a:gd name="T7" fmla="*/ 218 h 220"/>
              <a:gd name="T8" fmla="*/ 11 w 30"/>
              <a:gd name="T9" fmla="*/ 218 h 220"/>
              <a:gd name="T10" fmla="*/ 15 w 30"/>
              <a:gd name="T11" fmla="*/ 220 h 220"/>
              <a:gd name="T12" fmla="*/ 19 w 30"/>
              <a:gd name="T13" fmla="*/ 218 h 220"/>
              <a:gd name="T14" fmla="*/ 23 w 30"/>
              <a:gd name="T15" fmla="*/ 218 h 220"/>
              <a:gd name="T16" fmla="*/ 25 w 30"/>
              <a:gd name="T17" fmla="*/ 214 h 220"/>
              <a:gd name="T18" fmla="*/ 28 w 30"/>
              <a:gd name="T19" fmla="*/ 212 h 220"/>
              <a:gd name="T20" fmla="*/ 28 w 30"/>
              <a:gd name="T21" fmla="*/ 209 h 220"/>
              <a:gd name="T22" fmla="*/ 30 w 30"/>
              <a:gd name="T23" fmla="*/ 205 h 220"/>
              <a:gd name="T24" fmla="*/ 30 w 30"/>
              <a:gd name="T25" fmla="*/ 15 h 220"/>
              <a:gd name="T26" fmla="*/ 28 w 30"/>
              <a:gd name="T27" fmla="*/ 12 h 220"/>
              <a:gd name="T28" fmla="*/ 28 w 30"/>
              <a:gd name="T29" fmla="*/ 8 h 220"/>
              <a:gd name="T30" fmla="*/ 23 w 30"/>
              <a:gd name="T31" fmla="*/ 2 h 220"/>
              <a:gd name="T32" fmla="*/ 19 w 30"/>
              <a:gd name="T33" fmla="*/ 0 h 220"/>
              <a:gd name="T34" fmla="*/ 11 w 30"/>
              <a:gd name="T35" fmla="*/ 0 h 220"/>
              <a:gd name="T36" fmla="*/ 7 w 30"/>
              <a:gd name="T37" fmla="*/ 2 h 220"/>
              <a:gd name="T38" fmla="*/ 3 w 30"/>
              <a:gd name="T39" fmla="*/ 4 h 220"/>
              <a:gd name="T40" fmla="*/ 2 w 30"/>
              <a:gd name="T41" fmla="*/ 8 h 220"/>
              <a:gd name="T42" fmla="*/ 0 w 30"/>
              <a:gd name="T43" fmla="*/ 12 h 220"/>
              <a:gd name="T44" fmla="*/ 0 w 30"/>
              <a:gd name="T45" fmla="*/ 15 h 220"/>
              <a:gd name="T46" fmla="*/ 0 w 30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7" y="218"/>
                </a:lnTo>
                <a:lnTo>
                  <a:pt x="11" y="218"/>
                </a:lnTo>
                <a:lnTo>
                  <a:pt x="15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8" y="212"/>
                </a:lnTo>
                <a:lnTo>
                  <a:pt x="28" y="209"/>
                </a:lnTo>
                <a:lnTo>
                  <a:pt x="30" y="205"/>
                </a:lnTo>
                <a:lnTo>
                  <a:pt x="30" y="15"/>
                </a:lnTo>
                <a:lnTo>
                  <a:pt x="28" y="12"/>
                </a:lnTo>
                <a:lnTo>
                  <a:pt x="28" y="8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4438558" y="4421271"/>
            <a:ext cx="23813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8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19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8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1 h 220"/>
              <a:gd name="T28" fmla="*/ 29 w 31"/>
              <a:gd name="T29" fmla="*/ 8 h 220"/>
              <a:gd name="T30" fmla="*/ 23 w 31"/>
              <a:gd name="T31" fmla="*/ 2 h 220"/>
              <a:gd name="T32" fmla="*/ 19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1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8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8"/>
                </a:lnTo>
                <a:lnTo>
                  <a:pt x="31" y="205"/>
                </a:lnTo>
                <a:lnTo>
                  <a:pt x="31" y="15"/>
                </a:lnTo>
                <a:lnTo>
                  <a:pt x="29" y="11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7192870" y="3513221"/>
            <a:ext cx="23812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20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20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20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20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7192870" y="4418096"/>
            <a:ext cx="23812" cy="174625"/>
          </a:xfrm>
          <a:custGeom>
            <a:avLst/>
            <a:gdLst>
              <a:gd name="T0" fmla="*/ 0 w 31"/>
              <a:gd name="T1" fmla="*/ 205 h 220"/>
              <a:gd name="T2" fmla="*/ 0 w 31"/>
              <a:gd name="T3" fmla="*/ 209 h 220"/>
              <a:gd name="T4" fmla="*/ 2 w 31"/>
              <a:gd name="T5" fmla="*/ 212 h 220"/>
              <a:gd name="T6" fmla="*/ 8 w 31"/>
              <a:gd name="T7" fmla="*/ 218 h 220"/>
              <a:gd name="T8" fmla="*/ 12 w 31"/>
              <a:gd name="T9" fmla="*/ 218 h 220"/>
              <a:gd name="T10" fmla="*/ 16 w 31"/>
              <a:gd name="T11" fmla="*/ 220 h 220"/>
              <a:gd name="T12" fmla="*/ 20 w 31"/>
              <a:gd name="T13" fmla="*/ 218 h 220"/>
              <a:gd name="T14" fmla="*/ 23 w 31"/>
              <a:gd name="T15" fmla="*/ 218 h 220"/>
              <a:gd name="T16" fmla="*/ 25 w 31"/>
              <a:gd name="T17" fmla="*/ 214 h 220"/>
              <a:gd name="T18" fmla="*/ 29 w 31"/>
              <a:gd name="T19" fmla="*/ 212 h 220"/>
              <a:gd name="T20" fmla="*/ 29 w 31"/>
              <a:gd name="T21" fmla="*/ 209 h 220"/>
              <a:gd name="T22" fmla="*/ 31 w 31"/>
              <a:gd name="T23" fmla="*/ 205 h 220"/>
              <a:gd name="T24" fmla="*/ 31 w 31"/>
              <a:gd name="T25" fmla="*/ 15 h 220"/>
              <a:gd name="T26" fmla="*/ 29 w 31"/>
              <a:gd name="T27" fmla="*/ 12 h 220"/>
              <a:gd name="T28" fmla="*/ 29 w 31"/>
              <a:gd name="T29" fmla="*/ 8 h 220"/>
              <a:gd name="T30" fmla="*/ 23 w 31"/>
              <a:gd name="T31" fmla="*/ 2 h 220"/>
              <a:gd name="T32" fmla="*/ 20 w 31"/>
              <a:gd name="T33" fmla="*/ 0 h 220"/>
              <a:gd name="T34" fmla="*/ 12 w 31"/>
              <a:gd name="T35" fmla="*/ 0 h 220"/>
              <a:gd name="T36" fmla="*/ 8 w 31"/>
              <a:gd name="T37" fmla="*/ 2 h 220"/>
              <a:gd name="T38" fmla="*/ 4 w 31"/>
              <a:gd name="T39" fmla="*/ 4 h 220"/>
              <a:gd name="T40" fmla="*/ 2 w 31"/>
              <a:gd name="T41" fmla="*/ 8 h 220"/>
              <a:gd name="T42" fmla="*/ 0 w 31"/>
              <a:gd name="T43" fmla="*/ 12 h 220"/>
              <a:gd name="T44" fmla="*/ 0 w 31"/>
              <a:gd name="T45" fmla="*/ 15 h 220"/>
              <a:gd name="T46" fmla="*/ 0 w 31"/>
              <a:gd name="T47" fmla="*/ 2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0">
                <a:moveTo>
                  <a:pt x="0" y="205"/>
                </a:moveTo>
                <a:lnTo>
                  <a:pt x="0" y="209"/>
                </a:lnTo>
                <a:lnTo>
                  <a:pt x="2" y="212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20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2"/>
                </a:lnTo>
                <a:lnTo>
                  <a:pt x="29" y="209"/>
                </a:lnTo>
                <a:lnTo>
                  <a:pt x="31" y="205"/>
                </a:lnTo>
                <a:lnTo>
                  <a:pt x="31" y="15"/>
                </a:ln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20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0" y="2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8126320" y="4121233"/>
            <a:ext cx="23812" cy="174625"/>
          </a:xfrm>
          <a:custGeom>
            <a:avLst/>
            <a:gdLst>
              <a:gd name="T0" fmla="*/ 31 w 31"/>
              <a:gd name="T1" fmla="*/ 16 h 220"/>
              <a:gd name="T2" fmla="*/ 29 w 31"/>
              <a:gd name="T3" fmla="*/ 12 h 220"/>
              <a:gd name="T4" fmla="*/ 29 w 31"/>
              <a:gd name="T5" fmla="*/ 8 h 220"/>
              <a:gd name="T6" fmla="*/ 23 w 31"/>
              <a:gd name="T7" fmla="*/ 2 h 220"/>
              <a:gd name="T8" fmla="*/ 19 w 31"/>
              <a:gd name="T9" fmla="*/ 0 h 220"/>
              <a:gd name="T10" fmla="*/ 12 w 31"/>
              <a:gd name="T11" fmla="*/ 0 h 220"/>
              <a:gd name="T12" fmla="*/ 8 w 31"/>
              <a:gd name="T13" fmla="*/ 2 h 220"/>
              <a:gd name="T14" fmla="*/ 4 w 31"/>
              <a:gd name="T15" fmla="*/ 4 h 220"/>
              <a:gd name="T16" fmla="*/ 2 w 31"/>
              <a:gd name="T17" fmla="*/ 8 h 220"/>
              <a:gd name="T18" fmla="*/ 0 w 31"/>
              <a:gd name="T19" fmla="*/ 12 h 220"/>
              <a:gd name="T20" fmla="*/ 0 w 31"/>
              <a:gd name="T21" fmla="*/ 209 h 220"/>
              <a:gd name="T22" fmla="*/ 2 w 31"/>
              <a:gd name="T23" fmla="*/ 213 h 220"/>
              <a:gd name="T24" fmla="*/ 8 w 31"/>
              <a:gd name="T25" fmla="*/ 218 h 220"/>
              <a:gd name="T26" fmla="*/ 12 w 31"/>
              <a:gd name="T27" fmla="*/ 218 h 220"/>
              <a:gd name="T28" fmla="*/ 16 w 31"/>
              <a:gd name="T29" fmla="*/ 220 h 220"/>
              <a:gd name="T30" fmla="*/ 19 w 31"/>
              <a:gd name="T31" fmla="*/ 218 h 220"/>
              <a:gd name="T32" fmla="*/ 23 w 31"/>
              <a:gd name="T33" fmla="*/ 218 h 220"/>
              <a:gd name="T34" fmla="*/ 25 w 31"/>
              <a:gd name="T35" fmla="*/ 214 h 220"/>
              <a:gd name="T36" fmla="*/ 29 w 31"/>
              <a:gd name="T37" fmla="*/ 213 h 220"/>
              <a:gd name="T38" fmla="*/ 29 w 31"/>
              <a:gd name="T39" fmla="*/ 209 h 220"/>
              <a:gd name="T40" fmla="*/ 31 w 31"/>
              <a:gd name="T41" fmla="*/ 205 h 220"/>
              <a:gd name="T42" fmla="*/ 31 w 31"/>
              <a:gd name="T43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220">
                <a:moveTo>
                  <a:pt x="31" y="16"/>
                </a:move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209"/>
                </a:lnTo>
                <a:lnTo>
                  <a:pt x="2" y="213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4"/>
                </a:lnTo>
                <a:lnTo>
                  <a:pt x="29" y="213"/>
                </a:lnTo>
                <a:lnTo>
                  <a:pt x="29" y="209"/>
                </a:lnTo>
                <a:lnTo>
                  <a:pt x="31" y="205"/>
                </a:lnTo>
                <a:lnTo>
                  <a:pt x="3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7926295" y="4295858"/>
            <a:ext cx="423862" cy="422275"/>
          </a:xfrm>
          <a:custGeom>
            <a:avLst/>
            <a:gdLst>
              <a:gd name="T0" fmla="*/ 6 w 535"/>
              <a:gd name="T1" fmla="*/ 320 h 534"/>
              <a:gd name="T2" fmla="*/ 22 w 535"/>
              <a:gd name="T3" fmla="*/ 369 h 534"/>
              <a:gd name="T4" fmla="*/ 52 w 535"/>
              <a:gd name="T5" fmla="*/ 425 h 534"/>
              <a:gd name="T6" fmla="*/ 108 w 535"/>
              <a:gd name="T7" fmla="*/ 478 h 534"/>
              <a:gd name="T8" fmla="*/ 152 w 535"/>
              <a:gd name="T9" fmla="*/ 507 h 534"/>
              <a:gd name="T10" fmla="*/ 213 w 535"/>
              <a:gd name="T11" fmla="*/ 528 h 534"/>
              <a:gd name="T12" fmla="*/ 265 w 535"/>
              <a:gd name="T13" fmla="*/ 534 h 534"/>
              <a:gd name="T14" fmla="*/ 305 w 535"/>
              <a:gd name="T15" fmla="*/ 530 h 534"/>
              <a:gd name="T16" fmla="*/ 368 w 535"/>
              <a:gd name="T17" fmla="*/ 511 h 534"/>
              <a:gd name="T18" fmla="*/ 426 w 535"/>
              <a:gd name="T19" fmla="*/ 478 h 534"/>
              <a:gd name="T20" fmla="*/ 472 w 535"/>
              <a:gd name="T21" fmla="*/ 434 h 534"/>
              <a:gd name="T22" fmla="*/ 500 w 535"/>
              <a:gd name="T23" fmla="*/ 392 h 534"/>
              <a:gd name="T24" fmla="*/ 521 w 535"/>
              <a:gd name="T25" fmla="*/ 344 h 534"/>
              <a:gd name="T26" fmla="*/ 533 w 535"/>
              <a:gd name="T27" fmla="*/ 279 h 534"/>
              <a:gd name="T28" fmla="*/ 533 w 535"/>
              <a:gd name="T29" fmla="*/ 237 h 534"/>
              <a:gd name="T30" fmla="*/ 521 w 535"/>
              <a:gd name="T31" fmla="*/ 188 h 534"/>
              <a:gd name="T32" fmla="*/ 500 w 535"/>
              <a:gd name="T33" fmla="*/ 140 h 534"/>
              <a:gd name="T34" fmla="*/ 472 w 535"/>
              <a:gd name="T35" fmla="*/ 98 h 534"/>
              <a:gd name="T36" fmla="*/ 424 w 535"/>
              <a:gd name="T37" fmla="*/ 52 h 534"/>
              <a:gd name="T38" fmla="*/ 380 w 535"/>
              <a:gd name="T39" fmla="*/ 25 h 534"/>
              <a:gd name="T40" fmla="*/ 332 w 535"/>
              <a:gd name="T41" fmla="*/ 8 h 534"/>
              <a:gd name="T42" fmla="*/ 251 w 535"/>
              <a:gd name="T43" fmla="*/ 0 h 534"/>
              <a:gd name="T44" fmla="*/ 188 w 535"/>
              <a:gd name="T45" fmla="*/ 12 h 534"/>
              <a:gd name="T46" fmla="*/ 140 w 535"/>
              <a:gd name="T47" fmla="*/ 33 h 534"/>
              <a:gd name="T48" fmla="*/ 98 w 535"/>
              <a:gd name="T49" fmla="*/ 61 h 534"/>
              <a:gd name="T50" fmla="*/ 46 w 535"/>
              <a:gd name="T51" fmla="*/ 117 h 534"/>
              <a:gd name="T52" fmla="*/ 22 w 535"/>
              <a:gd name="T53" fmla="*/ 163 h 534"/>
              <a:gd name="T54" fmla="*/ 6 w 535"/>
              <a:gd name="T55" fmla="*/ 212 h 534"/>
              <a:gd name="T56" fmla="*/ 0 w 535"/>
              <a:gd name="T57" fmla="*/ 266 h 534"/>
              <a:gd name="T58" fmla="*/ 33 w 535"/>
              <a:gd name="T59" fmla="*/ 230 h 534"/>
              <a:gd name="T60" fmla="*/ 45 w 535"/>
              <a:gd name="T61" fmla="*/ 186 h 534"/>
              <a:gd name="T62" fmla="*/ 66 w 535"/>
              <a:gd name="T63" fmla="*/ 144 h 534"/>
              <a:gd name="T64" fmla="*/ 100 w 535"/>
              <a:gd name="T65" fmla="*/ 100 h 534"/>
              <a:gd name="T66" fmla="*/ 144 w 535"/>
              <a:gd name="T67" fmla="*/ 65 h 534"/>
              <a:gd name="T68" fmla="*/ 186 w 535"/>
              <a:gd name="T69" fmla="*/ 44 h 534"/>
              <a:gd name="T70" fmla="*/ 230 w 535"/>
              <a:gd name="T71" fmla="*/ 33 h 534"/>
              <a:gd name="T72" fmla="*/ 313 w 535"/>
              <a:gd name="T73" fmla="*/ 35 h 534"/>
              <a:gd name="T74" fmla="*/ 357 w 535"/>
              <a:gd name="T75" fmla="*/ 48 h 534"/>
              <a:gd name="T76" fmla="*/ 397 w 535"/>
              <a:gd name="T77" fmla="*/ 71 h 534"/>
              <a:gd name="T78" fmla="*/ 456 w 535"/>
              <a:gd name="T79" fmla="*/ 126 h 534"/>
              <a:gd name="T80" fmla="*/ 479 w 535"/>
              <a:gd name="T81" fmla="*/ 165 h 534"/>
              <a:gd name="T82" fmla="*/ 496 w 535"/>
              <a:gd name="T83" fmla="*/ 209 h 534"/>
              <a:gd name="T84" fmla="*/ 502 w 535"/>
              <a:gd name="T85" fmla="*/ 253 h 534"/>
              <a:gd name="T86" fmla="*/ 502 w 535"/>
              <a:gd name="T87" fmla="*/ 289 h 534"/>
              <a:gd name="T88" fmla="*/ 489 w 535"/>
              <a:gd name="T89" fmla="*/ 346 h 534"/>
              <a:gd name="T90" fmla="*/ 468 w 535"/>
              <a:gd name="T91" fmla="*/ 387 h 534"/>
              <a:gd name="T92" fmla="*/ 416 w 535"/>
              <a:gd name="T93" fmla="*/ 448 h 534"/>
              <a:gd name="T94" fmla="*/ 366 w 535"/>
              <a:gd name="T95" fmla="*/ 478 h 534"/>
              <a:gd name="T96" fmla="*/ 313 w 535"/>
              <a:gd name="T97" fmla="*/ 497 h 534"/>
              <a:gd name="T98" fmla="*/ 265 w 535"/>
              <a:gd name="T99" fmla="*/ 503 h 534"/>
              <a:gd name="T100" fmla="*/ 230 w 535"/>
              <a:gd name="T101" fmla="*/ 499 h 534"/>
              <a:gd name="T102" fmla="*/ 175 w 535"/>
              <a:gd name="T103" fmla="*/ 484 h 534"/>
              <a:gd name="T104" fmla="*/ 135 w 535"/>
              <a:gd name="T105" fmla="*/ 461 h 534"/>
              <a:gd name="T106" fmla="*/ 85 w 535"/>
              <a:gd name="T107" fmla="*/ 415 h 534"/>
              <a:gd name="T108" fmla="*/ 54 w 535"/>
              <a:gd name="T109" fmla="*/ 367 h 534"/>
              <a:gd name="T110" fmla="*/ 39 w 535"/>
              <a:gd name="T111" fmla="*/ 323 h 534"/>
              <a:gd name="T112" fmla="*/ 31 w 535"/>
              <a:gd name="T113" fmla="*/ 266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534">
                <a:moveTo>
                  <a:pt x="0" y="266"/>
                </a:moveTo>
                <a:lnTo>
                  <a:pt x="0" y="279"/>
                </a:lnTo>
                <a:lnTo>
                  <a:pt x="2" y="306"/>
                </a:lnTo>
                <a:lnTo>
                  <a:pt x="6" y="320"/>
                </a:lnTo>
                <a:lnTo>
                  <a:pt x="8" y="331"/>
                </a:lnTo>
                <a:lnTo>
                  <a:pt x="12" y="344"/>
                </a:lnTo>
                <a:lnTo>
                  <a:pt x="16" y="356"/>
                </a:lnTo>
                <a:lnTo>
                  <a:pt x="22" y="369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52" y="425"/>
                </a:lnTo>
                <a:lnTo>
                  <a:pt x="62" y="434"/>
                </a:lnTo>
                <a:lnTo>
                  <a:pt x="79" y="453"/>
                </a:lnTo>
                <a:lnTo>
                  <a:pt x="98" y="471"/>
                </a:lnTo>
                <a:lnTo>
                  <a:pt x="108" y="478"/>
                </a:lnTo>
                <a:lnTo>
                  <a:pt x="117" y="486"/>
                </a:lnTo>
                <a:lnTo>
                  <a:pt x="129" y="494"/>
                </a:lnTo>
                <a:lnTo>
                  <a:pt x="140" y="499"/>
                </a:lnTo>
                <a:lnTo>
                  <a:pt x="152" y="507"/>
                </a:lnTo>
                <a:lnTo>
                  <a:pt x="163" y="511"/>
                </a:lnTo>
                <a:lnTo>
                  <a:pt x="188" y="520"/>
                </a:lnTo>
                <a:lnTo>
                  <a:pt x="200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1" y="532"/>
                </a:lnTo>
                <a:lnTo>
                  <a:pt x="265" y="534"/>
                </a:lnTo>
                <a:lnTo>
                  <a:pt x="267" y="534"/>
                </a:lnTo>
                <a:lnTo>
                  <a:pt x="280" y="532"/>
                </a:lnTo>
                <a:lnTo>
                  <a:pt x="292" y="532"/>
                </a:lnTo>
                <a:lnTo>
                  <a:pt x="305" y="530"/>
                </a:lnTo>
                <a:lnTo>
                  <a:pt x="318" y="528"/>
                </a:lnTo>
                <a:lnTo>
                  <a:pt x="332" y="524"/>
                </a:lnTo>
                <a:lnTo>
                  <a:pt x="345" y="520"/>
                </a:lnTo>
                <a:lnTo>
                  <a:pt x="368" y="511"/>
                </a:lnTo>
                <a:lnTo>
                  <a:pt x="380" y="507"/>
                </a:lnTo>
                <a:lnTo>
                  <a:pt x="393" y="499"/>
                </a:lnTo>
                <a:lnTo>
                  <a:pt x="414" y="488"/>
                </a:lnTo>
                <a:lnTo>
                  <a:pt x="426" y="478"/>
                </a:lnTo>
                <a:lnTo>
                  <a:pt x="435" y="471"/>
                </a:lnTo>
                <a:lnTo>
                  <a:pt x="445" y="463"/>
                </a:lnTo>
                <a:lnTo>
                  <a:pt x="464" y="444"/>
                </a:lnTo>
                <a:lnTo>
                  <a:pt x="472" y="434"/>
                </a:lnTo>
                <a:lnTo>
                  <a:pt x="479" y="425"/>
                </a:lnTo>
                <a:lnTo>
                  <a:pt x="487" y="413"/>
                </a:lnTo>
                <a:lnTo>
                  <a:pt x="495" y="404"/>
                </a:lnTo>
                <a:lnTo>
                  <a:pt x="500" y="392"/>
                </a:lnTo>
                <a:lnTo>
                  <a:pt x="506" y="381"/>
                </a:lnTo>
                <a:lnTo>
                  <a:pt x="512" y="369"/>
                </a:lnTo>
                <a:lnTo>
                  <a:pt x="518" y="356"/>
                </a:lnTo>
                <a:lnTo>
                  <a:pt x="521" y="344"/>
                </a:lnTo>
                <a:lnTo>
                  <a:pt x="525" y="333"/>
                </a:lnTo>
                <a:lnTo>
                  <a:pt x="529" y="318"/>
                </a:lnTo>
                <a:lnTo>
                  <a:pt x="533" y="293"/>
                </a:lnTo>
                <a:lnTo>
                  <a:pt x="533" y="279"/>
                </a:lnTo>
                <a:lnTo>
                  <a:pt x="535" y="266"/>
                </a:lnTo>
                <a:lnTo>
                  <a:pt x="535" y="264"/>
                </a:lnTo>
                <a:lnTo>
                  <a:pt x="533" y="251"/>
                </a:lnTo>
                <a:lnTo>
                  <a:pt x="533" y="237"/>
                </a:lnTo>
                <a:lnTo>
                  <a:pt x="531" y="226"/>
                </a:lnTo>
                <a:lnTo>
                  <a:pt x="529" y="212"/>
                </a:lnTo>
                <a:lnTo>
                  <a:pt x="525" y="199"/>
                </a:lnTo>
                <a:lnTo>
                  <a:pt x="521" y="188"/>
                </a:lnTo>
                <a:lnTo>
                  <a:pt x="518" y="174"/>
                </a:lnTo>
                <a:lnTo>
                  <a:pt x="512" y="163"/>
                </a:lnTo>
                <a:lnTo>
                  <a:pt x="506" y="151"/>
                </a:lnTo>
                <a:lnTo>
                  <a:pt x="500" y="140"/>
                </a:lnTo>
                <a:lnTo>
                  <a:pt x="495" y="128"/>
                </a:lnTo>
                <a:lnTo>
                  <a:pt x="487" y="117"/>
                </a:lnTo>
                <a:lnTo>
                  <a:pt x="479" y="107"/>
                </a:lnTo>
                <a:lnTo>
                  <a:pt x="472" y="98"/>
                </a:lnTo>
                <a:lnTo>
                  <a:pt x="464" y="88"/>
                </a:lnTo>
                <a:lnTo>
                  <a:pt x="445" y="69"/>
                </a:lnTo>
                <a:lnTo>
                  <a:pt x="435" y="61"/>
                </a:lnTo>
                <a:lnTo>
                  <a:pt x="424" y="52"/>
                </a:lnTo>
                <a:lnTo>
                  <a:pt x="414" y="46"/>
                </a:lnTo>
                <a:lnTo>
                  <a:pt x="403" y="38"/>
                </a:lnTo>
                <a:lnTo>
                  <a:pt x="393" y="33"/>
                </a:lnTo>
                <a:lnTo>
                  <a:pt x="380" y="25"/>
                </a:lnTo>
                <a:lnTo>
                  <a:pt x="368" y="21"/>
                </a:lnTo>
                <a:lnTo>
                  <a:pt x="357" y="15"/>
                </a:lnTo>
                <a:lnTo>
                  <a:pt x="343" y="12"/>
                </a:lnTo>
                <a:lnTo>
                  <a:pt x="332" y="8"/>
                </a:lnTo>
                <a:lnTo>
                  <a:pt x="318" y="6"/>
                </a:lnTo>
                <a:lnTo>
                  <a:pt x="305" y="2"/>
                </a:lnTo>
                <a:lnTo>
                  <a:pt x="280" y="0"/>
                </a:lnTo>
                <a:lnTo>
                  <a:pt x="251" y="0"/>
                </a:lnTo>
                <a:lnTo>
                  <a:pt x="226" y="2"/>
                </a:lnTo>
                <a:lnTo>
                  <a:pt x="213" y="6"/>
                </a:lnTo>
                <a:lnTo>
                  <a:pt x="200" y="8"/>
                </a:lnTo>
                <a:lnTo>
                  <a:pt x="188" y="12"/>
                </a:lnTo>
                <a:lnTo>
                  <a:pt x="175" y="15"/>
                </a:lnTo>
                <a:lnTo>
                  <a:pt x="163" y="21"/>
                </a:lnTo>
                <a:lnTo>
                  <a:pt x="152" y="25"/>
                </a:lnTo>
                <a:lnTo>
                  <a:pt x="140" y="33"/>
                </a:lnTo>
                <a:lnTo>
                  <a:pt x="129" y="38"/>
                </a:lnTo>
                <a:lnTo>
                  <a:pt x="117" y="46"/>
                </a:lnTo>
                <a:lnTo>
                  <a:pt x="108" y="52"/>
                </a:lnTo>
                <a:lnTo>
                  <a:pt x="98" y="61"/>
                </a:lnTo>
                <a:lnTo>
                  <a:pt x="79" y="79"/>
                </a:lnTo>
                <a:lnTo>
                  <a:pt x="62" y="98"/>
                </a:lnTo>
                <a:lnTo>
                  <a:pt x="52" y="107"/>
                </a:lnTo>
                <a:lnTo>
                  <a:pt x="46" y="117"/>
                </a:lnTo>
                <a:lnTo>
                  <a:pt x="39" y="128"/>
                </a:lnTo>
                <a:lnTo>
                  <a:pt x="33" y="140"/>
                </a:lnTo>
                <a:lnTo>
                  <a:pt x="25" y="151"/>
                </a:lnTo>
                <a:lnTo>
                  <a:pt x="22" y="163"/>
                </a:lnTo>
                <a:lnTo>
                  <a:pt x="16" y="174"/>
                </a:lnTo>
                <a:lnTo>
                  <a:pt x="12" y="188"/>
                </a:lnTo>
                <a:lnTo>
                  <a:pt x="8" y="199"/>
                </a:lnTo>
                <a:lnTo>
                  <a:pt x="6" y="212"/>
                </a:lnTo>
                <a:lnTo>
                  <a:pt x="2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1" y="266"/>
                </a:lnTo>
                <a:lnTo>
                  <a:pt x="31" y="266"/>
                </a:lnTo>
                <a:lnTo>
                  <a:pt x="31" y="253"/>
                </a:lnTo>
                <a:lnTo>
                  <a:pt x="33" y="230"/>
                </a:lnTo>
                <a:lnTo>
                  <a:pt x="35" y="218"/>
                </a:lnTo>
                <a:lnTo>
                  <a:pt x="39" y="207"/>
                </a:lnTo>
                <a:lnTo>
                  <a:pt x="41" y="195"/>
                </a:lnTo>
                <a:lnTo>
                  <a:pt x="45" y="186"/>
                </a:lnTo>
                <a:lnTo>
                  <a:pt x="48" y="174"/>
                </a:lnTo>
                <a:lnTo>
                  <a:pt x="54" y="165"/>
                </a:lnTo>
                <a:lnTo>
                  <a:pt x="60" y="155"/>
                </a:lnTo>
                <a:lnTo>
                  <a:pt x="66" y="144"/>
                </a:lnTo>
                <a:lnTo>
                  <a:pt x="71" y="134"/>
                </a:lnTo>
                <a:lnTo>
                  <a:pt x="77" y="126"/>
                </a:lnTo>
                <a:lnTo>
                  <a:pt x="85" y="117"/>
                </a:lnTo>
                <a:lnTo>
                  <a:pt x="100" y="100"/>
                </a:lnTo>
                <a:lnTo>
                  <a:pt x="117" y="84"/>
                </a:lnTo>
                <a:lnTo>
                  <a:pt x="127" y="77"/>
                </a:lnTo>
                <a:lnTo>
                  <a:pt x="135" y="71"/>
                </a:lnTo>
                <a:lnTo>
                  <a:pt x="144" y="65"/>
                </a:lnTo>
                <a:lnTo>
                  <a:pt x="156" y="59"/>
                </a:lnTo>
                <a:lnTo>
                  <a:pt x="165" y="54"/>
                </a:lnTo>
                <a:lnTo>
                  <a:pt x="175" y="48"/>
                </a:lnTo>
                <a:lnTo>
                  <a:pt x="186" y="44"/>
                </a:lnTo>
                <a:lnTo>
                  <a:pt x="196" y="40"/>
                </a:lnTo>
                <a:lnTo>
                  <a:pt x="207" y="38"/>
                </a:lnTo>
                <a:lnTo>
                  <a:pt x="219" y="35"/>
                </a:lnTo>
                <a:lnTo>
                  <a:pt x="230" y="33"/>
                </a:lnTo>
                <a:lnTo>
                  <a:pt x="253" y="31"/>
                </a:lnTo>
                <a:lnTo>
                  <a:pt x="278" y="31"/>
                </a:lnTo>
                <a:lnTo>
                  <a:pt x="301" y="33"/>
                </a:lnTo>
                <a:lnTo>
                  <a:pt x="313" y="35"/>
                </a:lnTo>
                <a:lnTo>
                  <a:pt x="324" y="38"/>
                </a:lnTo>
                <a:lnTo>
                  <a:pt x="336" y="40"/>
                </a:lnTo>
                <a:lnTo>
                  <a:pt x="345" y="44"/>
                </a:lnTo>
                <a:lnTo>
                  <a:pt x="357" y="48"/>
                </a:lnTo>
                <a:lnTo>
                  <a:pt x="366" y="54"/>
                </a:lnTo>
                <a:lnTo>
                  <a:pt x="378" y="59"/>
                </a:lnTo>
                <a:lnTo>
                  <a:pt x="387" y="65"/>
                </a:lnTo>
                <a:lnTo>
                  <a:pt x="397" y="71"/>
                </a:lnTo>
                <a:lnTo>
                  <a:pt x="406" y="77"/>
                </a:lnTo>
                <a:lnTo>
                  <a:pt x="416" y="84"/>
                </a:lnTo>
                <a:lnTo>
                  <a:pt x="449" y="117"/>
                </a:lnTo>
                <a:lnTo>
                  <a:pt x="456" y="126"/>
                </a:lnTo>
                <a:lnTo>
                  <a:pt x="462" y="134"/>
                </a:lnTo>
                <a:lnTo>
                  <a:pt x="468" y="144"/>
                </a:lnTo>
                <a:lnTo>
                  <a:pt x="473" y="153"/>
                </a:lnTo>
                <a:lnTo>
                  <a:pt x="479" y="165"/>
                </a:lnTo>
                <a:lnTo>
                  <a:pt x="485" y="174"/>
                </a:lnTo>
                <a:lnTo>
                  <a:pt x="489" y="186"/>
                </a:lnTo>
                <a:lnTo>
                  <a:pt x="493" y="197"/>
                </a:lnTo>
                <a:lnTo>
                  <a:pt x="496" y="209"/>
                </a:lnTo>
                <a:lnTo>
                  <a:pt x="498" y="218"/>
                </a:lnTo>
                <a:lnTo>
                  <a:pt x="500" y="230"/>
                </a:lnTo>
                <a:lnTo>
                  <a:pt x="502" y="241"/>
                </a:lnTo>
                <a:lnTo>
                  <a:pt x="502" y="253"/>
                </a:lnTo>
                <a:lnTo>
                  <a:pt x="504" y="266"/>
                </a:lnTo>
                <a:lnTo>
                  <a:pt x="504" y="264"/>
                </a:lnTo>
                <a:lnTo>
                  <a:pt x="502" y="278"/>
                </a:lnTo>
                <a:lnTo>
                  <a:pt x="502" y="289"/>
                </a:lnTo>
                <a:lnTo>
                  <a:pt x="498" y="312"/>
                </a:lnTo>
                <a:lnTo>
                  <a:pt x="496" y="323"/>
                </a:lnTo>
                <a:lnTo>
                  <a:pt x="493" y="335"/>
                </a:lnTo>
                <a:lnTo>
                  <a:pt x="489" y="346"/>
                </a:lnTo>
                <a:lnTo>
                  <a:pt x="485" y="356"/>
                </a:lnTo>
                <a:lnTo>
                  <a:pt x="479" y="367"/>
                </a:lnTo>
                <a:lnTo>
                  <a:pt x="473" y="377"/>
                </a:lnTo>
                <a:lnTo>
                  <a:pt x="468" y="387"/>
                </a:lnTo>
                <a:lnTo>
                  <a:pt x="462" y="396"/>
                </a:lnTo>
                <a:lnTo>
                  <a:pt x="454" y="406"/>
                </a:lnTo>
                <a:lnTo>
                  <a:pt x="449" y="415"/>
                </a:lnTo>
                <a:lnTo>
                  <a:pt x="416" y="448"/>
                </a:lnTo>
                <a:lnTo>
                  <a:pt x="406" y="455"/>
                </a:lnTo>
                <a:lnTo>
                  <a:pt x="397" y="461"/>
                </a:lnTo>
                <a:lnTo>
                  <a:pt x="378" y="473"/>
                </a:lnTo>
                <a:lnTo>
                  <a:pt x="366" y="478"/>
                </a:lnTo>
                <a:lnTo>
                  <a:pt x="357" y="484"/>
                </a:lnTo>
                <a:lnTo>
                  <a:pt x="336" y="492"/>
                </a:lnTo>
                <a:lnTo>
                  <a:pt x="324" y="496"/>
                </a:lnTo>
                <a:lnTo>
                  <a:pt x="313" y="497"/>
                </a:lnTo>
                <a:lnTo>
                  <a:pt x="301" y="499"/>
                </a:lnTo>
                <a:lnTo>
                  <a:pt x="290" y="501"/>
                </a:lnTo>
                <a:lnTo>
                  <a:pt x="278" y="501"/>
                </a:lnTo>
                <a:lnTo>
                  <a:pt x="265" y="503"/>
                </a:lnTo>
                <a:lnTo>
                  <a:pt x="267" y="503"/>
                </a:lnTo>
                <a:lnTo>
                  <a:pt x="253" y="501"/>
                </a:lnTo>
                <a:lnTo>
                  <a:pt x="242" y="501"/>
                </a:lnTo>
                <a:lnTo>
                  <a:pt x="230" y="499"/>
                </a:lnTo>
                <a:lnTo>
                  <a:pt x="219" y="497"/>
                </a:lnTo>
                <a:lnTo>
                  <a:pt x="207" y="496"/>
                </a:lnTo>
                <a:lnTo>
                  <a:pt x="198" y="492"/>
                </a:lnTo>
                <a:lnTo>
                  <a:pt x="175" y="484"/>
                </a:lnTo>
                <a:lnTo>
                  <a:pt x="165" y="478"/>
                </a:lnTo>
                <a:lnTo>
                  <a:pt x="156" y="473"/>
                </a:lnTo>
                <a:lnTo>
                  <a:pt x="144" y="467"/>
                </a:lnTo>
                <a:lnTo>
                  <a:pt x="135" y="461"/>
                </a:lnTo>
                <a:lnTo>
                  <a:pt x="127" y="455"/>
                </a:lnTo>
                <a:lnTo>
                  <a:pt x="117" y="448"/>
                </a:lnTo>
                <a:lnTo>
                  <a:pt x="100" y="432"/>
                </a:lnTo>
                <a:lnTo>
                  <a:pt x="85" y="415"/>
                </a:lnTo>
                <a:lnTo>
                  <a:pt x="77" y="406"/>
                </a:lnTo>
                <a:lnTo>
                  <a:pt x="66" y="387"/>
                </a:lnTo>
                <a:lnTo>
                  <a:pt x="60" y="377"/>
                </a:lnTo>
                <a:lnTo>
                  <a:pt x="54" y="367"/>
                </a:lnTo>
                <a:lnTo>
                  <a:pt x="48" y="356"/>
                </a:lnTo>
                <a:lnTo>
                  <a:pt x="45" y="346"/>
                </a:lnTo>
                <a:lnTo>
                  <a:pt x="41" y="335"/>
                </a:lnTo>
                <a:lnTo>
                  <a:pt x="39" y="323"/>
                </a:lnTo>
                <a:lnTo>
                  <a:pt x="35" y="312"/>
                </a:lnTo>
                <a:lnTo>
                  <a:pt x="33" y="300"/>
                </a:lnTo>
                <a:lnTo>
                  <a:pt x="31" y="278"/>
                </a:lnTo>
                <a:lnTo>
                  <a:pt x="3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7988208" y="4448257"/>
            <a:ext cx="106363" cy="128588"/>
          </a:xfrm>
          <a:custGeom>
            <a:avLst/>
            <a:gdLst>
              <a:gd name="T0" fmla="*/ 0 w 132"/>
              <a:gd name="T1" fmla="*/ 0 h 161"/>
              <a:gd name="T2" fmla="*/ 0 w 132"/>
              <a:gd name="T3" fmla="*/ 19 h 161"/>
              <a:gd name="T4" fmla="*/ 56 w 132"/>
              <a:gd name="T5" fmla="*/ 19 h 161"/>
              <a:gd name="T6" fmla="*/ 56 w 132"/>
              <a:gd name="T7" fmla="*/ 161 h 161"/>
              <a:gd name="T8" fmla="*/ 77 w 132"/>
              <a:gd name="T9" fmla="*/ 161 h 161"/>
              <a:gd name="T10" fmla="*/ 77 w 132"/>
              <a:gd name="T11" fmla="*/ 19 h 161"/>
              <a:gd name="T12" fmla="*/ 132 w 132"/>
              <a:gd name="T13" fmla="*/ 19 h 161"/>
              <a:gd name="T14" fmla="*/ 132 w 132"/>
              <a:gd name="T15" fmla="*/ 0 h 161"/>
              <a:gd name="T16" fmla="*/ 0 w 132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7" y="161"/>
                </a:lnTo>
                <a:lnTo>
                  <a:pt x="77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8105682" y="4445082"/>
            <a:ext cx="120650" cy="133350"/>
          </a:xfrm>
          <a:custGeom>
            <a:avLst/>
            <a:gdLst>
              <a:gd name="T0" fmla="*/ 54 w 152"/>
              <a:gd name="T1" fmla="*/ 3 h 168"/>
              <a:gd name="T2" fmla="*/ 44 w 152"/>
              <a:gd name="T3" fmla="*/ 7 h 168"/>
              <a:gd name="T4" fmla="*/ 29 w 152"/>
              <a:gd name="T5" fmla="*/ 13 h 168"/>
              <a:gd name="T6" fmla="*/ 22 w 152"/>
              <a:gd name="T7" fmla="*/ 21 h 168"/>
              <a:gd name="T8" fmla="*/ 14 w 152"/>
              <a:gd name="T9" fmla="*/ 32 h 168"/>
              <a:gd name="T10" fmla="*/ 8 w 152"/>
              <a:gd name="T11" fmla="*/ 42 h 168"/>
              <a:gd name="T12" fmla="*/ 4 w 152"/>
              <a:gd name="T13" fmla="*/ 57 h 168"/>
              <a:gd name="T14" fmla="*/ 0 w 152"/>
              <a:gd name="T15" fmla="*/ 103 h 168"/>
              <a:gd name="T16" fmla="*/ 4 w 152"/>
              <a:gd name="T17" fmla="*/ 120 h 168"/>
              <a:gd name="T18" fmla="*/ 10 w 152"/>
              <a:gd name="T19" fmla="*/ 132 h 168"/>
              <a:gd name="T20" fmla="*/ 18 w 152"/>
              <a:gd name="T21" fmla="*/ 143 h 168"/>
              <a:gd name="T22" fmla="*/ 23 w 152"/>
              <a:gd name="T23" fmla="*/ 149 h 168"/>
              <a:gd name="T24" fmla="*/ 35 w 152"/>
              <a:gd name="T25" fmla="*/ 156 h 168"/>
              <a:gd name="T26" fmla="*/ 44 w 152"/>
              <a:gd name="T27" fmla="*/ 162 h 168"/>
              <a:gd name="T28" fmla="*/ 54 w 152"/>
              <a:gd name="T29" fmla="*/ 166 h 168"/>
              <a:gd name="T30" fmla="*/ 104 w 152"/>
              <a:gd name="T31" fmla="*/ 166 h 168"/>
              <a:gd name="T32" fmla="*/ 112 w 152"/>
              <a:gd name="T33" fmla="*/ 162 h 168"/>
              <a:gd name="T34" fmla="*/ 123 w 152"/>
              <a:gd name="T35" fmla="*/ 154 h 168"/>
              <a:gd name="T36" fmla="*/ 131 w 152"/>
              <a:gd name="T37" fmla="*/ 149 h 168"/>
              <a:gd name="T38" fmla="*/ 138 w 152"/>
              <a:gd name="T39" fmla="*/ 141 h 168"/>
              <a:gd name="T40" fmla="*/ 142 w 152"/>
              <a:gd name="T41" fmla="*/ 133 h 168"/>
              <a:gd name="T42" fmla="*/ 148 w 152"/>
              <a:gd name="T43" fmla="*/ 120 h 168"/>
              <a:gd name="T44" fmla="*/ 152 w 152"/>
              <a:gd name="T45" fmla="*/ 103 h 168"/>
              <a:gd name="T46" fmla="*/ 148 w 152"/>
              <a:gd name="T47" fmla="*/ 57 h 168"/>
              <a:gd name="T48" fmla="*/ 144 w 152"/>
              <a:gd name="T49" fmla="*/ 42 h 168"/>
              <a:gd name="T50" fmla="*/ 140 w 152"/>
              <a:gd name="T51" fmla="*/ 34 h 168"/>
              <a:gd name="T52" fmla="*/ 133 w 152"/>
              <a:gd name="T53" fmla="*/ 22 h 168"/>
              <a:gd name="T54" fmla="*/ 87 w 152"/>
              <a:gd name="T55" fmla="*/ 21 h 168"/>
              <a:gd name="T56" fmla="*/ 102 w 152"/>
              <a:gd name="T57" fmla="*/ 26 h 168"/>
              <a:gd name="T58" fmla="*/ 112 w 152"/>
              <a:gd name="T59" fmla="*/ 34 h 168"/>
              <a:gd name="T60" fmla="*/ 119 w 152"/>
              <a:gd name="T61" fmla="*/ 45 h 168"/>
              <a:gd name="T62" fmla="*/ 123 w 152"/>
              <a:gd name="T63" fmla="*/ 59 h 168"/>
              <a:gd name="T64" fmla="*/ 127 w 152"/>
              <a:gd name="T65" fmla="*/ 99 h 168"/>
              <a:gd name="T66" fmla="*/ 123 w 152"/>
              <a:gd name="T67" fmla="*/ 116 h 168"/>
              <a:gd name="T68" fmla="*/ 117 w 152"/>
              <a:gd name="T69" fmla="*/ 130 h 168"/>
              <a:gd name="T70" fmla="*/ 110 w 152"/>
              <a:gd name="T71" fmla="*/ 137 h 168"/>
              <a:gd name="T72" fmla="*/ 102 w 152"/>
              <a:gd name="T73" fmla="*/ 143 h 168"/>
              <a:gd name="T74" fmla="*/ 87 w 152"/>
              <a:gd name="T75" fmla="*/ 147 h 168"/>
              <a:gd name="T76" fmla="*/ 54 w 152"/>
              <a:gd name="T77" fmla="*/ 147 h 168"/>
              <a:gd name="T78" fmla="*/ 43 w 152"/>
              <a:gd name="T79" fmla="*/ 141 h 168"/>
              <a:gd name="T80" fmla="*/ 35 w 152"/>
              <a:gd name="T81" fmla="*/ 133 h 168"/>
              <a:gd name="T82" fmla="*/ 29 w 152"/>
              <a:gd name="T83" fmla="*/ 122 h 168"/>
              <a:gd name="T84" fmla="*/ 25 w 152"/>
              <a:gd name="T85" fmla="*/ 110 h 168"/>
              <a:gd name="T86" fmla="*/ 22 w 152"/>
              <a:gd name="T87" fmla="*/ 68 h 168"/>
              <a:gd name="T88" fmla="*/ 25 w 152"/>
              <a:gd name="T89" fmla="*/ 53 h 168"/>
              <a:gd name="T90" fmla="*/ 29 w 152"/>
              <a:gd name="T91" fmla="*/ 44 h 168"/>
              <a:gd name="T92" fmla="*/ 37 w 152"/>
              <a:gd name="T93" fmla="*/ 32 h 168"/>
              <a:gd name="T94" fmla="*/ 48 w 152"/>
              <a:gd name="T95" fmla="*/ 26 h 168"/>
              <a:gd name="T96" fmla="*/ 64 w 152"/>
              <a:gd name="T97" fmla="*/ 21 h 168"/>
              <a:gd name="T98" fmla="*/ 123 w 152"/>
              <a:gd name="T99" fmla="*/ 15 h 168"/>
              <a:gd name="T100" fmla="*/ 113 w 152"/>
              <a:gd name="T101" fmla="*/ 9 h 168"/>
              <a:gd name="T102" fmla="*/ 104 w 152"/>
              <a:gd name="T103" fmla="*/ 5 h 168"/>
              <a:gd name="T104" fmla="*/ 89 w 152"/>
              <a:gd name="T105" fmla="*/ 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68">
                <a:moveTo>
                  <a:pt x="62" y="0"/>
                </a:moveTo>
                <a:lnTo>
                  <a:pt x="62" y="1"/>
                </a:lnTo>
                <a:lnTo>
                  <a:pt x="54" y="1"/>
                </a:lnTo>
                <a:lnTo>
                  <a:pt x="54" y="3"/>
                </a:lnTo>
                <a:lnTo>
                  <a:pt x="48" y="3"/>
                </a:lnTo>
                <a:lnTo>
                  <a:pt x="48" y="5"/>
                </a:lnTo>
                <a:lnTo>
                  <a:pt x="44" y="5"/>
                </a:lnTo>
                <a:lnTo>
                  <a:pt x="44" y="7"/>
                </a:lnTo>
                <a:lnTo>
                  <a:pt x="37" y="7"/>
                </a:lnTo>
                <a:lnTo>
                  <a:pt x="37" y="9"/>
                </a:lnTo>
                <a:lnTo>
                  <a:pt x="33" y="11"/>
                </a:lnTo>
                <a:lnTo>
                  <a:pt x="29" y="13"/>
                </a:lnTo>
                <a:lnTo>
                  <a:pt x="29" y="15"/>
                </a:lnTo>
                <a:lnTo>
                  <a:pt x="25" y="17"/>
                </a:lnTo>
                <a:lnTo>
                  <a:pt x="25" y="19"/>
                </a:lnTo>
                <a:lnTo>
                  <a:pt x="22" y="21"/>
                </a:lnTo>
                <a:lnTo>
                  <a:pt x="18" y="22"/>
                </a:lnTo>
                <a:lnTo>
                  <a:pt x="18" y="26"/>
                </a:lnTo>
                <a:lnTo>
                  <a:pt x="14" y="28"/>
                </a:lnTo>
                <a:lnTo>
                  <a:pt x="14" y="32"/>
                </a:lnTo>
                <a:lnTo>
                  <a:pt x="10" y="34"/>
                </a:lnTo>
                <a:lnTo>
                  <a:pt x="10" y="38"/>
                </a:lnTo>
                <a:lnTo>
                  <a:pt x="8" y="38"/>
                </a:lnTo>
                <a:lnTo>
                  <a:pt x="8" y="42"/>
                </a:lnTo>
                <a:lnTo>
                  <a:pt x="6" y="42"/>
                </a:lnTo>
                <a:lnTo>
                  <a:pt x="6" y="49"/>
                </a:lnTo>
                <a:lnTo>
                  <a:pt x="4" y="49"/>
                </a:lnTo>
                <a:lnTo>
                  <a:pt x="4" y="57"/>
                </a:lnTo>
                <a:lnTo>
                  <a:pt x="2" y="57"/>
                </a:lnTo>
                <a:lnTo>
                  <a:pt x="2" y="66"/>
                </a:lnTo>
                <a:lnTo>
                  <a:pt x="0" y="66"/>
                </a:lnTo>
                <a:lnTo>
                  <a:pt x="0" y="103"/>
                </a:lnTo>
                <a:lnTo>
                  <a:pt x="2" y="103"/>
                </a:lnTo>
                <a:lnTo>
                  <a:pt x="2" y="110"/>
                </a:lnTo>
                <a:lnTo>
                  <a:pt x="4" y="110"/>
                </a:lnTo>
                <a:lnTo>
                  <a:pt x="4" y="120"/>
                </a:lnTo>
                <a:lnTo>
                  <a:pt x="6" y="120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2" y="135"/>
                </a:lnTo>
                <a:lnTo>
                  <a:pt x="14" y="139"/>
                </a:lnTo>
                <a:lnTo>
                  <a:pt x="16" y="143"/>
                </a:lnTo>
                <a:lnTo>
                  <a:pt x="18" y="143"/>
                </a:lnTo>
                <a:lnTo>
                  <a:pt x="18" y="147"/>
                </a:lnTo>
                <a:lnTo>
                  <a:pt x="20" y="147"/>
                </a:lnTo>
                <a:lnTo>
                  <a:pt x="20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6"/>
                </a:lnTo>
                <a:lnTo>
                  <a:pt x="35" y="156"/>
                </a:lnTo>
                <a:lnTo>
                  <a:pt x="37" y="160"/>
                </a:lnTo>
                <a:lnTo>
                  <a:pt x="41" y="160"/>
                </a:lnTo>
                <a:lnTo>
                  <a:pt x="41" y="162"/>
                </a:lnTo>
                <a:lnTo>
                  <a:pt x="44" y="162"/>
                </a:lnTo>
                <a:lnTo>
                  <a:pt x="44" y="164"/>
                </a:lnTo>
                <a:lnTo>
                  <a:pt x="48" y="164"/>
                </a:lnTo>
                <a:lnTo>
                  <a:pt x="48" y="166"/>
                </a:lnTo>
                <a:lnTo>
                  <a:pt x="54" y="166"/>
                </a:lnTo>
                <a:lnTo>
                  <a:pt x="54" y="168"/>
                </a:lnTo>
                <a:lnTo>
                  <a:pt x="96" y="168"/>
                </a:lnTo>
                <a:lnTo>
                  <a:pt x="96" y="166"/>
                </a:lnTo>
                <a:lnTo>
                  <a:pt x="104" y="166"/>
                </a:lnTo>
                <a:lnTo>
                  <a:pt x="104" y="164"/>
                </a:lnTo>
                <a:lnTo>
                  <a:pt x="108" y="164"/>
                </a:lnTo>
                <a:lnTo>
                  <a:pt x="108" y="162"/>
                </a:lnTo>
                <a:lnTo>
                  <a:pt x="112" y="162"/>
                </a:lnTo>
                <a:lnTo>
                  <a:pt x="112" y="160"/>
                </a:lnTo>
                <a:lnTo>
                  <a:pt x="115" y="158"/>
                </a:lnTo>
                <a:lnTo>
                  <a:pt x="119" y="156"/>
                </a:lnTo>
                <a:lnTo>
                  <a:pt x="123" y="154"/>
                </a:lnTo>
                <a:lnTo>
                  <a:pt x="123" y="153"/>
                </a:lnTo>
                <a:lnTo>
                  <a:pt x="127" y="153"/>
                </a:lnTo>
                <a:lnTo>
                  <a:pt x="127" y="151"/>
                </a:lnTo>
                <a:lnTo>
                  <a:pt x="131" y="149"/>
                </a:lnTo>
                <a:lnTo>
                  <a:pt x="131" y="147"/>
                </a:lnTo>
                <a:lnTo>
                  <a:pt x="135" y="145"/>
                </a:lnTo>
                <a:lnTo>
                  <a:pt x="135" y="143"/>
                </a:lnTo>
                <a:lnTo>
                  <a:pt x="138" y="141"/>
                </a:lnTo>
                <a:lnTo>
                  <a:pt x="138" y="137"/>
                </a:lnTo>
                <a:lnTo>
                  <a:pt x="140" y="137"/>
                </a:lnTo>
                <a:lnTo>
                  <a:pt x="140" y="133"/>
                </a:lnTo>
                <a:lnTo>
                  <a:pt x="142" y="133"/>
                </a:lnTo>
                <a:lnTo>
                  <a:pt x="142" y="130"/>
                </a:lnTo>
                <a:lnTo>
                  <a:pt x="146" y="128"/>
                </a:lnTo>
                <a:lnTo>
                  <a:pt x="146" y="120"/>
                </a:lnTo>
                <a:lnTo>
                  <a:pt x="148" y="120"/>
                </a:lnTo>
                <a:lnTo>
                  <a:pt x="148" y="110"/>
                </a:lnTo>
                <a:lnTo>
                  <a:pt x="150" y="110"/>
                </a:lnTo>
                <a:lnTo>
                  <a:pt x="150" y="103"/>
                </a:lnTo>
                <a:lnTo>
                  <a:pt x="152" y="103"/>
                </a:lnTo>
                <a:lnTo>
                  <a:pt x="152" y="66"/>
                </a:lnTo>
                <a:lnTo>
                  <a:pt x="150" y="66"/>
                </a:lnTo>
                <a:lnTo>
                  <a:pt x="150" y="57"/>
                </a:lnTo>
                <a:lnTo>
                  <a:pt x="148" y="57"/>
                </a:lnTo>
                <a:lnTo>
                  <a:pt x="148" y="49"/>
                </a:lnTo>
                <a:lnTo>
                  <a:pt x="146" y="49"/>
                </a:lnTo>
                <a:lnTo>
                  <a:pt x="146" y="42"/>
                </a:lnTo>
                <a:lnTo>
                  <a:pt x="144" y="42"/>
                </a:lnTo>
                <a:lnTo>
                  <a:pt x="144" y="38"/>
                </a:lnTo>
                <a:lnTo>
                  <a:pt x="142" y="38"/>
                </a:lnTo>
                <a:lnTo>
                  <a:pt x="142" y="34"/>
                </a:lnTo>
                <a:lnTo>
                  <a:pt x="140" y="34"/>
                </a:lnTo>
                <a:lnTo>
                  <a:pt x="138" y="30"/>
                </a:lnTo>
                <a:lnTo>
                  <a:pt x="136" y="26"/>
                </a:lnTo>
                <a:lnTo>
                  <a:pt x="135" y="26"/>
                </a:lnTo>
                <a:lnTo>
                  <a:pt x="133" y="22"/>
                </a:lnTo>
                <a:lnTo>
                  <a:pt x="131" y="22"/>
                </a:lnTo>
                <a:lnTo>
                  <a:pt x="129" y="19"/>
                </a:lnTo>
                <a:lnTo>
                  <a:pt x="87" y="19"/>
                </a:lnTo>
                <a:lnTo>
                  <a:pt x="87" y="21"/>
                </a:lnTo>
                <a:lnTo>
                  <a:pt x="94" y="21"/>
                </a:lnTo>
                <a:lnTo>
                  <a:pt x="94" y="22"/>
                </a:lnTo>
                <a:lnTo>
                  <a:pt x="100" y="22"/>
                </a:lnTo>
                <a:lnTo>
                  <a:pt x="102" y="26"/>
                </a:lnTo>
                <a:lnTo>
                  <a:pt x="106" y="26"/>
                </a:lnTo>
                <a:lnTo>
                  <a:pt x="108" y="30"/>
                </a:lnTo>
                <a:lnTo>
                  <a:pt x="110" y="30"/>
                </a:lnTo>
                <a:lnTo>
                  <a:pt x="112" y="34"/>
                </a:lnTo>
                <a:lnTo>
                  <a:pt x="113" y="34"/>
                </a:lnTo>
                <a:lnTo>
                  <a:pt x="115" y="38"/>
                </a:lnTo>
                <a:lnTo>
                  <a:pt x="117" y="42"/>
                </a:lnTo>
                <a:lnTo>
                  <a:pt x="119" y="45"/>
                </a:lnTo>
                <a:lnTo>
                  <a:pt x="121" y="49"/>
                </a:lnTo>
                <a:lnTo>
                  <a:pt x="121" y="53"/>
                </a:lnTo>
                <a:lnTo>
                  <a:pt x="123" y="53"/>
                </a:lnTo>
                <a:lnTo>
                  <a:pt x="123" y="59"/>
                </a:lnTo>
                <a:lnTo>
                  <a:pt x="125" y="59"/>
                </a:lnTo>
                <a:lnTo>
                  <a:pt x="125" y="68"/>
                </a:lnTo>
                <a:lnTo>
                  <a:pt x="127" y="68"/>
                </a:lnTo>
                <a:lnTo>
                  <a:pt x="127" y="99"/>
                </a:lnTo>
                <a:lnTo>
                  <a:pt x="125" y="99"/>
                </a:lnTo>
                <a:lnTo>
                  <a:pt x="125" y="110"/>
                </a:lnTo>
                <a:lnTo>
                  <a:pt x="123" y="110"/>
                </a:lnTo>
                <a:lnTo>
                  <a:pt x="123" y="116"/>
                </a:lnTo>
                <a:lnTo>
                  <a:pt x="121" y="116"/>
                </a:lnTo>
                <a:lnTo>
                  <a:pt x="121" y="122"/>
                </a:lnTo>
                <a:lnTo>
                  <a:pt x="117" y="124"/>
                </a:lnTo>
                <a:lnTo>
                  <a:pt x="117" y="130"/>
                </a:lnTo>
                <a:lnTo>
                  <a:pt x="113" y="132"/>
                </a:lnTo>
                <a:lnTo>
                  <a:pt x="113" y="133"/>
                </a:lnTo>
                <a:lnTo>
                  <a:pt x="110" y="135"/>
                </a:lnTo>
                <a:lnTo>
                  <a:pt x="110" y="137"/>
                </a:lnTo>
                <a:lnTo>
                  <a:pt x="106" y="139"/>
                </a:lnTo>
                <a:lnTo>
                  <a:pt x="106" y="141"/>
                </a:lnTo>
                <a:lnTo>
                  <a:pt x="102" y="141"/>
                </a:lnTo>
                <a:lnTo>
                  <a:pt x="102" y="143"/>
                </a:lnTo>
                <a:lnTo>
                  <a:pt x="98" y="145"/>
                </a:lnTo>
                <a:lnTo>
                  <a:pt x="94" y="145"/>
                </a:lnTo>
                <a:lnTo>
                  <a:pt x="94" y="147"/>
                </a:lnTo>
                <a:lnTo>
                  <a:pt x="87" y="147"/>
                </a:lnTo>
                <a:lnTo>
                  <a:pt x="87" y="149"/>
                </a:lnTo>
                <a:lnTo>
                  <a:pt x="64" y="149"/>
                </a:lnTo>
                <a:lnTo>
                  <a:pt x="64" y="147"/>
                </a:lnTo>
                <a:lnTo>
                  <a:pt x="54" y="147"/>
                </a:lnTo>
                <a:lnTo>
                  <a:pt x="54" y="145"/>
                </a:lnTo>
                <a:lnTo>
                  <a:pt x="50" y="145"/>
                </a:lnTo>
                <a:lnTo>
                  <a:pt x="48" y="141"/>
                </a:lnTo>
                <a:lnTo>
                  <a:pt x="43" y="141"/>
                </a:lnTo>
                <a:lnTo>
                  <a:pt x="41" y="137"/>
                </a:lnTo>
                <a:lnTo>
                  <a:pt x="39" y="137"/>
                </a:lnTo>
                <a:lnTo>
                  <a:pt x="37" y="133"/>
                </a:lnTo>
                <a:lnTo>
                  <a:pt x="35" y="133"/>
                </a:lnTo>
                <a:lnTo>
                  <a:pt x="33" y="130"/>
                </a:lnTo>
                <a:lnTo>
                  <a:pt x="33" y="126"/>
                </a:lnTo>
                <a:lnTo>
                  <a:pt x="31" y="126"/>
                </a:lnTo>
                <a:lnTo>
                  <a:pt x="29" y="122"/>
                </a:lnTo>
                <a:lnTo>
                  <a:pt x="27" y="122"/>
                </a:lnTo>
                <a:lnTo>
                  <a:pt x="27" y="116"/>
                </a:lnTo>
                <a:lnTo>
                  <a:pt x="25" y="116"/>
                </a:lnTo>
                <a:lnTo>
                  <a:pt x="25" y="110"/>
                </a:lnTo>
                <a:lnTo>
                  <a:pt x="23" y="110"/>
                </a:lnTo>
                <a:lnTo>
                  <a:pt x="23" y="99"/>
                </a:lnTo>
                <a:lnTo>
                  <a:pt x="22" y="99"/>
                </a:lnTo>
                <a:lnTo>
                  <a:pt x="22" y="68"/>
                </a:lnTo>
                <a:lnTo>
                  <a:pt x="23" y="68"/>
                </a:lnTo>
                <a:lnTo>
                  <a:pt x="23" y="59"/>
                </a:lnTo>
                <a:lnTo>
                  <a:pt x="25" y="59"/>
                </a:lnTo>
                <a:lnTo>
                  <a:pt x="25" y="53"/>
                </a:lnTo>
                <a:lnTo>
                  <a:pt x="27" y="53"/>
                </a:lnTo>
                <a:lnTo>
                  <a:pt x="27" y="47"/>
                </a:lnTo>
                <a:lnTo>
                  <a:pt x="29" y="47"/>
                </a:lnTo>
                <a:lnTo>
                  <a:pt x="29" y="44"/>
                </a:lnTo>
                <a:lnTo>
                  <a:pt x="33" y="42"/>
                </a:lnTo>
                <a:lnTo>
                  <a:pt x="33" y="36"/>
                </a:lnTo>
                <a:lnTo>
                  <a:pt x="37" y="34"/>
                </a:lnTo>
                <a:lnTo>
                  <a:pt x="37" y="32"/>
                </a:lnTo>
                <a:lnTo>
                  <a:pt x="41" y="30"/>
                </a:lnTo>
                <a:lnTo>
                  <a:pt x="41" y="28"/>
                </a:lnTo>
                <a:lnTo>
                  <a:pt x="44" y="26"/>
                </a:lnTo>
                <a:lnTo>
                  <a:pt x="48" y="26"/>
                </a:lnTo>
                <a:lnTo>
                  <a:pt x="48" y="24"/>
                </a:lnTo>
                <a:lnTo>
                  <a:pt x="52" y="22"/>
                </a:lnTo>
                <a:lnTo>
                  <a:pt x="56" y="21"/>
                </a:lnTo>
                <a:lnTo>
                  <a:pt x="64" y="21"/>
                </a:lnTo>
                <a:lnTo>
                  <a:pt x="64" y="19"/>
                </a:lnTo>
                <a:lnTo>
                  <a:pt x="127" y="19"/>
                </a:lnTo>
                <a:lnTo>
                  <a:pt x="125" y="15"/>
                </a:lnTo>
                <a:lnTo>
                  <a:pt x="123" y="15"/>
                </a:lnTo>
                <a:lnTo>
                  <a:pt x="121" y="11"/>
                </a:lnTo>
                <a:lnTo>
                  <a:pt x="117" y="11"/>
                </a:lnTo>
                <a:lnTo>
                  <a:pt x="117" y="9"/>
                </a:lnTo>
                <a:lnTo>
                  <a:pt x="113" y="9"/>
                </a:lnTo>
                <a:lnTo>
                  <a:pt x="113" y="7"/>
                </a:lnTo>
                <a:lnTo>
                  <a:pt x="108" y="7"/>
                </a:lnTo>
                <a:lnTo>
                  <a:pt x="108" y="5"/>
                </a:lnTo>
                <a:lnTo>
                  <a:pt x="104" y="5"/>
                </a:lnTo>
                <a:lnTo>
                  <a:pt x="104" y="3"/>
                </a:lnTo>
                <a:lnTo>
                  <a:pt x="96" y="3"/>
                </a:lnTo>
                <a:lnTo>
                  <a:pt x="96" y="1"/>
                </a:lnTo>
                <a:lnTo>
                  <a:pt x="89" y="1"/>
                </a:lnTo>
                <a:lnTo>
                  <a:pt x="89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8123145" y="4459371"/>
            <a:ext cx="82550" cy="104775"/>
          </a:xfrm>
          <a:custGeom>
            <a:avLst/>
            <a:gdLst>
              <a:gd name="T0" fmla="*/ 63 w 105"/>
              <a:gd name="T1" fmla="*/ 0 h 132"/>
              <a:gd name="T2" fmla="*/ 70 w 105"/>
              <a:gd name="T3" fmla="*/ 2 h 132"/>
              <a:gd name="T4" fmla="*/ 74 w 105"/>
              <a:gd name="T5" fmla="*/ 4 h 132"/>
              <a:gd name="T6" fmla="*/ 80 w 105"/>
              <a:gd name="T7" fmla="*/ 7 h 132"/>
              <a:gd name="T8" fmla="*/ 93 w 105"/>
              <a:gd name="T9" fmla="*/ 19 h 132"/>
              <a:gd name="T10" fmla="*/ 95 w 105"/>
              <a:gd name="T11" fmla="*/ 25 h 132"/>
              <a:gd name="T12" fmla="*/ 99 w 105"/>
              <a:gd name="T13" fmla="*/ 30 h 132"/>
              <a:gd name="T14" fmla="*/ 101 w 105"/>
              <a:gd name="T15" fmla="*/ 36 h 132"/>
              <a:gd name="T16" fmla="*/ 103 w 105"/>
              <a:gd name="T17" fmla="*/ 42 h 132"/>
              <a:gd name="T18" fmla="*/ 105 w 105"/>
              <a:gd name="T19" fmla="*/ 51 h 132"/>
              <a:gd name="T20" fmla="*/ 103 w 105"/>
              <a:gd name="T21" fmla="*/ 84 h 132"/>
              <a:gd name="T22" fmla="*/ 101 w 105"/>
              <a:gd name="T23" fmla="*/ 93 h 132"/>
              <a:gd name="T24" fmla="*/ 99 w 105"/>
              <a:gd name="T25" fmla="*/ 99 h 132"/>
              <a:gd name="T26" fmla="*/ 95 w 105"/>
              <a:gd name="T27" fmla="*/ 107 h 132"/>
              <a:gd name="T28" fmla="*/ 82 w 105"/>
              <a:gd name="T29" fmla="*/ 124 h 132"/>
              <a:gd name="T30" fmla="*/ 78 w 105"/>
              <a:gd name="T31" fmla="*/ 126 h 132"/>
              <a:gd name="T32" fmla="*/ 72 w 105"/>
              <a:gd name="T33" fmla="*/ 128 h 132"/>
              <a:gd name="T34" fmla="*/ 65 w 105"/>
              <a:gd name="T35" fmla="*/ 130 h 132"/>
              <a:gd name="T36" fmla="*/ 44 w 105"/>
              <a:gd name="T37" fmla="*/ 132 h 132"/>
              <a:gd name="T38" fmla="*/ 36 w 105"/>
              <a:gd name="T39" fmla="*/ 130 h 132"/>
              <a:gd name="T40" fmla="*/ 30 w 105"/>
              <a:gd name="T41" fmla="*/ 128 h 132"/>
              <a:gd name="T42" fmla="*/ 22 w 105"/>
              <a:gd name="T43" fmla="*/ 124 h 132"/>
              <a:gd name="T44" fmla="*/ 11 w 105"/>
              <a:gd name="T45" fmla="*/ 111 h 132"/>
              <a:gd name="T46" fmla="*/ 5 w 105"/>
              <a:gd name="T47" fmla="*/ 103 h 132"/>
              <a:gd name="T48" fmla="*/ 3 w 105"/>
              <a:gd name="T49" fmla="*/ 97 h 132"/>
              <a:gd name="T50" fmla="*/ 1 w 105"/>
              <a:gd name="T51" fmla="*/ 92 h 132"/>
              <a:gd name="T52" fmla="*/ 0 w 105"/>
              <a:gd name="T53" fmla="*/ 80 h 132"/>
              <a:gd name="T54" fmla="*/ 1 w 105"/>
              <a:gd name="T55" fmla="*/ 48 h 132"/>
              <a:gd name="T56" fmla="*/ 3 w 105"/>
              <a:gd name="T57" fmla="*/ 38 h 132"/>
              <a:gd name="T58" fmla="*/ 5 w 105"/>
              <a:gd name="T59" fmla="*/ 32 h 132"/>
              <a:gd name="T60" fmla="*/ 7 w 105"/>
              <a:gd name="T61" fmla="*/ 27 h 132"/>
              <a:gd name="T62" fmla="*/ 11 w 105"/>
              <a:gd name="T63" fmla="*/ 19 h 132"/>
              <a:gd name="T64" fmla="*/ 26 w 105"/>
              <a:gd name="T65" fmla="*/ 7 h 132"/>
              <a:gd name="T66" fmla="*/ 32 w 105"/>
              <a:gd name="T67" fmla="*/ 4 h 132"/>
              <a:gd name="T68" fmla="*/ 42 w 105"/>
              <a:gd name="T69" fmla="*/ 2 h 132"/>
              <a:gd name="T70" fmla="*/ 53 w 105"/>
              <a:gd name="T7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132">
                <a:moveTo>
                  <a:pt x="53" y="0"/>
                </a:moveTo>
                <a:lnTo>
                  <a:pt x="63" y="0"/>
                </a:lnTo>
                <a:lnTo>
                  <a:pt x="65" y="2"/>
                </a:lnTo>
                <a:lnTo>
                  <a:pt x="70" y="2"/>
                </a:lnTo>
                <a:lnTo>
                  <a:pt x="72" y="4"/>
                </a:lnTo>
                <a:lnTo>
                  <a:pt x="74" y="4"/>
                </a:lnTo>
                <a:lnTo>
                  <a:pt x="78" y="5"/>
                </a:lnTo>
                <a:lnTo>
                  <a:pt x="80" y="7"/>
                </a:lnTo>
                <a:lnTo>
                  <a:pt x="82" y="7"/>
                </a:lnTo>
                <a:lnTo>
                  <a:pt x="93" y="19"/>
                </a:lnTo>
                <a:lnTo>
                  <a:pt x="95" y="23"/>
                </a:lnTo>
                <a:lnTo>
                  <a:pt x="95" y="25"/>
                </a:lnTo>
                <a:lnTo>
                  <a:pt x="97" y="27"/>
                </a:lnTo>
                <a:lnTo>
                  <a:pt x="99" y="30"/>
                </a:lnTo>
                <a:lnTo>
                  <a:pt x="99" y="32"/>
                </a:lnTo>
                <a:lnTo>
                  <a:pt x="101" y="36"/>
                </a:lnTo>
                <a:lnTo>
                  <a:pt x="101" y="38"/>
                </a:lnTo>
                <a:lnTo>
                  <a:pt x="103" y="42"/>
                </a:lnTo>
                <a:lnTo>
                  <a:pt x="103" y="48"/>
                </a:lnTo>
                <a:lnTo>
                  <a:pt x="105" y="51"/>
                </a:lnTo>
                <a:lnTo>
                  <a:pt x="105" y="80"/>
                </a:lnTo>
                <a:lnTo>
                  <a:pt x="103" y="84"/>
                </a:lnTo>
                <a:lnTo>
                  <a:pt x="103" y="92"/>
                </a:lnTo>
                <a:lnTo>
                  <a:pt x="101" y="93"/>
                </a:lnTo>
                <a:lnTo>
                  <a:pt x="101" y="97"/>
                </a:lnTo>
                <a:lnTo>
                  <a:pt x="99" y="99"/>
                </a:lnTo>
                <a:lnTo>
                  <a:pt x="99" y="103"/>
                </a:lnTo>
                <a:lnTo>
                  <a:pt x="95" y="107"/>
                </a:lnTo>
                <a:lnTo>
                  <a:pt x="95" y="111"/>
                </a:lnTo>
                <a:lnTo>
                  <a:pt x="82" y="124"/>
                </a:lnTo>
                <a:lnTo>
                  <a:pt x="80" y="124"/>
                </a:lnTo>
                <a:lnTo>
                  <a:pt x="78" y="126"/>
                </a:lnTo>
                <a:lnTo>
                  <a:pt x="74" y="128"/>
                </a:lnTo>
                <a:lnTo>
                  <a:pt x="72" y="128"/>
                </a:lnTo>
                <a:lnTo>
                  <a:pt x="70" y="130"/>
                </a:lnTo>
                <a:lnTo>
                  <a:pt x="65" y="130"/>
                </a:lnTo>
                <a:lnTo>
                  <a:pt x="63" y="132"/>
                </a:lnTo>
                <a:lnTo>
                  <a:pt x="44" y="132"/>
                </a:lnTo>
                <a:lnTo>
                  <a:pt x="42" y="130"/>
                </a:lnTo>
                <a:lnTo>
                  <a:pt x="36" y="130"/>
                </a:lnTo>
                <a:lnTo>
                  <a:pt x="32" y="128"/>
                </a:lnTo>
                <a:lnTo>
                  <a:pt x="30" y="128"/>
                </a:lnTo>
                <a:lnTo>
                  <a:pt x="26" y="124"/>
                </a:lnTo>
                <a:lnTo>
                  <a:pt x="22" y="124"/>
                </a:lnTo>
                <a:lnTo>
                  <a:pt x="11" y="113"/>
                </a:lnTo>
                <a:lnTo>
                  <a:pt x="11" y="111"/>
                </a:lnTo>
                <a:lnTo>
                  <a:pt x="9" y="107"/>
                </a:lnTo>
                <a:lnTo>
                  <a:pt x="5" y="103"/>
                </a:lnTo>
                <a:lnTo>
                  <a:pt x="5" y="99"/>
                </a:lnTo>
                <a:lnTo>
                  <a:pt x="3" y="97"/>
                </a:lnTo>
                <a:lnTo>
                  <a:pt x="3" y="93"/>
                </a:lnTo>
                <a:lnTo>
                  <a:pt x="1" y="92"/>
                </a:lnTo>
                <a:lnTo>
                  <a:pt x="1" y="84"/>
                </a:lnTo>
                <a:lnTo>
                  <a:pt x="0" y="80"/>
                </a:lnTo>
                <a:lnTo>
                  <a:pt x="0" y="51"/>
                </a:lnTo>
                <a:lnTo>
                  <a:pt x="1" y="48"/>
                </a:lnTo>
                <a:lnTo>
                  <a:pt x="1" y="42"/>
                </a:lnTo>
                <a:lnTo>
                  <a:pt x="3" y="38"/>
                </a:lnTo>
                <a:lnTo>
                  <a:pt x="3" y="36"/>
                </a:lnTo>
                <a:lnTo>
                  <a:pt x="5" y="32"/>
                </a:lnTo>
                <a:lnTo>
                  <a:pt x="5" y="30"/>
                </a:lnTo>
                <a:lnTo>
                  <a:pt x="7" y="27"/>
                </a:lnTo>
                <a:lnTo>
                  <a:pt x="11" y="23"/>
                </a:lnTo>
                <a:lnTo>
                  <a:pt x="11" y="19"/>
                </a:lnTo>
                <a:lnTo>
                  <a:pt x="22" y="7"/>
                </a:lnTo>
                <a:lnTo>
                  <a:pt x="26" y="7"/>
                </a:lnTo>
                <a:lnTo>
                  <a:pt x="30" y="4"/>
                </a:lnTo>
                <a:lnTo>
                  <a:pt x="32" y="4"/>
                </a:lnTo>
                <a:lnTo>
                  <a:pt x="36" y="2"/>
                </a:lnTo>
                <a:lnTo>
                  <a:pt x="42" y="2"/>
                </a:lnTo>
                <a:lnTo>
                  <a:pt x="44" y="0"/>
                </a:lnTo>
                <a:lnTo>
                  <a:pt x="5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8105682" y="4445082"/>
            <a:ext cx="120650" cy="133350"/>
          </a:xfrm>
          <a:custGeom>
            <a:avLst/>
            <a:gdLst>
              <a:gd name="T0" fmla="*/ 62 w 152"/>
              <a:gd name="T1" fmla="*/ 0 h 168"/>
              <a:gd name="T2" fmla="*/ 54 w 152"/>
              <a:gd name="T3" fmla="*/ 1 h 168"/>
              <a:gd name="T4" fmla="*/ 48 w 152"/>
              <a:gd name="T5" fmla="*/ 3 h 168"/>
              <a:gd name="T6" fmla="*/ 41 w 152"/>
              <a:gd name="T7" fmla="*/ 7 h 168"/>
              <a:gd name="T8" fmla="*/ 35 w 152"/>
              <a:gd name="T9" fmla="*/ 9 h 168"/>
              <a:gd name="T10" fmla="*/ 23 w 152"/>
              <a:gd name="T11" fmla="*/ 19 h 168"/>
              <a:gd name="T12" fmla="*/ 18 w 152"/>
              <a:gd name="T13" fmla="*/ 24 h 168"/>
              <a:gd name="T14" fmla="*/ 14 w 152"/>
              <a:gd name="T15" fmla="*/ 30 h 168"/>
              <a:gd name="T16" fmla="*/ 10 w 152"/>
              <a:gd name="T17" fmla="*/ 36 h 168"/>
              <a:gd name="T18" fmla="*/ 6 w 152"/>
              <a:gd name="T19" fmla="*/ 44 h 168"/>
              <a:gd name="T20" fmla="*/ 4 w 152"/>
              <a:gd name="T21" fmla="*/ 51 h 168"/>
              <a:gd name="T22" fmla="*/ 2 w 152"/>
              <a:gd name="T23" fmla="*/ 59 h 168"/>
              <a:gd name="T24" fmla="*/ 0 w 152"/>
              <a:gd name="T25" fmla="*/ 68 h 168"/>
              <a:gd name="T26" fmla="*/ 2 w 152"/>
              <a:gd name="T27" fmla="*/ 103 h 168"/>
              <a:gd name="T28" fmla="*/ 4 w 152"/>
              <a:gd name="T29" fmla="*/ 110 h 168"/>
              <a:gd name="T30" fmla="*/ 6 w 152"/>
              <a:gd name="T31" fmla="*/ 120 h 168"/>
              <a:gd name="T32" fmla="*/ 8 w 152"/>
              <a:gd name="T33" fmla="*/ 128 h 168"/>
              <a:gd name="T34" fmla="*/ 12 w 152"/>
              <a:gd name="T35" fmla="*/ 133 h 168"/>
              <a:gd name="T36" fmla="*/ 16 w 152"/>
              <a:gd name="T37" fmla="*/ 141 h 168"/>
              <a:gd name="T38" fmla="*/ 20 w 152"/>
              <a:gd name="T39" fmla="*/ 147 h 168"/>
              <a:gd name="T40" fmla="*/ 25 w 152"/>
              <a:gd name="T41" fmla="*/ 151 h 168"/>
              <a:gd name="T42" fmla="*/ 31 w 152"/>
              <a:gd name="T43" fmla="*/ 154 h 168"/>
              <a:gd name="T44" fmla="*/ 37 w 152"/>
              <a:gd name="T45" fmla="*/ 158 h 168"/>
              <a:gd name="T46" fmla="*/ 44 w 152"/>
              <a:gd name="T47" fmla="*/ 162 h 168"/>
              <a:gd name="T48" fmla="*/ 50 w 152"/>
              <a:gd name="T49" fmla="*/ 164 h 168"/>
              <a:gd name="T50" fmla="*/ 58 w 152"/>
              <a:gd name="T51" fmla="*/ 166 h 168"/>
              <a:gd name="T52" fmla="*/ 89 w 152"/>
              <a:gd name="T53" fmla="*/ 168 h 168"/>
              <a:gd name="T54" fmla="*/ 96 w 152"/>
              <a:gd name="T55" fmla="*/ 166 h 168"/>
              <a:gd name="T56" fmla="*/ 104 w 152"/>
              <a:gd name="T57" fmla="*/ 164 h 168"/>
              <a:gd name="T58" fmla="*/ 112 w 152"/>
              <a:gd name="T59" fmla="*/ 160 h 168"/>
              <a:gd name="T60" fmla="*/ 117 w 152"/>
              <a:gd name="T61" fmla="*/ 156 h 168"/>
              <a:gd name="T62" fmla="*/ 123 w 152"/>
              <a:gd name="T63" fmla="*/ 153 h 168"/>
              <a:gd name="T64" fmla="*/ 136 w 152"/>
              <a:gd name="T65" fmla="*/ 141 h 168"/>
              <a:gd name="T66" fmla="*/ 140 w 152"/>
              <a:gd name="T67" fmla="*/ 133 h 168"/>
              <a:gd name="T68" fmla="*/ 144 w 152"/>
              <a:gd name="T69" fmla="*/ 128 h 168"/>
              <a:gd name="T70" fmla="*/ 146 w 152"/>
              <a:gd name="T71" fmla="*/ 120 h 168"/>
              <a:gd name="T72" fmla="*/ 148 w 152"/>
              <a:gd name="T73" fmla="*/ 110 h 168"/>
              <a:gd name="T74" fmla="*/ 150 w 152"/>
              <a:gd name="T75" fmla="*/ 103 h 168"/>
              <a:gd name="T76" fmla="*/ 152 w 152"/>
              <a:gd name="T77" fmla="*/ 68 h 168"/>
              <a:gd name="T78" fmla="*/ 150 w 152"/>
              <a:gd name="T79" fmla="*/ 59 h 168"/>
              <a:gd name="T80" fmla="*/ 148 w 152"/>
              <a:gd name="T81" fmla="*/ 51 h 168"/>
              <a:gd name="T82" fmla="*/ 146 w 152"/>
              <a:gd name="T83" fmla="*/ 44 h 168"/>
              <a:gd name="T84" fmla="*/ 142 w 152"/>
              <a:gd name="T85" fmla="*/ 36 h 168"/>
              <a:gd name="T86" fmla="*/ 138 w 152"/>
              <a:gd name="T87" fmla="*/ 30 h 168"/>
              <a:gd name="T88" fmla="*/ 121 w 152"/>
              <a:gd name="T89" fmla="*/ 11 h 168"/>
              <a:gd name="T90" fmla="*/ 113 w 152"/>
              <a:gd name="T91" fmla="*/ 7 h 168"/>
              <a:gd name="T92" fmla="*/ 108 w 152"/>
              <a:gd name="T93" fmla="*/ 5 h 168"/>
              <a:gd name="T94" fmla="*/ 100 w 152"/>
              <a:gd name="T95" fmla="*/ 3 h 168"/>
              <a:gd name="T96" fmla="*/ 92 w 152"/>
              <a:gd name="T97" fmla="*/ 1 h 168"/>
              <a:gd name="T98" fmla="*/ 75 w 152"/>
              <a:gd name="T9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2" h="168">
                <a:moveTo>
                  <a:pt x="75" y="0"/>
                </a:moveTo>
                <a:lnTo>
                  <a:pt x="62" y="0"/>
                </a:lnTo>
                <a:lnTo>
                  <a:pt x="58" y="1"/>
                </a:lnTo>
                <a:lnTo>
                  <a:pt x="54" y="1"/>
                </a:lnTo>
                <a:lnTo>
                  <a:pt x="50" y="3"/>
                </a:lnTo>
                <a:lnTo>
                  <a:pt x="48" y="3"/>
                </a:lnTo>
                <a:lnTo>
                  <a:pt x="44" y="5"/>
                </a:lnTo>
                <a:lnTo>
                  <a:pt x="41" y="7"/>
                </a:lnTo>
                <a:lnTo>
                  <a:pt x="37" y="7"/>
                </a:lnTo>
                <a:lnTo>
                  <a:pt x="35" y="9"/>
                </a:lnTo>
                <a:lnTo>
                  <a:pt x="31" y="11"/>
                </a:lnTo>
                <a:lnTo>
                  <a:pt x="23" y="19"/>
                </a:lnTo>
                <a:lnTo>
                  <a:pt x="20" y="21"/>
                </a:lnTo>
                <a:lnTo>
                  <a:pt x="18" y="24"/>
                </a:lnTo>
                <a:lnTo>
                  <a:pt x="16" y="26"/>
                </a:lnTo>
                <a:lnTo>
                  <a:pt x="14" y="30"/>
                </a:lnTo>
                <a:lnTo>
                  <a:pt x="12" y="32"/>
                </a:lnTo>
                <a:lnTo>
                  <a:pt x="10" y="36"/>
                </a:lnTo>
                <a:lnTo>
                  <a:pt x="8" y="40"/>
                </a:lnTo>
                <a:lnTo>
                  <a:pt x="6" y="44"/>
                </a:lnTo>
                <a:lnTo>
                  <a:pt x="6" y="47"/>
                </a:lnTo>
                <a:lnTo>
                  <a:pt x="4" y="51"/>
                </a:lnTo>
                <a:lnTo>
                  <a:pt x="4" y="55"/>
                </a:lnTo>
                <a:lnTo>
                  <a:pt x="2" y="59"/>
                </a:lnTo>
                <a:lnTo>
                  <a:pt x="2" y="65"/>
                </a:lnTo>
                <a:lnTo>
                  <a:pt x="0" y="68"/>
                </a:lnTo>
                <a:lnTo>
                  <a:pt x="0" y="99"/>
                </a:lnTo>
                <a:lnTo>
                  <a:pt x="2" y="103"/>
                </a:lnTo>
                <a:lnTo>
                  <a:pt x="2" y="107"/>
                </a:lnTo>
                <a:lnTo>
                  <a:pt x="4" y="110"/>
                </a:lnTo>
                <a:lnTo>
                  <a:pt x="4" y="116"/>
                </a:lnTo>
                <a:lnTo>
                  <a:pt x="6" y="120"/>
                </a:lnTo>
                <a:lnTo>
                  <a:pt x="6" y="124"/>
                </a:lnTo>
                <a:lnTo>
                  <a:pt x="8" y="128"/>
                </a:lnTo>
                <a:lnTo>
                  <a:pt x="10" y="130"/>
                </a:lnTo>
                <a:lnTo>
                  <a:pt x="12" y="133"/>
                </a:lnTo>
                <a:lnTo>
                  <a:pt x="14" y="137"/>
                </a:lnTo>
                <a:lnTo>
                  <a:pt x="16" y="141"/>
                </a:lnTo>
                <a:lnTo>
                  <a:pt x="18" y="143"/>
                </a:lnTo>
                <a:lnTo>
                  <a:pt x="20" y="147"/>
                </a:lnTo>
                <a:lnTo>
                  <a:pt x="23" y="149"/>
                </a:lnTo>
                <a:lnTo>
                  <a:pt x="25" y="151"/>
                </a:lnTo>
                <a:lnTo>
                  <a:pt x="29" y="153"/>
                </a:lnTo>
                <a:lnTo>
                  <a:pt x="31" y="154"/>
                </a:lnTo>
                <a:lnTo>
                  <a:pt x="35" y="156"/>
                </a:lnTo>
                <a:lnTo>
                  <a:pt x="37" y="158"/>
                </a:lnTo>
                <a:lnTo>
                  <a:pt x="41" y="160"/>
                </a:lnTo>
                <a:lnTo>
                  <a:pt x="44" y="162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2" y="168"/>
                </a:lnTo>
                <a:lnTo>
                  <a:pt x="89" y="168"/>
                </a:lnTo>
                <a:lnTo>
                  <a:pt x="92" y="166"/>
                </a:lnTo>
                <a:lnTo>
                  <a:pt x="96" y="166"/>
                </a:lnTo>
                <a:lnTo>
                  <a:pt x="100" y="164"/>
                </a:lnTo>
                <a:lnTo>
                  <a:pt x="104" y="164"/>
                </a:lnTo>
                <a:lnTo>
                  <a:pt x="108" y="162"/>
                </a:lnTo>
                <a:lnTo>
                  <a:pt x="112" y="160"/>
                </a:lnTo>
                <a:lnTo>
                  <a:pt x="113" y="158"/>
                </a:lnTo>
                <a:lnTo>
                  <a:pt x="117" y="156"/>
                </a:lnTo>
                <a:lnTo>
                  <a:pt x="121" y="154"/>
                </a:lnTo>
                <a:lnTo>
                  <a:pt x="123" y="153"/>
                </a:lnTo>
                <a:lnTo>
                  <a:pt x="127" y="151"/>
                </a:lnTo>
                <a:lnTo>
                  <a:pt x="136" y="141"/>
                </a:lnTo>
                <a:lnTo>
                  <a:pt x="138" y="137"/>
                </a:lnTo>
                <a:lnTo>
                  <a:pt x="140" y="133"/>
                </a:lnTo>
                <a:lnTo>
                  <a:pt x="142" y="130"/>
                </a:lnTo>
                <a:lnTo>
                  <a:pt x="144" y="128"/>
                </a:lnTo>
                <a:lnTo>
                  <a:pt x="146" y="124"/>
                </a:lnTo>
                <a:lnTo>
                  <a:pt x="146" y="120"/>
                </a:lnTo>
                <a:lnTo>
                  <a:pt x="148" y="116"/>
                </a:lnTo>
                <a:lnTo>
                  <a:pt x="148" y="110"/>
                </a:lnTo>
                <a:lnTo>
                  <a:pt x="150" y="107"/>
                </a:lnTo>
                <a:lnTo>
                  <a:pt x="150" y="103"/>
                </a:lnTo>
                <a:lnTo>
                  <a:pt x="152" y="99"/>
                </a:lnTo>
                <a:lnTo>
                  <a:pt x="152" y="68"/>
                </a:lnTo>
                <a:lnTo>
                  <a:pt x="150" y="65"/>
                </a:lnTo>
                <a:lnTo>
                  <a:pt x="150" y="59"/>
                </a:lnTo>
                <a:lnTo>
                  <a:pt x="148" y="55"/>
                </a:lnTo>
                <a:lnTo>
                  <a:pt x="148" y="51"/>
                </a:lnTo>
                <a:lnTo>
                  <a:pt x="146" y="47"/>
                </a:lnTo>
                <a:lnTo>
                  <a:pt x="146" y="44"/>
                </a:lnTo>
                <a:lnTo>
                  <a:pt x="144" y="40"/>
                </a:lnTo>
                <a:lnTo>
                  <a:pt x="142" y="36"/>
                </a:lnTo>
                <a:lnTo>
                  <a:pt x="140" y="32"/>
                </a:lnTo>
                <a:lnTo>
                  <a:pt x="138" y="30"/>
                </a:lnTo>
                <a:lnTo>
                  <a:pt x="136" y="26"/>
                </a:lnTo>
                <a:lnTo>
                  <a:pt x="121" y="11"/>
                </a:lnTo>
                <a:lnTo>
                  <a:pt x="117" y="9"/>
                </a:lnTo>
                <a:lnTo>
                  <a:pt x="113" y="7"/>
                </a:lnTo>
                <a:lnTo>
                  <a:pt x="112" y="7"/>
                </a:lnTo>
                <a:lnTo>
                  <a:pt x="108" y="5"/>
                </a:lnTo>
                <a:lnTo>
                  <a:pt x="104" y="3"/>
                </a:lnTo>
                <a:lnTo>
                  <a:pt x="100" y="3"/>
                </a:lnTo>
                <a:lnTo>
                  <a:pt x="96" y="1"/>
                </a:lnTo>
                <a:lnTo>
                  <a:pt x="92" y="1"/>
                </a:lnTo>
                <a:lnTo>
                  <a:pt x="89" y="0"/>
                </a:lnTo>
                <a:lnTo>
                  <a:pt x="7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5843495" y="5626182"/>
            <a:ext cx="25400" cy="196850"/>
          </a:xfrm>
          <a:custGeom>
            <a:avLst/>
            <a:gdLst>
              <a:gd name="T0" fmla="*/ 0 w 30"/>
              <a:gd name="T1" fmla="*/ 231 h 246"/>
              <a:gd name="T2" fmla="*/ 0 w 30"/>
              <a:gd name="T3" fmla="*/ 235 h 246"/>
              <a:gd name="T4" fmla="*/ 2 w 30"/>
              <a:gd name="T5" fmla="*/ 239 h 246"/>
              <a:gd name="T6" fmla="*/ 7 w 30"/>
              <a:gd name="T7" fmla="*/ 244 h 246"/>
              <a:gd name="T8" fmla="*/ 11 w 30"/>
              <a:gd name="T9" fmla="*/ 244 h 246"/>
              <a:gd name="T10" fmla="*/ 15 w 30"/>
              <a:gd name="T11" fmla="*/ 246 h 246"/>
              <a:gd name="T12" fmla="*/ 19 w 30"/>
              <a:gd name="T13" fmla="*/ 244 h 246"/>
              <a:gd name="T14" fmla="*/ 23 w 30"/>
              <a:gd name="T15" fmla="*/ 244 h 246"/>
              <a:gd name="T16" fmla="*/ 25 w 30"/>
              <a:gd name="T17" fmla="*/ 241 h 246"/>
              <a:gd name="T18" fmla="*/ 28 w 30"/>
              <a:gd name="T19" fmla="*/ 239 h 246"/>
              <a:gd name="T20" fmla="*/ 28 w 30"/>
              <a:gd name="T21" fmla="*/ 235 h 246"/>
              <a:gd name="T22" fmla="*/ 30 w 30"/>
              <a:gd name="T23" fmla="*/ 231 h 246"/>
              <a:gd name="T24" fmla="*/ 30 w 30"/>
              <a:gd name="T25" fmla="*/ 15 h 246"/>
              <a:gd name="T26" fmla="*/ 28 w 30"/>
              <a:gd name="T27" fmla="*/ 11 h 246"/>
              <a:gd name="T28" fmla="*/ 28 w 30"/>
              <a:gd name="T29" fmla="*/ 7 h 246"/>
              <a:gd name="T30" fmla="*/ 23 w 30"/>
              <a:gd name="T31" fmla="*/ 1 h 246"/>
              <a:gd name="T32" fmla="*/ 19 w 30"/>
              <a:gd name="T33" fmla="*/ 0 h 246"/>
              <a:gd name="T34" fmla="*/ 11 w 30"/>
              <a:gd name="T35" fmla="*/ 0 h 246"/>
              <a:gd name="T36" fmla="*/ 7 w 30"/>
              <a:gd name="T37" fmla="*/ 1 h 246"/>
              <a:gd name="T38" fmla="*/ 4 w 30"/>
              <a:gd name="T39" fmla="*/ 3 h 246"/>
              <a:gd name="T40" fmla="*/ 2 w 30"/>
              <a:gd name="T41" fmla="*/ 7 h 246"/>
              <a:gd name="T42" fmla="*/ 0 w 30"/>
              <a:gd name="T43" fmla="*/ 11 h 246"/>
              <a:gd name="T44" fmla="*/ 0 w 30"/>
              <a:gd name="T45" fmla="*/ 15 h 246"/>
              <a:gd name="T46" fmla="*/ 0 w 30"/>
              <a:gd name="T47" fmla="*/ 23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" h="246">
                <a:moveTo>
                  <a:pt x="0" y="231"/>
                </a:moveTo>
                <a:lnTo>
                  <a:pt x="0" y="235"/>
                </a:lnTo>
                <a:lnTo>
                  <a:pt x="2" y="239"/>
                </a:lnTo>
                <a:lnTo>
                  <a:pt x="7" y="244"/>
                </a:lnTo>
                <a:lnTo>
                  <a:pt x="11" y="244"/>
                </a:lnTo>
                <a:lnTo>
                  <a:pt x="15" y="246"/>
                </a:lnTo>
                <a:lnTo>
                  <a:pt x="19" y="244"/>
                </a:lnTo>
                <a:lnTo>
                  <a:pt x="23" y="244"/>
                </a:lnTo>
                <a:lnTo>
                  <a:pt x="25" y="241"/>
                </a:lnTo>
                <a:lnTo>
                  <a:pt x="28" y="239"/>
                </a:lnTo>
                <a:lnTo>
                  <a:pt x="28" y="235"/>
                </a:lnTo>
                <a:lnTo>
                  <a:pt x="30" y="231"/>
                </a:lnTo>
                <a:lnTo>
                  <a:pt x="30" y="15"/>
                </a:lnTo>
                <a:lnTo>
                  <a:pt x="28" y="11"/>
                </a:lnTo>
                <a:lnTo>
                  <a:pt x="28" y="7"/>
                </a:lnTo>
                <a:lnTo>
                  <a:pt x="23" y="1"/>
                </a:lnTo>
                <a:lnTo>
                  <a:pt x="1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0" y="2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5789520" y="5602371"/>
            <a:ext cx="133350" cy="134937"/>
          </a:xfrm>
          <a:custGeom>
            <a:avLst/>
            <a:gdLst>
              <a:gd name="T0" fmla="*/ 0 w 168"/>
              <a:gd name="T1" fmla="*/ 170 h 170"/>
              <a:gd name="T2" fmla="*/ 84 w 168"/>
              <a:gd name="T3" fmla="*/ 0 h 170"/>
              <a:gd name="T4" fmla="*/ 168 w 168"/>
              <a:gd name="T5" fmla="*/ 170 h 170"/>
              <a:gd name="T6" fmla="*/ 0 w 168"/>
              <a:gd name="T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70">
                <a:moveTo>
                  <a:pt x="0" y="170"/>
                </a:moveTo>
                <a:lnTo>
                  <a:pt x="84" y="0"/>
                </a:lnTo>
                <a:lnTo>
                  <a:pt x="168" y="170"/>
                </a:lnTo>
                <a:lnTo>
                  <a:pt x="0" y="17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5843495" y="5346783"/>
            <a:ext cx="25400" cy="195263"/>
          </a:xfrm>
          <a:custGeom>
            <a:avLst/>
            <a:gdLst>
              <a:gd name="T0" fmla="*/ 30 w 30"/>
              <a:gd name="T1" fmla="*/ 15 h 244"/>
              <a:gd name="T2" fmla="*/ 28 w 30"/>
              <a:gd name="T3" fmla="*/ 11 h 244"/>
              <a:gd name="T4" fmla="*/ 28 w 30"/>
              <a:gd name="T5" fmla="*/ 7 h 244"/>
              <a:gd name="T6" fmla="*/ 23 w 30"/>
              <a:gd name="T7" fmla="*/ 2 h 244"/>
              <a:gd name="T8" fmla="*/ 19 w 30"/>
              <a:gd name="T9" fmla="*/ 0 h 244"/>
              <a:gd name="T10" fmla="*/ 11 w 30"/>
              <a:gd name="T11" fmla="*/ 0 h 244"/>
              <a:gd name="T12" fmla="*/ 7 w 30"/>
              <a:gd name="T13" fmla="*/ 2 h 244"/>
              <a:gd name="T14" fmla="*/ 4 w 30"/>
              <a:gd name="T15" fmla="*/ 3 h 244"/>
              <a:gd name="T16" fmla="*/ 2 w 30"/>
              <a:gd name="T17" fmla="*/ 7 h 244"/>
              <a:gd name="T18" fmla="*/ 0 w 30"/>
              <a:gd name="T19" fmla="*/ 11 h 244"/>
              <a:gd name="T20" fmla="*/ 0 w 30"/>
              <a:gd name="T21" fmla="*/ 233 h 244"/>
              <a:gd name="T22" fmla="*/ 2 w 30"/>
              <a:gd name="T23" fmla="*/ 237 h 244"/>
              <a:gd name="T24" fmla="*/ 7 w 30"/>
              <a:gd name="T25" fmla="*/ 243 h 244"/>
              <a:gd name="T26" fmla="*/ 11 w 30"/>
              <a:gd name="T27" fmla="*/ 243 h 244"/>
              <a:gd name="T28" fmla="*/ 15 w 30"/>
              <a:gd name="T29" fmla="*/ 244 h 244"/>
              <a:gd name="T30" fmla="*/ 19 w 30"/>
              <a:gd name="T31" fmla="*/ 243 h 244"/>
              <a:gd name="T32" fmla="*/ 23 w 30"/>
              <a:gd name="T33" fmla="*/ 243 h 244"/>
              <a:gd name="T34" fmla="*/ 25 w 30"/>
              <a:gd name="T35" fmla="*/ 239 h 244"/>
              <a:gd name="T36" fmla="*/ 28 w 30"/>
              <a:gd name="T37" fmla="*/ 237 h 244"/>
              <a:gd name="T38" fmla="*/ 28 w 30"/>
              <a:gd name="T39" fmla="*/ 233 h 244"/>
              <a:gd name="T40" fmla="*/ 30 w 30"/>
              <a:gd name="T41" fmla="*/ 229 h 244"/>
              <a:gd name="T42" fmla="*/ 30 w 30"/>
              <a:gd name="T43" fmla="*/ 15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44">
                <a:moveTo>
                  <a:pt x="30" y="15"/>
                </a:moveTo>
                <a:lnTo>
                  <a:pt x="28" y="11"/>
                </a:lnTo>
                <a:lnTo>
                  <a:pt x="28" y="7"/>
                </a:lnTo>
                <a:lnTo>
                  <a:pt x="23" y="2"/>
                </a:lnTo>
                <a:lnTo>
                  <a:pt x="19" y="0"/>
                </a:lnTo>
                <a:lnTo>
                  <a:pt x="11" y="0"/>
                </a:lnTo>
                <a:lnTo>
                  <a:pt x="7" y="2"/>
                </a:lnTo>
                <a:lnTo>
                  <a:pt x="4" y="3"/>
                </a:lnTo>
                <a:lnTo>
                  <a:pt x="2" y="7"/>
                </a:lnTo>
                <a:lnTo>
                  <a:pt x="0" y="11"/>
                </a:lnTo>
                <a:lnTo>
                  <a:pt x="0" y="233"/>
                </a:lnTo>
                <a:lnTo>
                  <a:pt x="2" y="237"/>
                </a:lnTo>
                <a:lnTo>
                  <a:pt x="7" y="243"/>
                </a:lnTo>
                <a:lnTo>
                  <a:pt x="11" y="243"/>
                </a:lnTo>
                <a:lnTo>
                  <a:pt x="15" y="244"/>
                </a:lnTo>
                <a:lnTo>
                  <a:pt x="19" y="243"/>
                </a:lnTo>
                <a:lnTo>
                  <a:pt x="23" y="243"/>
                </a:lnTo>
                <a:lnTo>
                  <a:pt x="25" y="239"/>
                </a:lnTo>
                <a:lnTo>
                  <a:pt x="28" y="237"/>
                </a:lnTo>
                <a:lnTo>
                  <a:pt x="28" y="233"/>
                </a:lnTo>
                <a:lnTo>
                  <a:pt x="30" y="229"/>
                </a:lnTo>
                <a:lnTo>
                  <a:pt x="3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5789520" y="5430921"/>
            <a:ext cx="133350" cy="134937"/>
          </a:xfrm>
          <a:custGeom>
            <a:avLst/>
            <a:gdLst>
              <a:gd name="T0" fmla="*/ 168 w 168"/>
              <a:gd name="T1" fmla="*/ 0 h 170"/>
              <a:gd name="T2" fmla="*/ 84 w 168"/>
              <a:gd name="T3" fmla="*/ 170 h 170"/>
              <a:gd name="T4" fmla="*/ 0 w 168"/>
              <a:gd name="T5" fmla="*/ 0 h 170"/>
              <a:gd name="T6" fmla="*/ 168 w 168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70">
                <a:moveTo>
                  <a:pt x="168" y="0"/>
                </a:moveTo>
                <a:lnTo>
                  <a:pt x="84" y="170"/>
                </a:lnTo>
                <a:lnTo>
                  <a:pt x="0" y="0"/>
                </a:lnTo>
                <a:lnTo>
                  <a:pt x="16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5845083" y="5581733"/>
            <a:ext cx="182563" cy="23813"/>
          </a:xfrm>
          <a:custGeom>
            <a:avLst/>
            <a:gdLst>
              <a:gd name="T0" fmla="*/ 214 w 229"/>
              <a:gd name="T1" fmla="*/ 31 h 31"/>
              <a:gd name="T2" fmla="*/ 218 w 229"/>
              <a:gd name="T3" fmla="*/ 29 h 31"/>
              <a:gd name="T4" fmla="*/ 222 w 229"/>
              <a:gd name="T5" fmla="*/ 29 h 31"/>
              <a:gd name="T6" fmla="*/ 224 w 229"/>
              <a:gd name="T7" fmla="*/ 25 h 31"/>
              <a:gd name="T8" fmla="*/ 228 w 229"/>
              <a:gd name="T9" fmla="*/ 23 h 31"/>
              <a:gd name="T10" fmla="*/ 228 w 229"/>
              <a:gd name="T11" fmla="*/ 19 h 31"/>
              <a:gd name="T12" fmla="*/ 229 w 229"/>
              <a:gd name="T13" fmla="*/ 15 h 31"/>
              <a:gd name="T14" fmla="*/ 228 w 229"/>
              <a:gd name="T15" fmla="*/ 12 h 31"/>
              <a:gd name="T16" fmla="*/ 228 w 229"/>
              <a:gd name="T17" fmla="*/ 8 h 31"/>
              <a:gd name="T18" fmla="*/ 222 w 229"/>
              <a:gd name="T19" fmla="*/ 2 h 31"/>
              <a:gd name="T20" fmla="*/ 218 w 229"/>
              <a:gd name="T21" fmla="*/ 0 h 31"/>
              <a:gd name="T22" fmla="*/ 11 w 229"/>
              <a:gd name="T23" fmla="*/ 0 h 31"/>
              <a:gd name="T24" fmla="*/ 7 w 229"/>
              <a:gd name="T25" fmla="*/ 2 h 31"/>
              <a:gd name="T26" fmla="*/ 3 w 229"/>
              <a:gd name="T27" fmla="*/ 4 h 31"/>
              <a:gd name="T28" fmla="*/ 2 w 229"/>
              <a:gd name="T29" fmla="*/ 8 h 31"/>
              <a:gd name="T30" fmla="*/ 0 w 229"/>
              <a:gd name="T31" fmla="*/ 12 h 31"/>
              <a:gd name="T32" fmla="*/ 0 w 229"/>
              <a:gd name="T33" fmla="*/ 19 h 31"/>
              <a:gd name="T34" fmla="*/ 2 w 229"/>
              <a:gd name="T35" fmla="*/ 23 h 31"/>
              <a:gd name="T36" fmla="*/ 7 w 229"/>
              <a:gd name="T37" fmla="*/ 29 h 31"/>
              <a:gd name="T38" fmla="*/ 11 w 229"/>
              <a:gd name="T39" fmla="*/ 29 h 31"/>
              <a:gd name="T40" fmla="*/ 15 w 229"/>
              <a:gd name="T41" fmla="*/ 31 h 31"/>
              <a:gd name="T42" fmla="*/ 214 w 229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9" h="31">
                <a:moveTo>
                  <a:pt x="214" y="31"/>
                </a:moveTo>
                <a:lnTo>
                  <a:pt x="218" y="29"/>
                </a:lnTo>
                <a:lnTo>
                  <a:pt x="222" y="29"/>
                </a:lnTo>
                <a:lnTo>
                  <a:pt x="224" y="25"/>
                </a:lnTo>
                <a:lnTo>
                  <a:pt x="228" y="23"/>
                </a:lnTo>
                <a:lnTo>
                  <a:pt x="228" y="19"/>
                </a:lnTo>
                <a:lnTo>
                  <a:pt x="229" y="15"/>
                </a:lnTo>
                <a:lnTo>
                  <a:pt x="228" y="12"/>
                </a:lnTo>
                <a:lnTo>
                  <a:pt x="228" y="8"/>
                </a:lnTo>
                <a:lnTo>
                  <a:pt x="222" y="2"/>
                </a:lnTo>
                <a:lnTo>
                  <a:pt x="218" y="0"/>
                </a:lnTo>
                <a:lnTo>
                  <a:pt x="11" y="0"/>
                </a:lnTo>
                <a:lnTo>
                  <a:pt x="7" y="2"/>
                </a:lnTo>
                <a:lnTo>
                  <a:pt x="3" y="4"/>
                </a:lnTo>
                <a:lnTo>
                  <a:pt x="2" y="8"/>
                </a:lnTo>
                <a:lnTo>
                  <a:pt x="0" y="12"/>
                </a:lnTo>
                <a:lnTo>
                  <a:pt x="0" y="19"/>
                </a:lnTo>
                <a:lnTo>
                  <a:pt x="2" y="23"/>
                </a:lnTo>
                <a:lnTo>
                  <a:pt x="7" y="29"/>
                </a:lnTo>
                <a:lnTo>
                  <a:pt x="11" y="29"/>
                </a:lnTo>
                <a:lnTo>
                  <a:pt x="15" y="31"/>
                </a:lnTo>
                <a:lnTo>
                  <a:pt x="214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6026058" y="5364245"/>
            <a:ext cx="423863" cy="423862"/>
          </a:xfrm>
          <a:custGeom>
            <a:avLst/>
            <a:gdLst>
              <a:gd name="T0" fmla="*/ 5 w 534"/>
              <a:gd name="T1" fmla="*/ 319 h 533"/>
              <a:gd name="T2" fmla="*/ 21 w 534"/>
              <a:gd name="T3" fmla="*/ 369 h 533"/>
              <a:gd name="T4" fmla="*/ 46 w 534"/>
              <a:gd name="T5" fmla="*/ 415 h 533"/>
              <a:gd name="T6" fmla="*/ 88 w 534"/>
              <a:gd name="T7" fmla="*/ 463 h 533"/>
              <a:gd name="T8" fmla="*/ 130 w 534"/>
              <a:gd name="T9" fmla="*/ 493 h 533"/>
              <a:gd name="T10" fmla="*/ 201 w 534"/>
              <a:gd name="T11" fmla="*/ 524 h 533"/>
              <a:gd name="T12" fmla="*/ 252 w 534"/>
              <a:gd name="T13" fmla="*/ 531 h 533"/>
              <a:gd name="T14" fmla="*/ 293 w 534"/>
              <a:gd name="T15" fmla="*/ 531 h 533"/>
              <a:gd name="T16" fmla="*/ 346 w 534"/>
              <a:gd name="T17" fmla="*/ 520 h 533"/>
              <a:gd name="T18" fmla="*/ 404 w 534"/>
              <a:gd name="T19" fmla="*/ 493 h 533"/>
              <a:gd name="T20" fmla="*/ 446 w 534"/>
              <a:gd name="T21" fmla="*/ 463 h 533"/>
              <a:gd name="T22" fmla="*/ 486 w 534"/>
              <a:gd name="T23" fmla="*/ 415 h 533"/>
              <a:gd name="T24" fmla="*/ 517 w 534"/>
              <a:gd name="T25" fmla="*/ 357 h 533"/>
              <a:gd name="T26" fmla="*/ 530 w 534"/>
              <a:gd name="T27" fmla="*/ 306 h 533"/>
              <a:gd name="T28" fmla="*/ 534 w 534"/>
              <a:gd name="T29" fmla="*/ 266 h 533"/>
              <a:gd name="T30" fmla="*/ 528 w 534"/>
              <a:gd name="T31" fmla="*/ 212 h 533"/>
              <a:gd name="T32" fmla="*/ 507 w 534"/>
              <a:gd name="T33" fmla="*/ 151 h 533"/>
              <a:gd name="T34" fmla="*/ 471 w 534"/>
              <a:gd name="T35" fmla="*/ 97 h 533"/>
              <a:gd name="T36" fmla="*/ 425 w 534"/>
              <a:gd name="T37" fmla="*/ 53 h 533"/>
              <a:gd name="T38" fmla="*/ 381 w 534"/>
              <a:gd name="T39" fmla="*/ 25 h 533"/>
              <a:gd name="T40" fmla="*/ 333 w 534"/>
              <a:gd name="T41" fmla="*/ 7 h 533"/>
              <a:gd name="T42" fmla="*/ 239 w 534"/>
              <a:gd name="T43" fmla="*/ 0 h 533"/>
              <a:gd name="T44" fmla="*/ 187 w 534"/>
              <a:gd name="T45" fmla="*/ 11 h 533"/>
              <a:gd name="T46" fmla="*/ 128 w 534"/>
              <a:gd name="T47" fmla="*/ 38 h 533"/>
              <a:gd name="T48" fmla="*/ 88 w 534"/>
              <a:gd name="T49" fmla="*/ 69 h 533"/>
              <a:gd name="T50" fmla="*/ 46 w 534"/>
              <a:gd name="T51" fmla="*/ 118 h 533"/>
              <a:gd name="T52" fmla="*/ 15 w 534"/>
              <a:gd name="T53" fmla="*/ 176 h 533"/>
              <a:gd name="T54" fmla="*/ 1 w 534"/>
              <a:gd name="T55" fmla="*/ 225 h 533"/>
              <a:gd name="T56" fmla="*/ 30 w 534"/>
              <a:gd name="T57" fmla="*/ 267 h 533"/>
              <a:gd name="T58" fmla="*/ 34 w 534"/>
              <a:gd name="T59" fmla="*/ 220 h 533"/>
              <a:gd name="T60" fmla="*/ 53 w 534"/>
              <a:gd name="T61" fmla="*/ 164 h 533"/>
              <a:gd name="T62" fmla="*/ 78 w 534"/>
              <a:gd name="T63" fmla="*/ 126 h 533"/>
              <a:gd name="T64" fmla="*/ 136 w 534"/>
              <a:gd name="T65" fmla="*/ 70 h 533"/>
              <a:gd name="T66" fmla="*/ 185 w 534"/>
              <a:gd name="T67" fmla="*/ 44 h 533"/>
              <a:gd name="T68" fmla="*/ 231 w 534"/>
              <a:gd name="T69" fmla="*/ 32 h 533"/>
              <a:gd name="T70" fmla="*/ 314 w 534"/>
              <a:gd name="T71" fmla="*/ 34 h 533"/>
              <a:gd name="T72" fmla="*/ 358 w 534"/>
              <a:gd name="T73" fmla="*/ 47 h 533"/>
              <a:gd name="T74" fmla="*/ 398 w 534"/>
              <a:gd name="T75" fmla="*/ 70 h 533"/>
              <a:gd name="T76" fmla="*/ 440 w 534"/>
              <a:gd name="T77" fmla="*/ 109 h 533"/>
              <a:gd name="T78" fmla="*/ 467 w 534"/>
              <a:gd name="T79" fmla="*/ 145 h 533"/>
              <a:gd name="T80" fmla="*/ 496 w 534"/>
              <a:gd name="T81" fmla="*/ 208 h 533"/>
              <a:gd name="T82" fmla="*/ 501 w 534"/>
              <a:gd name="T83" fmla="*/ 254 h 533"/>
              <a:gd name="T84" fmla="*/ 501 w 534"/>
              <a:gd name="T85" fmla="*/ 290 h 533"/>
              <a:gd name="T86" fmla="*/ 492 w 534"/>
              <a:gd name="T87" fmla="*/ 336 h 533"/>
              <a:gd name="T88" fmla="*/ 469 w 534"/>
              <a:gd name="T89" fmla="*/ 388 h 533"/>
              <a:gd name="T90" fmla="*/ 440 w 534"/>
              <a:gd name="T91" fmla="*/ 424 h 533"/>
              <a:gd name="T92" fmla="*/ 398 w 534"/>
              <a:gd name="T93" fmla="*/ 461 h 533"/>
              <a:gd name="T94" fmla="*/ 346 w 534"/>
              <a:gd name="T95" fmla="*/ 487 h 533"/>
              <a:gd name="T96" fmla="*/ 302 w 534"/>
              <a:gd name="T97" fmla="*/ 499 h 533"/>
              <a:gd name="T98" fmla="*/ 268 w 534"/>
              <a:gd name="T99" fmla="*/ 503 h 533"/>
              <a:gd name="T100" fmla="*/ 220 w 534"/>
              <a:gd name="T101" fmla="*/ 497 h 533"/>
              <a:gd name="T102" fmla="*/ 164 w 534"/>
              <a:gd name="T103" fmla="*/ 478 h 533"/>
              <a:gd name="T104" fmla="*/ 116 w 534"/>
              <a:gd name="T105" fmla="*/ 447 h 533"/>
              <a:gd name="T106" fmla="*/ 78 w 534"/>
              <a:gd name="T107" fmla="*/ 407 h 533"/>
              <a:gd name="T108" fmla="*/ 53 w 534"/>
              <a:gd name="T109" fmla="*/ 367 h 533"/>
              <a:gd name="T110" fmla="*/ 38 w 534"/>
              <a:gd name="T111" fmla="*/ 325 h 533"/>
              <a:gd name="T112" fmla="*/ 30 w 534"/>
              <a:gd name="T113" fmla="*/ 26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3">
                <a:moveTo>
                  <a:pt x="0" y="267"/>
                </a:moveTo>
                <a:lnTo>
                  <a:pt x="0" y="281"/>
                </a:lnTo>
                <a:lnTo>
                  <a:pt x="1" y="306"/>
                </a:lnTo>
                <a:lnTo>
                  <a:pt x="5" y="319"/>
                </a:lnTo>
                <a:lnTo>
                  <a:pt x="7" y="332"/>
                </a:lnTo>
                <a:lnTo>
                  <a:pt x="11" y="344"/>
                </a:lnTo>
                <a:lnTo>
                  <a:pt x="15" y="357"/>
                </a:lnTo>
                <a:lnTo>
                  <a:pt x="21" y="369"/>
                </a:lnTo>
                <a:lnTo>
                  <a:pt x="24" y="380"/>
                </a:lnTo>
                <a:lnTo>
                  <a:pt x="32" y="392"/>
                </a:lnTo>
                <a:lnTo>
                  <a:pt x="38" y="403"/>
                </a:lnTo>
                <a:lnTo>
                  <a:pt x="46" y="415"/>
                </a:lnTo>
                <a:lnTo>
                  <a:pt x="53" y="424"/>
                </a:lnTo>
                <a:lnTo>
                  <a:pt x="61" y="434"/>
                </a:lnTo>
                <a:lnTo>
                  <a:pt x="68" y="445"/>
                </a:lnTo>
                <a:lnTo>
                  <a:pt x="88" y="463"/>
                </a:lnTo>
                <a:lnTo>
                  <a:pt x="97" y="470"/>
                </a:lnTo>
                <a:lnTo>
                  <a:pt x="107" y="480"/>
                </a:lnTo>
                <a:lnTo>
                  <a:pt x="118" y="487"/>
                </a:lnTo>
                <a:lnTo>
                  <a:pt x="130" y="493"/>
                </a:lnTo>
                <a:lnTo>
                  <a:pt x="151" y="507"/>
                </a:lnTo>
                <a:lnTo>
                  <a:pt x="164" y="512"/>
                </a:lnTo>
                <a:lnTo>
                  <a:pt x="187" y="520"/>
                </a:lnTo>
                <a:lnTo>
                  <a:pt x="201" y="524"/>
                </a:lnTo>
                <a:lnTo>
                  <a:pt x="212" y="528"/>
                </a:lnTo>
                <a:lnTo>
                  <a:pt x="226" y="529"/>
                </a:lnTo>
                <a:lnTo>
                  <a:pt x="239" y="531"/>
                </a:lnTo>
                <a:lnTo>
                  <a:pt x="252" y="531"/>
                </a:lnTo>
                <a:lnTo>
                  <a:pt x="266" y="533"/>
                </a:lnTo>
                <a:lnTo>
                  <a:pt x="268" y="533"/>
                </a:lnTo>
                <a:lnTo>
                  <a:pt x="281" y="531"/>
                </a:lnTo>
                <a:lnTo>
                  <a:pt x="293" y="531"/>
                </a:lnTo>
                <a:lnTo>
                  <a:pt x="306" y="529"/>
                </a:lnTo>
                <a:lnTo>
                  <a:pt x="319" y="528"/>
                </a:lnTo>
                <a:lnTo>
                  <a:pt x="333" y="524"/>
                </a:lnTo>
                <a:lnTo>
                  <a:pt x="346" y="520"/>
                </a:lnTo>
                <a:lnTo>
                  <a:pt x="358" y="516"/>
                </a:lnTo>
                <a:lnTo>
                  <a:pt x="369" y="510"/>
                </a:lnTo>
                <a:lnTo>
                  <a:pt x="381" y="507"/>
                </a:lnTo>
                <a:lnTo>
                  <a:pt x="404" y="493"/>
                </a:lnTo>
                <a:lnTo>
                  <a:pt x="415" y="485"/>
                </a:lnTo>
                <a:lnTo>
                  <a:pt x="425" y="480"/>
                </a:lnTo>
                <a:lnTo>
                  <a:pt x="434" y="470"/>
                </a:lnTo>
                <a:lnTo>
                  <a:pt x="446" y="463"/>
                </a:lnTo>
                <a:lnTo>
                  <a:pt x="463" y="445"/>
                </a:lnTo>
                <a:lnTo>
                  <a:pt x="471" y="434"/>
                </a:lnTo>
                <a:lnTo>
                  <a:pt x="480" y="424"/>
                </a:lnTo>
                <a:lnTo>
                  <a:pt x="486" y="415"/>
                </a:lnTo>
                <a:lnTo>
                  <a:pt x="494" y="403"/>
                </a:lnTo>
                <a:lnTo>
                  <a:pt x="507" y="380"/>
                </a:lnTo>
                <a:lnTo>
                  <a:pt x="511" y="369"/>
                </a:lnTo>
                <a:lnTo>
                  <a:pt x="517" y="357"/>
                </a:lnTo>
                <a:lnTo>
                  <a:pt x="520" y="346"/>
                </a:lnTo>
                <a:lnTo>
                  <a:pt x="524" y="332"/>
                </a:lnTo>
                <a:lnTo>
                  <a:pt x="528" y="319"/>
                </a:lnTo>
                <a:lnTo>
                  <a:pt x="530" y="306"/>
                </a:lnTo>
                <a:lnTo>
                  <a:pt x="532" y="292"/>
                </a:lnTo>
                <a:lnTo>
                  <a:pt x="532" y="281"/>
                </a:lnTo>
                <a:lnTo>
                  <a:pt x="534" y="267"/>
                </a:lnTo>
                <a:lnTo>
                  <a:pt x="534" y="266"/>
                </a:lnTo>
                <a:lnTo>
                  <a:pt x="532" y="252"/>
                </a:lnTo>
                <a:lnTo>
                  <a:pt x="532" y="239"/>
                </a:lnTo>
                <a:lnTo>
                  <a:pt x="530" y="225"/>
                </a:lnTo>
                <a:lnTo>
                  <a:pt x="528" y="212"/>
                </a:lnTo>
                <a:lnTo>
                  <a:pt x="524" y="201"/>
                </a:lnTo>
                <a:lnTo>
                  <a:pt x="520" y="187"/>
                </a:lnTo>
                <a:lnTo>
                  <a:pt x="513" y="164"/>
                </a:lnTo>
                <a:lnTo>
                  <a:pt x="507" y="151"/>
                </a:lnTo>
                <a:lnTo>
                  <a:pt x="494" y="130"/>
                </a:lnTo>
                <a:lnTo>
                  <a:pt x="488" y="118"/>
                </a:lnTo>
                <a:lnTo>
                  <a:pt x="480" y="107"/>
                </a:lnTo>
                <a:lnTo>
                  <a:pt x="471" y="97"/>
                </a:lnTo>
                <a:lnTo>
                  <a:pt x="463" y="88"/>
                </a:lnTo>
                <a:lnTo>
                  <a:pt x="446" y="69"/>
                </a:lnTo>
                <a:lnTo>
                  <a:pt x="434" y="61"/>
                </a:lnTo>
                <a:lnTo>
                  <a:pt x="425" y="53"/>
                </a:lnTo>
                <a:lnTo>
                  <a:pt x="415" y="46"/>
                </a:lnTo>
                <a:lnTo>
                  <a:pt x="404" y="38"/>
                </a:lnTo>
                <a:lnTo>
                  <a:pt x="392" y="32"/>
                </a:lnTo>
                <a:lnTo>
                  <a:pt x="381" y="25"/>
                </a:lnTo>
                <a:lnTo>
                  <a:pt x="369" y="21"/>
                </a:lnTo>
                <a:lnTo>
                  <a:pt x="358" y="15"/>
                </a:lnTo>
                <a:lnTo>
                  <a:pt x="344" y="11"/>
                </a:lnTo>
                <a:lnTo>
                  <a:pt x="333" y="7"/>
                </a:lnTo>
                <a:lnTo>
                  <a:pt x="319" y="5"/>
                </a:lnTo>
                <a:lnTo>
                  <a:pt x="306" y="2"/>
                </a:lnTo>
                <a:lnTo>
                  <a:pt x="281" y="0"/>
                </a:lnTo>
                <a:lnTo>
                  <a:pt x="239" y="0"/>
                </a:lnTo>
                <a:lnTo>
                  <a:pt x="226" y="2"/>
                </a:lnTo>
                <a:lnTo>
                  <a:pt x="212" y="5"/>
                </a:lnTo>
                <a:lnTo>
                  <a:pt x="201" y="7"/>
                </a:lnTo>
                <a:lnTo>
                  <a:pt x="187" y="11"/>
                </a:lnTo>
                <a:lnTo>
                  <a:pt x="176" y="15"/>
                </a:lnTo>
                <a:lnTo>
                  <a:pt x="151" y="25"/>
                </a:lnTo>
                <a:lnTo>
                  <a:pt x="139" y="32"/>
                </a:lnTo>
                <a:lnTo>
                  <a:pt x="128" y="38"/>
                </a:lnTo>
                <a:lnTo>
                  <a:pt x="118" y="46"/>
                </a:lnTo>
                <a:lnTo>
                  <a:pt x="107" y="53"/>
                </a:lnTo>
                <a:lnTo>
                  <a:pt x="97" y="61"/>
                </a:lnTo>
                <a:lnTo>
                  <a:pt x="88" y="69"/>
                </a:lnTo>
                <a:lnTo>
                  <a:pt x="68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8"/>
                </a:lnTo>
                <a:lnTo>
                  <a:pt x="38" y="128"/>
                </a:lnTo>
                <a:lnTo>
                  <a:pt x="32" y="139"/>
                </a:lnTo>
                <a:lnTo>
                  <a:pt x="24" y="151"/>
                </a:lnTo>
                <a:lnTo>
                  <a:pt x="15" y="176"/>
                </a:lnTo>
                <a:lnTo>
                  <a:pt x="11" y="187"/>
                </a:lnTo>
                <a:lnTo>
                  <a:pt x="7" y="201"/>
                </a:lnTo>
                <a:lnTo>
                  <a:pt x="5" y="212"/>
                </a:lnTo>
                <a:lnTo>
                  <a:pt x="1" y="225"/>
                </a:lnTo>
                <a:lnTo>
                  <a:pt x="0" y="239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43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44" y="185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0" y="135"/>
                </a:lnTo>
                <a:lnTo>
                  <a:pt x="78" y="126"/>
                </a:lnTo>
                <a:lnTo>
                  <a:pt x="84" y="116"/>
                </a:lnTo>
                <a:lnTo>
                  <a:pt x="116" y="84"/>
                </a:lnTo>
                <a:lnTo>
                  <a:pt x="126" y="78"/>
                </a:lnTo>
                <a:lnTo>
                  <a:pt x="136" y="70"/>
                </a:lnTo>
                <a:lnTo>
                  <a:pt x="145" y="65"/>
                </a:lnTo>
                <a:lnTo>
                  <a:pt x="155" y="59"/>
                </a:lnTo>
                <a:lnTo>
                  <a:pt x="164" y="53"/>
                </a:lnTo>
                <a:lnTo>
                  <a:pt x="185" y="44"/>
                </a:lnTo>
                <a:lnTo>
                  <a:pt x="197" y="40"/>
                </a:lnTo>
                <a:lnTo>
                  <a:pt x="208" y="38"/>
                </a:lnTo>
                <a:lnTo>
                  <a:pt x="220" y="34"/>
                </a:lnTo>
                <a:lnTo>
                  <a:pt x="231" y="32"/>
                </a:lnTo>
                <a:lnTo>
                  <a:pt x="243" y="30"/>
                </a:lnTo>
                <a:lnTo>
                  <a:pt x="279" y="30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7"/>
                </a:lnTo>
                <a:lnTo>
                  <a:pt x="367" y="53"/>
                </a:lnTo>
                <a:lnTo>
                  <a:pt x="377" y="59"/>
                </a:lnTo>
                <a:lnTo>
                  <a:pt x="388" y="65"/>
                </a:lnTo>
                <a:lnTo>
                  <a:pt x="398" y="70"/>
                </a:lnTo>
                <a:lnTo>
                  <a:pt x="407" y="78"/>
                </a:lnTo>
                <a:lnTo>
                  <a:pt x="415" y="84"/>
                </a:lnTo>
                <a:lnTo>
                  <a:pt x="425" y="91"/>
                </a:lnTo>
                <a:lnTo>
                  <a:pt x="440" y="109"/>
                </a:lnTo>
                <a:lnTo>
                  <a:pt x="448" y="116"/>
                </a:lnTo>
                <a:lnTo>
                  <a:pt x="455" y="126"/>
                </a:lnTo>
                <a:lnTo>
                  <a:pt x="461" y="135"/>
                </a:lnTo>
                <a:lnTo>
                  <a:pt x="467" y="145"/>
                </a:lnTo>
                <a:lnTo>
                  <a:pt x="478" y="164"/>
                </a:lnTo>
                <a:lnTo>
                  <a:pt x="484" y="176"/>
                </a:lnTo>
                <a:lnTo>
                  <a:pt x="492" y="197"/>
                </a:lnTo>
                <a:lnTo>
                  <a:pt x="496" y="208"/>
                </a:lnTo>
                <a:lnTo>
                  <a:pt x="497" y="220"/>
                </a:lnTo>
                <a:lnTo>
                  <a:pt x="499" y="231"/>
                </a:lnTo>
                <a:lnTo>
                  <a:pt x="501" y="243"/>
                </a:lnTo>
                <a:lnTo>
                  <a:pt x="501" y="254"/>
                </a:lnTo>
                <a:lnTo>
                  <a:pt x="503" y="267"/>
                </a:lnTo>
                <a:lnTo>
                  <a:pt x="503" y="266"/>
                </a:lnTo>
                <a:lnTo>
                  <a:pt x="501" y="279"/>
                </a:lnTo>
                <a:lnTo>
                  <a:pt x="501" y="290"/>
                </a:lnTo>
                <a:lnTo>
                  <a:pt x="499" y="302"/>
                </a:lnTo>
                <a:lnTo>
                  <a:pt x="497" y="313"/>
                </a:lnTo>
                <a:lnTo>
                  <a:pt x="496" y="325"/>
                </a:lnTo>
                <a:lnTo>
                  <a:pt x="492" y="336"/>
                </a:lnTo>
                <a:lnTo>
                  <a:pt x="488" y="346"/>
                </a:lnTo>
                <a:lnTo>
                  <a:pt x="484" y="357"/>
                </a:lnTo>
                <a:lnTo>
                  <a:pt x="478" y="367"/>
                </a:lnTo>
                <a:lnTo>
                  <a:pt x="469" y="388"/>
                </a:lnTo>
                <a:lnTo>
                  <a:pt x="461" y="398"/>
                </a:lnTo>
                <a:lnTo>
                  <a:pt x="455" y="407"/>
                </a:lnTo>
                <a:lnTo>
                  <a:pt x="448" y="415"/>
                </a:lnTo>
                <a:lnTo>
                  <a:pt x="440" y="424"/>
                </a:lnTo>
                <a:lnTo>
                  <a:pt x="425" y="440"/>
                </a:lnTo>
                <a:lnTo>
                  <a:pt x="415" y="447"/>
                </a:lnTo>
                <a:lnTo>
                  <a:pt x="407" y="455"/>
                </a:lnTo>
                <a:lnTo>
                  <a:pt x="398" y="461"/>
                </a:lnTo>
                <a:lnTo>
                  <a:pt x="388" y="468"/>
                </a:lnTo>
                <a:lnTo>
                  <a:pt x="367" y="478"/>
                </a:lnTo>
                <a:lnTo>
                  <a:pt x="358" y="484"/>
                </a:lnTo>
                <a:lnTo>
                  <a:pt x="346" y="487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4" y="501"/>
                </a:lnTo>
                <a:lnTo>
                  <a:pt x="243" y="501"/>
                </a:lnTo>
                <a:lnTo>
                  <a:pt x="231" y="499"/>
                </a:lnTo>
                <a:lnTo>
                  <a:pt x="220" y="497"/>
                </a:lnTo>
                <a:lnTo>
                  <a:pt x="208" y="495"/>
                </a:lnTo>
                <a:lnTo>
                  <a:pt x="197" y="491"/>
                </a:lnTo>
                <a:lnTo>
                  <a:pt x="176" y="484"/>
                </a:lnTo>
                <a:lnTo>
                  <a:pt x="164" y="478"/>
                </a:lnTo>
                <a:lnTo>
                  <a:pt x="145" y="466"/>
                </a:lnTo>
                <a:lnTo>
                  <a:pt x="136" y="461"/>
                </a:lnTo>
                <a:lnTo>
                  <a:pt x="126" y="455"/>
                </a:lnTo>
                <a:lnTo>
                  <a:pt x="116" y="447"/>
                </a:lnTo>
                <a:lnTo>
                  <a:pt x="109" y="440"/>
                </a:lnTo>
                <a:lnTo>
                  <a:pt x="91" y="424"/>
                </a:lnTo>
                <a:lnTo>
                  <a:pt x="84" y="415"/>
                </a:lnTo>
                <a:lnTo>
                  <a:pt x="78" y="407"/>
                </a:lnTo>
                <a:lnTo>
                  <a:pt x="70" y="398"/>
                </a:lnTo>
                <a:lnTo>
                  <a:pt x="65" y="388"/>
                </a:lnTo>
                <a:lnTo>
                  <a:pt x="59" y="376"/>
                </a:lnTo>
                <a:lnTo>
                  <a:pt x="53" y="367"/>
                </a:lnTo>
                <a:lnTo>
                  <a:pt x="47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3590833" y="3087770"/>
            <a:ext cx="423863" cy="425450"/>
          </a:xfrm>
          <a:custGeom>
            <a:avLst/>
            <a:gdLst>
              <a:gd name="T0" fmla="*/ 5 w 534"/>
              <a:gd name="T1" fmla="*/ 319 h 535"/>
              <a:gd name="T2" fmla="*/ 21 w 534"/>
              <a:gd name="T3" fmla="*/ 369 h 535"/>
              <a:gd name="T4" fmla="*/ 45 w 534"/>
              <a:gd name="T5" fmla="*/ 415 h 535"/>
              <a:gd name="T6" fmla="*/ 88 w 534"/>
              <a:gd name="T7" fmla="*/ 464 h 535"/>
              <a:gd name="T8" fmla="*/ 128 w 534"/>
              <a:gd name="T9" fmla="*/ 495 h 535"/>
              <a:gd name="T10" fmla="*/ 174 w 534"/>
              <a:gd name="T11" fmla="*/ 518 h 535"/>
              <a:gd name="T12" fmla="*/ 226 w 534"/>
              <a:gd name="T13" fmla="*/ 531 h 535"/>
              <a:gd name="T14" fmla="*/ 266 w 534"/>
              <a:gd name="T15" fmla="*/ 535 h 535"/>
              <a:gd name="T16" fmla="*/ 333 w 534"/>
              <a:gd name="T17" fmla="*/ 526 h 535"/>
              <a:gd name="T18" fmla="*/ 381 w 534"/>
              <a:gd name="T19" fmla="*/ 506 h 535"/>
              <a:gd name="T20" fmla="*/ 425 w 534"/>
              <a:gd name="T21" fmla="*/ 480 h 535"/>
              <a:gd name="T22" fmla="*/ 471 w 534"/>
              <a:gd name="T23" fmla="*/ 436 h 535"/>
              <a:gd name="T24" fmla="*/ 507 w 534"/>
              <a:gd name="T25" fmla="*/ 380 h 535"/>
              <a:gd name="T26" fmla="*/ 528 w 534"/>
              <a:gd name="T27" fmla="*/ 319 h 535"/>
              <a:gd name="T28" fmla="*/ 534 w 534"/>
              <a:gd name="T29" fmla="*/ 267 h 535"/>
              <a:gd name="T30" fmla="*/ 530 w 534"/>
              <a:gd name="T31" fmla="*/ 227 h 535"/>
              <a:gd name="T32" fmla="*/ 517 w 534"/>
              <a:gd name="T33" fmla="*/ 176 h 535"/>
              <a:gd name="T34" fmla="*/ 494 w 534"/>
              <a:gd name="T35" fmla="*/ 130 h 535"/>
              <a:gd name="T36" fmla="*/ 453 w 534"/>
              <a:gd name="T37" fmla="*/ 78 h 535"/>
              <a:gd name="T38" fmla="*/ 404 w 534"/>
              <a:gd name="T39" fmla="*/ 38 h 535"/>
              <a:gd name="T40" fmla="*/ 356 w 534"/>
              <a:gd name="T41" fmla="*/ 15 h 535"/>
              <a:gd name="T42" fmla="*/ 306 w 534"/>
              <a:gd name="T43" fmla="*/ 2 h 535"/>
              <a:gd name="T44" fmla="*/ 212 w 534"/>
              <a:gd name="T45" fmla="*/ 5 h 535"/>
              <a:gd name="T46" fmla="*/ 151 w 534"/>
              <a:gd name="T47" fmla="*/ 26 h 535"/>
              <a:gd name="T48" fmla="*/ 107 w 534"/>
              <a:gd name="T49" fmla="*/ 53 h 535"/>
              <a:gd name="T50" fmla="*/ 51 w 534"/>
              <a:gd name="T51" fmla="*/ 109 h 535"/>
              <a:gd name="T52" fmla="*/ 21 w 534"/>
              <a:gd name="T53" fmla="*/ 164 h 535"/>
              <a:gd name="T54" fmla="*/ 5 w 534"/>
              <a:gd name="T55" fmla="*/ 214 h 535"/>
              <a:gd name="T56" fmla="*/ 0 w 534"/>
              <a:gd name="T57" fmla="*/ 267 h 535"/>
              <a:gd name="T58" fmla="*/ 32 w 534"/>
              <a:gd name="T59" fmla="*/ 231 h 535"/>
              <a:gd name="T60" fmla="*/ 44 w 534"/>
              <a:gd name="T61" fmla="*/ 187 h 535"/>
              <a:gd name="T62" fmla="*/ 65 w 534"/>
              <a:gd name="T63" fmla="*/ 145 h 535"/>
              <a:gd name="T64" fmla="*/ 116 w 534"/>
              <a:gd name="T65" fmla="*/ 84 h 535"/>
              <a:gd name="T66" fmla="*/ 155 w 534"/>
              <a:gd name="T67" fmla="*/ 59 h 535"/>
              <a:gd name="T68" fmla="*/ 206 w 534"/>
              <a:gd name="T69" fmla="*/ 38 h 535"/>
              <a:gd name="T70" fmla="*/ 277 w 534"/>
              <a:gd name="T71" fmla="*/ 30 h 535"/>
              <a:gd name="T72" fmla="*/ 335 w 534"/>
              <a:gd name="T73" fmla="*/ 40 h 535"/>
              <a:gd name="T74" fmla="*/ 377 w 534"/>
              <a:gd name="T75" fmla="*/ 59 h 535"/>
              <a:gd name="T76" fmla="*/ 415 w 534"/>
              <a:gd name="T77" fmla="*/ 84 h 535"/>
              <a:gd name="T78" fmla="*/ 461 w 534"/>
              <a:gd name="T79" fmla="*/ 135 h 535"/>
              <a:gd name="T80" fmla="*/ 484 w 534"/>
              <a:gd name="T81" fmla="*/ 176 h 535"/>
              <a:gd name="T82" fmla="*/ 497 w 534"/>
              <a:gd name="T83" fmla="*/ 220 h 535"/>
              <a:gd name="T84" fmla="*/ 503 w 534"/>
              <a:gd name="T85" fmla="*/ 267 h 535"/>
              <a:gd name="T86" fmla="*/ 499 w 534"/>
              <a:gd name="T87" fmla="*/ 302 h 535"/>
              <a:gd name="T88" fmla="*/ 484 w 534"/>
              <a:gd name="T89" fmla="*/ 357 h 535"/>
              <a:gd name="T90" fmla="*/ 455 w 534"/>
              <a:gd name="T91" fmla="*/ 407 h 535"/>
              <a:gd name="T92" fmla="*/ 396 w 534"/>
              <a:gd name="T93" fmla="*/ 462 h 535"/>
              <a:gd name="T94" fmla="*/ 356 w 534"/>
              <a:gd name="T95" fmla="*/ 485 h 535"/>
              <a:gd name="T96" fmla="*/ 312 w 534"/>
              <a:gd name="T97" fmla="*/ 499 h 535"/>
              <a:gd name="T98" fmla="*/ 266 w 534"/>
              <a:gd name="T99" fmla="*/ 505 h 535"/>
              <a:gd name="T100" fmla="*/ 218 w 534"/>
              <a:gd name="T101" fmla="*/ 499 h 535"/>
              <a:gd name="T102" fmla="*/ 174 w 534"/>
              <a:gd name="T103" fmla="*/ 485 h 535"/>
              <a:gd name="T104" fmla="*/ 134 w 534"/>
              <a:gd name="T105" fmla="*/ 462 h 535"/>
              <a:gd name="T106" fmla="*/ 76 w 534"/>
              <a:gd name="T107" fmla="*/ 407 h 535"/>
              <a:gd name="T108" fmla="*/ 53 w 534"/>
              <a:gd name="T109" fmla="*/ 367 h 535"/>
              <a:gd name="T110" fmla="*/ 38 w 534"/>
              <a:gd name="T111" fmla="*/ 325 h 535"/>
              <a:gd name="T112" fmla="*/ 30 w 534"/>
              <a:gd name="T113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5">
                <a:moveTo>
                  <a:pt x="0" y="267"/>
                </a:moveTo>
                <a:lnTo>
                  <a:pt x="0" y="281"/>
                </a:lnTo>
                <a:lnTo>
                  <a:pt x="1" y="306"/>
                </a:lnTo>
                <a:lnTo>
                  <a:pt x="5" y="319"/>
                </a:lnTo>
                <a:lnTo>
                  <a:pt x="7" y="332"/>
                </a:lnTo>
                <a:lnTo>
                  <a:pt x="11" y="344"/>
                </a:lnTo>
                <a:lnTo>
                  <a:pt x="15" y="357"/>
                </a:lnTo>
                <a:lnTo>
                  <a:pt x="21" y="369"/>
                </a:lnTo>
                <a:lnTo>
                  <a:pt x="24" y="380"/>
                </a:lnTo>
                <a:lnTo>
                  <a:pt x="32" y="394"/>
                </a:lnTo>
                <a:lnTo>
                  <a:pt x="38" y="403"/>
                </a:lnTo>
                <a:lnTo>
                  <a:pt x="45" y="415"/>
                </a:lnTo>
                <a:lnTo>
                  <a:pt x="51" y="424"/>
                </a:lnTo>
                <a:lnTo>
                  <a:pt x="61" y="436"/>
                </a:lnTo>
                <a:lnTo>
                  <a:pt x="68" y="445"/>
                </a:lnTo>
                <a:lnTo>
                  <a:pt x="88" y="464"/>
                </a:lnTo>
                <a:lnTo>
                  <a:pt x="97" y="472"/>
                </a:lnTo>
                <a:lnTo>
                  <a:pt x="107" y="480"/>
                </a:lnTo>
                <a:lnTo>
                  <a:pt x="116" y="487"/>
                </a:lnTo>
                <a:lnTo>
                  <a:pt x="128" y="495"/>
                </a:lnTo>
                <a:lnTo>
                  <a:pt x="139" y="501"/>
                </a:lnTo>
                <a:lnTo>
                  <a:pt x="151" y="506"/>
                </a:lnTo>
                <a:lnTo>
                  <a:pt x="162" y="512"/>
                </a:lnTo>
                <a:lnTo>
                  <a:pt x="174" y="518"/>
                </a:lnTo>
                <a:lnTo>
                  <a:pt x="187" y="522"/>
                </a:lnTo>
                <a:lnTo>
                  <a:pt x="199" y="526"/>
                </a:lnTo>
                <a:lnTo>
                  <a:pt x="212" y="529"/>
                </a:lnTo>
                <a:lnTo>
                  <a:pt x="226" y="531"/>
                </a:lnTo>
                <a:lnTo>
                  <a:pt x="237" y="533"/>
                </a:lnTo>
                <a:lnTo>
                  <a:pt x="250" y="533"/>
                </a:lnTo>
                <a:lnTo>
                  <a:pt x="264" y="535"/>
                </a:lnTo>
                <a:lnTo>
                  <a:pt x="266" y="535"/>
                </a:lnTo>
                <a:lnTo>
                  <a:pt x="279" y="533"/>
                </a:lnTo>
                <a:lnTo>
                  <a:pt x="293" y="533"/>
                </a:lnTo>
                <a:lnTo>
                  <a:pt x="317" y="529"/>
                </a:lnTo>
                <a:lnTo>
                  <a:pt x="333" y="526"/>
                </a:lnTo>
                <a:lnTo>
                  <a:pt x="344" y="522"/>
                </a:lnTo>
                <a:lnTo>
                  <a:pt x="356" y="518"/>
                </a:lnTo>
                <a:lnTo>
                  <a:pt x="369" y="512"/>
                </a:lnTo>
                <a:lnTo>
                  <a:pt x="381" y="506"/>
                </a:lnTo>
                <a:lnTo>
                  <a:pt x="392" y="501"/>
                </a:lnTo>
                <a:lnTo>
                  <a:pt x="404" y="495"/>
                </a:lnTo>
                <a:lnTo>
                  <a:pt x="413" y="487"/>
                </a:lnTo>
                <a:lnTo>
                  <a:pt x="425" y="480"/>
                </a:lnTo>
                <a:lnTo>
                  <a:pt x="434" y="472"/>
                </a:lnTo>
                <a:lnTo>
                  <a:pt x="444" y="464"/>
                </a:lnTo>
                <a:lnTo>
                  <a:pt x="463" y="445"/>
                </a:lnTo>
                <a:lnTo>
                  <a:pt x="471" y="436"/>
                </a:lnTo>
                <a:lnTo>
                  <a:pt x="478" y="426"/>
                </a:lnTo>
                <a:lnTo>
                  <a:pt x="488" y="415"/>
                </a:lnTo>
                <a:lnTo>
                  <a:pt x="499" y="394"/>
                </a:lnTo>
                <a:lnTo>
                  <a:pt x="507" y="380"/>
                </a:lnTo>
                <a:lnTo>
                  <a:pt x="511" y="369"/>
                </a:lnTo>
                <a:lnTo>
                  <a:pt x="520" y="346"/>
                </a:lnTo>
                <a:lnTo>
                  <a:pt x="524" y="332"/>
                </a:lnTo>
                <a:lnTo>
                  <a:pt x="528" y="319"/>
                </a:lnTo>
                <a:lnTo>
                  <a:pt x="530" y="306"/>
                </a:lnTo>
                <a:lnTo>
                  <a:pt x="532" y="292"/>
                </a:lnTo>
                <a:lnTo>
                  <a:pt x="532" y="281"/>
                </a:lnTo>
                <a:lnTo>
                  <a:pt x="534" y="267"/>
                </a:lnTo>
                <a:lnTo>
                  <a:pt x="534" y="265"/>
                </a:lnTo>
                <a:lnTo>
                  <a:pt x="532" y="252"/>
                </a:lnTo>
                <a:lnTo>
                  <a:pt x="532" y="241"/>
                </a:lnTo>
                <a:lnTo>
                  <a:pt x="530" y="227"/>
                </a:lnTo>
                <a:lnTo>
                  <a:pt x="528" y="214"/>
                </a:lnTo>
                <a:lnTo>
                  <a:pt x="524" y="200"/>
                </a:lnTo>
                <a:lnTo>
                  <a:pt x="520" y="189"/>
                </a:lnTo>
                <a:lnTo>
                  <a:pt x="517" y="176"/>
                </a:lnTo>
                <a:lnTo>
                  <a:pt x="511" y="164"/>
                </a:lnTo>
                <a:lnTo>
                  <a:pt x="507" y="153"/>
                </a:lnTo>
                <a:lnTo>
                  <a:pt x="499" y="139"/>
                </a:lnTo>
                <a:lnTo>
                  <a:pt x="494" y="130"/>
                </a:lnTo>
                <a:lnTo>
                  <a:pt x="488" y="118"/>
                </a:lnTo>
                <a:lnTo>
                  <a:pt x="480" y="109"/>
                </a:lnTo>
                <a:lnTo>
                  <a:pt x="471" y="97"/>
                </a:lnTo>
                <a:lnTo>
                  <a:pt x="453" y="78"/>
                </a:lnTo>
                <a:lnTo>
                  <a:pt x="434" y="61"/>
                </a:lnTo>
                <a:lnTo>
                  <a:pt x="425" y="53"/>
                </a:lnTo>
                <a:lnTo>
                  <a:pt x="413" y="46"/>
                </a:lnTo>
                <a:lnTo>
                  <a:pt x="404" y="38"/>
                </a:lnTo>
                <a:lnTo>
                  <a:pt x="392" y="32"/>
                </a:lnTo>
                <a:lnTo>
                  <a:pt x="381" y="26"/>
                </a:lnTo>
                <a:lnTo>
                  <a:pt x="369" y="21"/>
                </a:lnTo>
                <a:lnTo>
                  <a:pt x="356" y="15"/>
                </a:lnTo>
                <a:lnTo>
                  <a:pt x="344" y="11"/>
                </a:lnTo>
                <a:lnTo>
                  <a:pt x="331" y="7"/>
                </a:lnTo>
                <a:lnTo>
                  <a:pt x="319" y="5"/>
                </a:lnTo>
                <a:lnTo>
                  <a:pt x="306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62" y="21"/>
                </a:lnTo>
                <a:lnTo>
                  <a:pt x="151" y="26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3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9"/>
                </a:lnTo>
                <a:lnTo>
                  <a:pt x="38" y="130"/>
                </a:lnTo>
                <a:lnTo>
                  <a:pt x="32" y="139"/>
                </a:lnTo>
                <a:lnTo>
                  <a:pt x="24" y="153"/>
                </a:lnTo>
                <a:lnTo>
                  <a:pt x="21" y="164"/>
                </a:lnTo>
                <a:lnTo>
                  <a:pt x="15" y="176"/>
                </a:lnTo>
                <a:lnTo>
                  <a:pt x="11" y="189"/>
                </a:lnTo>
                <a:lnTo>
                  <a:pt x="7" y="200"/>
                </a:lnTo>
                <a:lnTo>
                  <a:pt x="5" y="214"/>
                </a:lnTo>
                <a:lnTo>
                  <a:pt x="1" y="227"/>
                </a:lnTo>
                <a:lnTo>
                  <a:pt x="0" y="252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54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44" y="187"/>
                </a:lnTo>
                <a:lnTo>
                  <a:pt x="47" y="176"/>
                </a:lnTo>
                <a:lnTo>
                  <a:pt x="53" y="166"/>
                </a:lnTo>
                <a:lnTo>
                  <a:pt x="59" y="155"/>
                </a:lnTo>
                <a:lnTo>
                  <a:pt x="65" y="145"/>
                </a:lnTo>
                <a:lnTo>
                  <a:pt x="76" y="126"/>
                </a:lnTo>
                <a:lnTo>
                  <a:pt x="84" y="118"/>
                </a:lnTo>
                <a:lnTo>
                  <a:pt x="99" y="101"/>
                </a:lnTo>
                <a:lnTo>
                  <a:pt x="116" y="84"/>
                </a:lnTo>
                <a:lnTo>
                  <a:pt x="126" y="78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97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6" y="44"/>
                </a:lnTo>
                <a:lnTo>
                  <a:pt x="356" y="47"/>
                </a:lnTo>
                <a:lnTo>
                  <a:pt x="367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8"/>
                </a:lnTo>
                <a:lnTo>
                  <a:pt x="415" y="84"/>
                </a:lnTo>
                <a:lnTo>
                  <a:pt x="432" y="101"/>
                </a:lnTo>
                <a:lnTo>
                  <a:pt x="448" y="118"/>
                </a:lnTo>
                <a:lnTo>
                  <a:pt x="455" y="126"/>
                </a:lnTo>
                <a:lnTo>
                  <a:pt x="461" y="135"/>
                </a:lnTo>
                <a:lnTo>
                  <a:pt x="467" y="145"/>
                </a:lnTo>
                <a:lnTo>
                  <a:pt x="473" y="155"/>
                </a:lnTo>
                <a:lnTo>
                  <a:pt x="478" y="166"/>
                </a:lnTo>
                <a:lnTo>
                  <a:pt x="484" y="176"/>
                </a:lnTo>
                <a:lnTo>
                  <a:pt x="488" y="187"/>
                </a:lnTo>
                <a:lnTo>
                  <a:pt x="492" y="199"/>
                </a:lnTo>
                <a:lnTo>
                  <a:pt x="496" y="208"/>
                </a:lnTo>
                <a:lnTo>
                  <a:pt x="497" y="220"/>
                </a:lnTo>
                <a:lnTo>
                  <a:pt x="499" y="231"/>
                </a:lnTo>
                <a:lnTo>
                  <a:pt x="501" y="243"/>
                </a:lnTo>
                <a:lnTo>
                  <a:pt x="501" y="254"/>
                </a:lnTo>
                <a:lnTo>
                  <a:pt x="503" y="267"/>
                </a:lnTo>
                <a:lnTo>
                  <a:pt x="503" y="265"/>
                </a:lnTo>
                <a:lnTo>
                  <a:pt x="501" y="279"/>
                </a:lnTo>
                <a:lnTo>
                  <a:pt x="501" y="290"/>
                </a:lnTo>
                <a:lnTo>
                  <a:pt x="499" y="302"/>
                </a:lnTo>
                <a:lnTo>
                  <a:pt x="497" y="313"/>
                </a:lnTo>
                <a:lnTo>
                  <a:pt x="496" y="325"/>
                </a:lnTo>
                <a:lnTo>
                  <a:pt x="492" y="336"/>
                </a:lnTo>
                <a:lnTo>
                  <a:pt x="484" y="357"/>
                </a:lnTo>
                <a:lnTo>
                  <a:pt x="478" y="367"/>
                </a:lnTo>
                <a:lnTo>
                  <a:pt x="473" y="378"/>
                </a:lnTo>
                <a:lnTo>
                  <a:pt x="461" y="397"/>
                </a:lnTo>
                <a:lnTo>
                  <a:pt x="455" y="407"/>
                </a:lnTo>
                <a:lnTo>
                  <a:pt x="448" y="417"/>
                </a:lnTo>
                <a:lnTo>
                  <a:pt x="415" y="449"/>
                </a:lnTo>
                <a:lnTo>
                  <a:pt x="406" y="455"/>
                </a:lnTo>
                <a:lnTo>
                  <a:pt x="396" y="462"/>
                </a:lnTo>
                <a:lnTo>
                  <a:pt x="386" y="468"/>
                </a:lnTo>
                <a:lnTo>
                  <a:pt x="377" y="474"/>
                </a:lnTo>
                <a:lnTo>
                  <a:pt x="367" y="480"/>
                </a:lnTo>
                <a:lnTo>
                  <a:pt x="356" y="485"/>
                </a:lnTo>
                <a:lnTo>
                  <a:pt x="346" y="489"/>
                </a:lnTo>
                <a:lnTo>
                  <a:pt x="335" y="493"/>
                </a:lnTo>
                <a:lnTo>
                  <a:pt x="323" y="497"/>
                </a:lnTo>
                <a:lnTo>
                  <a:pt x="312" y="499"/>
                </a:lnTo>
                <a:lnTo>
                  <a:pt x="289" y="503"/>
                </a:lnTo>
                <a:lnTo>
                  <a:pt x="277" y="503"/>
                </a:lnTo>
                <a:lnTo>
                  <a:pt x="264" y="505"/>
                </a:lnTo>
                <a:lnTo>
                  <a:pt x="266" y="505"/>
                </a:lnTo>
                <a:lnTo>
                  <a:pt x="252" y="503"/>
                </a:lnTo>
                <a:lnTo>
                  <a:pt x="241" y="503"/>
                </a:lnTo>
                <a:lnTo>
                  <a:pt x="229" y="501"/>
                </a:lnTo>
                <a:lnTo>
                  <a:pt x="218" y="499"/>
                </a:lnTo>
                <a:lnTo>
                  <a:pt x="208" y="497"/>
                </a:lnTo>
                <a:lnTo>
                  <a:pt x="197" y="493"/>
                </a:lnTo>
                <a:lnTo>
                  <a:pt x="185" y="489"/>
                </a:lnTo>
                <a:lnTo>
                  <a:pt x="174" y="485"/>
                </a:lnTo>
                <a:lnTo>
                  <a:pt x="164" y="480"/>
                </a:lnTo>
                <a:lnTo>
                  <a:pt x="153" y="474"/>
                </a:lnTo>
                <a:lnTo>
                  <a:pt x="143" y="468"/>
                </a:lnTo>
                <a:lnTo>
                  <a:pt x="134" y="462"/>
                </a:lnTo>
                <a:lnTo>
                  <a:pt x="126" y="457"/>
                </a:lnTo>
                <a:lnTo>
                  <a:pt x="116" y="449"/>
                </a:lnTo>
                <a:lnTo>
                  <a:pt x="84" y="417"/>
                </a:lnTo>
                <a:lnTo>
                  <a:pt x="76" y="407"/>
                </a:lnTo>
                <a:lnTo>
                  <a:pt x="70" y="397"/>
                </a:lnTo>
                <a:lnTo>
                  <a:pt x="65" y="388"/>
                </a:lnTo>
                <a:lnTo>
                  <a:pt x="59" y="378"/>
                </a:lnTo>
                <a:lnTo>
                  <a:pt x="53" y="367"/>
                </a:lnTo>
                <a:lnTo>
                  <a:pt x="47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3640045" y="3230646"/>
            <a:ext cx="87312" cy="128587"/>
          </a:xfrm>
          <a:custGeom>
            <a:avLst/>
            <a:gdLst>
              <a:gd name="T0" fmla="*/ 0 w 111"/>
              <a:gd name="T1" fmla="*/ 0 h 161"/>
              <a:gd name="T2" fmla="*/ 0 w 111"/>
              <a:gd name="T3" fmla="*/ 161 h 161"/>
              <a:gd name="T4" fmla="*/ 21 w 111"/>
              <a:gd name="T5" fmla="*/ 161 h 161"/>
              <a:gd name="T6" fmla="*/ 21 w 111"/>
              <a:gd name="T7" fmla="*/ 88 h 161"/>
              <a:gd name="T8" fmla="*/ 99 w 111"/>
              <a:gd name="T9" fmla="*/ 88 h 161"/>
              <a:gd name="T10" fmla="*/ 99 w 111"/>
              <a:gd name="T11" fmla="*/ 69 h 161"/>
              <a:gd name="T12" fmla="*/ 21 w 111"/>
              <a:gd name="T13" fmla="*/ 69 h 161"/>
              <a:gd name="T14" fmla="*/ 21 w 111"/>
              <a:gd name="T15" fmla="*/ 20 h 161"/>
              <a:gd name="T16" fmla="*/ 111 w 111"/>
              <a:gd name="T17" fmla="*/ 20 h 161"/>
              <a:gd name="T18" fmla="*/ 111 w 111"/>
              <a:gd name="T19" fmla="*/ 0 h 161"/>
              <a:gd name="T20" fmla="*/ 0 w 111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161">
                <a:moveTo>
                  <a:pt x="0" y="0"/>
                </a:moveTo>
                <a:lnTo>
                  <a:pt x="0" y="161"/>
                </a:lnTo>
                <a:lnTo>
                  <a:pt x="21" y="161"/>
                </a:lnTo>
                <a:lnTo>
                  <a:pt x="21" y="88"/>
                </a:lnTo>
                <a:lnTo>
                  <a:pt x="99" y="88"/>
                </a:lnTo>
                <a:lnTo>
                  <a:pt x="99" y="69"/>
                </a:lnTo>
                <a:lnTo>
                  <a:pt x="21" y="69"/>
                </a:lnTo>
                <a:lnTo>
                  <a:pt x="21" y="20"/>
                </a:lnTo>
                <a:lnTo>
                  <a:pt x="111" y="20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3740057" y="3227470"/>
            <a:ext cx="114300" cy="133350"/>
          </a:xfrm>
          <a:custGeom>
            <a:avLst/>
            <a:gdLst>
              <a:gd name="T0" fmla="*/ 140 w 144"/>
              <a:gd name="T1" fmla="*/ 42 h 168"/>
              <a:gd name="T2" fmla="*/ 138 w 144"/>
              <a:gd name="T3" fmla="*/ 32 h 168"/>
              <a:gd name="T4" fmla="*/ 132 w 144"/>
              <a:gd name="T5" fmla="*/ 24 h 168"/>
              <a:gd name="T6" fmla="*/ 117 w 144"/>
              <a:gd name="T7" fmla="*/ 9 h 168"/>
              <a:gd name="T8" fmla="*/ 109 w 144"/>
              <a:gd name="T9" fmla="*/ 5 h 168"/>
              <a:gd name="T10" fmla="*/ 102 w 144"/>
              <a:gd name="T11" fmla="*/ 3 h 168"/>
              <a:gd name="T12" fmla="*/ 90 w 144"/>
              <a:gd name="T13" fmla="*/ 0 h 168"/>
              <a:gd name="T14" fmla="*/ 56 w 144"/>
              <a:gd name="T15" fmla="*/ 2 h 168"/>
              <a:gd name="T16" fmla="*/ 44 w 144"/>
              <a:gd name="T17" fmla="*/ 5 h 168"/>
              <a:gd name="T18" fmla="*/ 35 w 144"/>
              <a:gd name="T19" fmla="*/ 11 h 168"/>
              <a:gd name="T20" fmla="*/ 25 w 144"/>
              <a:gd name="T21" fmla="*/ 17 h 168"/>
              <a:gd name="T22" fmla="*/ 17 w 144"/>
              <a:gd name="T23" fmla="*/ 24 h 168"/>
              <a:gd name="T24" fmla="*/ 12 w 144"/>
              <a:gd name="T25" fmla="*/ 34 h 168"/>
              <a:gd name="T26" fmla="*/ 6 w 144"/>
              <a:gd name="T27" fmla="*/ 44 h 168"/>
              <a:gd name="T28" fmla="*/ 4 w 144"/>
              <a:gd name="T29" fmla="*/ 55 h 168"/>
              <a:gd name="T30" fmla="*/ 0 w 144"/>
              <a:gd name="T31" fmla="*/ 68 h 168"/>
              <a:gd name="T32" fmla="*/ 2 w 144"/>
              <a:gd name="T33" fmla="*/ 105 h 168"/>
              <a:gd name="T34" fmla="*/ 6 w 144"/>
              <a:gd name="T35" fmla="*/ 118 h 168"/>
              <a:gd name="T36" fmla="*/ 10 w 144"/>
              <a:gd name="T37" fmla="*/ 130 h 168"/>
              <a:gd name="T38" fmla="*/ 16 w 144"/>
              <a:gd name="T39" fmla="*/ 139 h 168"/>
              <a:gd name="T40" fmla="*/ 23 w 144"/>
              <a:gd name="T41" fmla="*/ 147 h 168"/>
              <a:gd name="T42" fmla="*/ 31 w 144"/>
              <a:gd name="T43" fmla="*/ 155 h 168"/>
              <a:gd name="T44" fmla="*/ 40 w 144"/>
              <a:gd name="T45" fmla="*/ 160 h 168"/>
              <a:gd name="T46" fmla="*/ 50 w 144"/>
              <a:gd name="T47" fmla="*/ 164 h 168"/>
              <a:gd name="T48" fmla="*/ 61 w 144"/>
              <a:gd name="T49" fmla="*/ 168 h 168"/>
              <a:gd name="T50" fmla="*/ 96 w 144"/>
              <a:gd name="T51" fmla="*/ 166 h 168"/>
              <a:gd name="T52" fmla="*/ 104 w 144"/>
              <a:gd name="T53" fmla="*/ 162 h 168"/>
              <a:gd name="T54" fmla="*/ 113 w 144"/>
              <a:gd name="T55" fmla="*/ 158 h 168"/>
              <a:gd name="T56" fmla="*/ 123 w 144"/>
              <a:gd name="T57" fmla="*/ 151 h 168"/>
              <a:gd name="T58" fmla="*/ 132 w 144"/>
              <a:gd name="T59" fmla="*/ 137 h 168"/>
              <a:gd name="T60" fmla="*/ 138 w 144"/>
              <a:gd name="T61" fmla="*/ 130 h 168"/>
              <a:gd name="T62" fmla="*/ 142 w 144"/>
              <a:gd name="T63" fmla="*/ 120 h 168"/>
              <a:gd name="T64" fmla="*/ 144 w 144"/>
              <a:gd name="T65" fmla="*/ 103 h 168"/>
              <a:gd name="T66" fmla="*/ 121 w 144"/>
              <a:gd name="T67" fmla="*/ 111 h 168"/>
              <a:gd name="T68" fmla="*/ 119 w 144"/>
              <a:gd name="T69" fmla="*/ 122 h 168"/>
              <a:gd name="T70" fmla="*/ 113 w 144"/>
              <a:gd name="T71" fmla="*/ 130 h 168"/>
              <a:gd name="T72" fmla="*/ 109 w 144"/>
              <a:gd name="T73" fmla="*/ 133 h 168"/>
              <a:gd name="T74" fmla="*/ 106 w 144"/>
              <a:gd name="T75" fmla="*/ 139 h 168"/>
              <a:gd name="T76" fmla="*/ 98 w 144"/>
              <a:gd name="T77" fmla="*/ 143 h 168"/>
              <a:gd name="T78" fmla="*/ 92 w 144"/>
              <a:gd name="T79" fmla="*/ 147 h 168"/>
              <a:gd name="T80" fmla="*/ 67 w 144"/>
              <a:gd name="T81" fmla="*/ 149 h 168"/>
              <a:gd name="T82" fmla="*/ 56 w 144"/>
              <a:gd name="T83" fmla="*/ 145 h 168"/>
              <a:gd name="T84" fmla="*/ 46 w 144"/>
              <a:gd name="T85" fmla="*/ 139 h 168"/>
              <a:gd name="T86" fmla="*/ 35 w 144"/>
              <a:gd name="T87" fmla="*/ 126 h 168"/>
              <a:gd name="T88" fmla="*/ 31 w 144"/>
              <a:gd name="T89" fmla="*/ 118 h 168"/>
              <a:gd name="T90" fmla="*/ 29 w 144"/>
              <a:gd name="T91" fmla="*/ 111 h 168"/>
              <a:gd name="T92" fmla="*/ 25 w 144"/>
              <a:gd name="T93" fmla="*/ 97 h 168"/>
              <a:gd name="T94" fmla="*/ 27 w 144"/>
              <a:gd name="T95" fmla="*/ 59 h 168"/>
              <a:gd name="T96" fmla="*/ 31 w 144"/>
              <a:gd name="T97" fmla="*/ 49 h 168"/>
              <a:gd name="T98" fmla="*/ 35 w 144"/>
              <a:gd name="T99" fmla="*/ 42 h 168"/>
              <a:gd name="T100" fmla="*/ 48 w 144"/>
              <a:gd name="T101" fmla="*/ 24 h 168"/>
              <a:gd name="T102" fmla="*/ 56 w 144"/>
              <a:gd name="T103" fmla="*/ 21 h 168"/>
              <a:gd name="T104" fmla="*/ 65 w 144"/>
              <a:gd name="T105" fmla="*/ 19 h 168"/>
              <a:gd name="T106" fmla="*/ 90 w 144"/>
              <a:gd name="T107" fmla="*/ 19 h 168"/>
              <a:gd name="T108" fmla="*/ 98 w 144"/>
              <a:gd name="T109" fmla="*/ 21 h 168"/>
              <a:gd name="T110" fmla="*/ 111 w 144"/>
              <a:gd name="T111" fmla="*/ 30 h 168"/>
              <a:gd name="T112" fmla="*/ 115 w 144"/>
              <a:gd name="T113" fmla="*/ 38 h 168"/>
              <a:gd name="T114" fmla="*/ 119 w 144"/>
              <a:gd name="T115" fmla="*/ 44 h 168"/>
              <a:gd name="T116" fmla="*/ 121 w 144"/>
              <a:gd name="T117" fmla="*/ 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68">
                <a:moveTo>
                  <a:pt x="142" y="51"/>
                </a:moveTo>
                <a:lnTo>
                  <a:pt x="142" y="45"/>
                </a:lnTo>
                <a:lnTo>
                  <a:pt x="140" y="42"/>
                </a:lnTo>
                <a:lnTo>
                  <a:pt x="140" y="38"/>
                </a:lnTo>
                <a:lnTo>
                  <a:pt x="138" y="34"/>
                </a:lnTo>
                <a:lnTo>
                  <a:pt x="138" y="32"/>
                </a:lnTo>
                <a:lnTo>
                  <a:pt x="136" y="30"/>
                </a:lnTo>
                <a:lnTo>
                  <a:pt x="134" y="26"/>
                </a:lnTo>
                <a:lnTo>
                  <a:pt x="132" y="24"/>
                </a:lnTo>
                <a:lnTo>
                  <a:pt x="132" y="23"/>
                </a:lnTo>
                <a:lnTo>
                  <a:pt x="121" y="11"/>
                </a:lnTo>
                <a:lnTo>
                  <a:pt x="117" y="9"/>
                </a:lnTo>
                <a:lnTo>
                  <a:pt x="115" y="9"/>
                </a:lnTo>
                <a:lnTo>
                  <a:pt x="113" y="7"/>
                </a:lnTo>
                <a:lnTo>
                  <a:pt x="109" y="5"/>
                </a:lnTo>
                <a:lnTo>
                  <a:pt x="107" y="5"/>
                </a:lnTo>
                <a:lnTo>
                  <a:pt x="106" y="3"/>
                </a:lnTo>
                <a:lnTo>
                  <a:pt x="102" y="3"/>
                </a:lnTo>
                <a:lnTo>
                  <a:pt x="100" y="2"/>
                </a:lnTo>
                <a:lnTo>
                  <a:pt x="94" y="2"/>
                </a:lnTo>
                <a:lnTo>
                  <a:pt x="90" y="0"/>
                </a:lnTo>
                <a:lnTo>
                  <a:pt x="63" y="0"/>
                </a:lnTo>
                <a:lnTo>
                  <a:pt x="60" y="2"/>
                </a:lnTo>
                <a:lnTo>
                  <a:pt x="56" y="2"/>
                </a:lnTo>
                <a:lnTo>
                  <a:pt x="52" y="3"/>
                </a:lnTo>
                <a:lnTo>
                  <a:pt x="48" y="3"/>
                </a:lnTo>
                <a:lnTo>
                  <a:pt x="44" y="5"/>
                </a:lnTo>
                <a:lnTo>
                  <a:pt x="40" y="7"/>
                </a:lnTo>
                <a:lnTo>
                  <a:pt x="39" y="9"/>
                </a:lnTo>
                <a:lnTo>
                  <a:pt x="35" y="11"/>
                </a:lnTo>
                <a:lnTo>
                  <a:pt x="31" y="13"/>
                </a:lnTo>
                <a:lnTo>
                  <a:pt x="29" y="15"/>
                </a:lnTo>
                <a:lnTo>
                  <a:pt x="25" y="17"/>
                </a:lnTo>
                <a:lnTo>
                  <a:pt x="23" y="19"/>
                </a:lnTo>
                <a:lnTo>
                  <a:pt x="21" y="23"/>
                </a:lnTo>
                <a:lnTo>
                  <a:pt x="17" y="24"/>
                </a:lnTo>
                <a:lnTo>
                  <a:pt x="16" y="28"/>
                </a:lnTo>
                <a:lnTo>
                  <a:pt x="14" y="30"/>
                </a:lnTo>
                <a:lnTo>
                  <a:pt x="12" y="34"/>
                </a:lnTo>
                <a:lnTo>
                  <a:pt x="10" y="38"/>
                </a:lnTo>
                <a:lnTo>
                  <a:pt x="8" y="42"/>
                </a:lnTo>
                <a:lnTo>
                  <a:pt x="6" y="44"/>
                </a:lnTo>
                <a:lnTo>
                  <a:pt x="6" y="47"/>
                </a:lnTo>
                <a:lnTo>
                  <a:pt x="4" y="51"/>
                </a:lnTo>
                <a:lnTo>
                  <a:pt x="4" y="55"/>
                </a:lnTo>
                <a:lnTo>
                  <a:pt x="2" y="61"/>
                </a:lnTo>
                <a:lnTo>
                  <a:pt x="2" y="65"/>
                </a:lnTo>
                <a:lnTo>
                  <a:pt x="0" y="68"/>
                </a:lnTo>
                <a:lnTo>
                  <a:pt x="0" y="97"/>
                </a:lnTo>
                <a:lnTo>
                  <a:pt x="2" y="101"/>
                </a:lnTo>
                <a:lnTo>
                  <a:pt x="2" y="105"/>
                </a:lnTo>
                <a:lnTo>
                  <a:pt x="4" y="111"/>
                </a:lnTo>
                <a:lnTo>
                  <a:pt x="4" y="114"/>
                </a:lnTo>
                <a:lnTo>
                  <a:pt x="6" y="118"/>
                </a:lnTo>
                <a:lnTo>
                  <a:pt x="6" y="122"/>
                </a:lnTo>
                <a:lnTo>
                  <a:pt x="8" y="126"/>
                </a:lnTo>
                <a:lnTo>
                  <a:pt x="10" y="130"/>
                </a:lnTo>
                <a:lnTo>
                  <a:pt x="12" y="133"/>
                </a:lnTo>
                <a:lnTo>
                  <a:pt x="14" y="135"/>
                </a:lnTo>
                <a:lnTo>
                  <a:pt x="16" y="139"/>
                </a:lnTo>
                <a:lnTo>
                  <a:pt x="17" y="143"/>
                </a:lnTo>
                <a:lnTo>
                  <a:pt x="19" y="145"/>
                </a:lnTo>
                <a:lnTo>
                  <a:pt x="23" y="147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5" y="156"/>
                </a:lnTo>
                <a:lnTo>
                  <a:pt x="37" y="158"/>
                </a:lnTo>
                <a:lnTo>
                  <a:pt x="40" y="160"/>
                </a:lnTo>
                <a:lnTo>
                  <a:pt x="44" y="162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1" y="168"/>
                </a:lnTo>
                <a:lnTo>
                  <a:pt x="84" y="168"/>
                </a:lnTo>
                <a:lnTo>
                  <a:pt x="88" y="166"/>
                </a:lnTo>
                <a:lnTo>
                  <a:pt x="96" y="166"/>
                </a:lnTo>
                <a:lnTo>
                  <a:pt x="98" y="164"/>
                </a:lnTo>
                <a:lnTo>
                  <a:pt x="102" y="164"/>
                </a:lnTo>
                <a:lnTo>
                  <a:pt x="104" y="162"/>
                </a:lnTo>
                <a:lnTo>
                  <a:pt x="107" y="160"/>
                </a:lnTo>
                <a:lnTo>
                  <a:pt x="109" y="158"/>
                </a:lnTo>
                <a:lnTo>
                  <a:pt x="113" y="158"/>
                </a:lnTo>
                <a:lnTo>
                  <a:pt x="115" y="156"/>
                </a:lnTo>
                <a:lnTo>
                  <a:pt x="119" y="155"/>
                </a:lnTo>
                <a:lnTo>
                  <a:pt x="123" y="151"/>
                </a:lnTo>
                <a:lnTo>
                  <a:pt x="125" y="147"/>
                </a:lnTo>
                <a:lnTo>
                  <a:pt x="130" y="141"/>
                </a:lnTo>
                <a:lnTo>
                  <a:pt x="132" y="137"/>
                </a:lnTo>
                <a:lnTo>
                  <a:pt x="134" y="135"/>
                </a:lnTo>
                <a:lnTo>
                  <a:pt x="136" y="132"/>
                </a:lnTo>
                <a:lnTo>
                  <a:pt x="138" y="130"/>
                </a:lnTo>
                <a:lnTo>
                  <a:pt x="138" y="126"/>
                </a:lnTo>
                <a:lnTo>
                  <a:pt x="140" y="124"/>
                </a:lnTo>
                <a:lnTo>
                  <a:pt x="142" y="120"/>
                </a:lnTo>
                <a:lnTo>
                  <a:pt x="142" y="112"/>
                </a:lnTo>
                <a:lnTo>
                  <a:pt x="144" y="111"/>
                </a:lnTo>
                <a:lnTo>
                  <a:pt x="144" y="103"/>
                </a:lnTo>
                <a:lnTo>
                  <a:pt x="123" y="103"/>
                </a:lnTo>
                <a:lnTo>
                  <a:pt x="123" y="109"/>
                </a:lnTo>
                <a:lnTo>
                  <a:pt x="121" y="111"/>
                </a:lnTo>
                <a:lnTo>
                  <a:pt x="121" y="116"/>
                </a:lnTo>
                <a:lnTo>
                  <a:pt x="119" y="120"/>
                </a:lnTo>
                <a:lnTo>
                  <a:pt x="119" y="122"/>
                </a:lnTo>
                <a:lnTo>
                  <a:pt x="117" y="124"/>
                </a:lnTo>
                <a:lnTo>
                  <a:pt x="117" y="126"/>
                </a:lnTo>
                <a:lnTo>
                  <a:pt x="113" y="130"/>
                </a:lnTo>
                <a:lnTo>
                  <a:pt x="113" y="132"/>
                </a:lnTo>
                <a:lnTo>
                  <a:pt x="111" y="133"/>
                </a:lnTo>
                <a:lnTo>
                  <a:pt x="109" y="133"/>
                </a:lnTo>
                <a:lnTo>
                  <a:pt x="107" y="135"/>
                </a:lnTo>
                <a:lnTo>
                  <a:pt x="107" y="137"/>
                </a:lnTo>
                <a:lnTo>
                  <a:pt x="106" y="139"/>
                </a:lnTo>
                <a:lnTo>
                  <a:pt x="104" y="139"/>
                </a:lnTo>
                <a:lnTo>
                  <a:pt x="100" y="143"/>
                </a:lnTo>
                <a:lnTo>
                  <a:pt x="98" y="143"/>
                </a:lnTo>
                <a:lnTo>
                  <a:pt x="96" y="145"/>
                </a:lnTo>
                <a:lnTo>
                  <a:pt x="94" y="145"/>
                </a:lnTo>
                <a:lnTo>
                  <a:pt x="92" y="147"/>
                </a:lnTo>
                <a:lnTo>
                  <a:pt x="86" y="147"/>
                </a:lnTo>
                <a:lnTo>
                  <a:pt x="84" y="149"/>
                </a:lnTo>
                <a:lnTo>
                  <a:pt x="67" y="149"/>
                </a:lnTo>
                <a:lnTo>
                  <a:pt x="63" y="147"/>
                </a:lnTo>
                <a:lnTo>
                  <a:pt x="60" y="147"/>
                </a:lnTo>
                <a:lnTo>
                  <a:pt x="56" y="145"/>
                </a:lnTo>
                <a:lnTo>
                  <a:pt x="54" y="145"/>
                </a:lnTo>
                <a:lnTo>
                  <a:pt x="48" y="139"/>
                </a:lnTo>
                <a:lnTo>
                  <a:pt x="46" y="139"/>
                </a:lnTo>
                <a:lnTo>
                  <a:pt x="39" y="132"/>
                </a:lnTo>
                <a:lnTo>
                  <a:pt x="37" y="128"/>
                </a:lnTo>
                <a:lnTo>
                  <a:pt x="35" y="126"/>
                </a:lnTo>
                <a:lnTo>
                  <a:pt x="35" y="124"/>
                </a:lnTo>
                <a:lnTo>
                  <a:pt x="33" y="122"/>
                </a:lnTo>
                <a:lnTo>
                  <a:pt x="31" y="118"/>
                </a:lnTo>
                <a:lnTo>
                  <a:pt x="31" y="116"/>
                </a:lnTo>
                <a:lnTo>
                  <a:pt x="29" y="112"/>
                </a:lnTo>
                <a:lnTo>
                  <a:pt x="29" y="111"/>
                </a:lnTo>
                <a:lnTo>
                  <a:pt x="27" y="107"/>
                </a:lnTo>
                <a:lnTo>
                  <a:pt x="27" y="101"/>
                </a:lnTo>
                <a:lnTo>
                  <a:pt x="25" y="97"/>
                </a:lnTo>
                <a:lnTo>
                  <a:pt x="25" y="68"/>
                </a:lnTo>
                <a:lnTo>
                  <a:pt x="27" y="65"/>
                </a:lnTo>
                <a:lnTo>
                  <a:pt x="27" y="59"/>
                </a:lnTo>
                <a:lnTo>
                  <a:pt x="29" y="55"/>
                </a:lnTo>
                <a:lnTo>
                  <a:pt x="29" y="53"/>
                </a:lnTo>
                <a:lnTo>
                  <a:pt x="31" y="49"/>
                </a:lnTo>
                <a:lnTo>
                  <a:pt x="31" y="47"/>
                </a:lnTo>
                <a:lnTo>
                  <a:pt x="33" y="44"/>
                </a:lnTo>
                <a:lnTo>
                  <a:pt x="35" y="42"/>
                </a:lnTo>
                <a:lnTo>
                  <a:pt x="35" y="40"/>
                </a:lnTo>
                <a:lnTo>
                  <a:pt x="37" y="36"/>
                </a:lnTo>
                <a:lnTo>
                  <a:pt x="48" y="24"/>
                </a:lnTo>
                <a:lnTo>
                  <a:pt x="50" y="24"/>
                </a:lnTo>
                <a:lnTo>
                  <a:pt x="52" y="23"/>
                </a:lnTo>
                <a:lnTo>
                  <a:pt x="56" y="21"/>
                </a:lnTo>
                <a:lnTo>
                  <a:pt x="58" y="21"/>
                </a:lnTo>
                <a:lnTo>
                  <a:pt x="60" y="19"/>
                </a:lnTo>
                <a:lnTo>
                  <a:pt x="65" y="19"/>
                </a:lnTo>
                <a:lnTo>
                  <a:pt x="67" y="17"/>
                </a:lnTo>
                <a:lnTo>
                  <a:pt x="88" y="17"/>
                </a:lnTo>
                <a:lnTo>
                  <a:pt x="90" y="19"/>
                </a:lnTo>
                <a:lnTo>
                  <a:pt x="96" y="19"/>
                </a:lnTo>
                <a:lnTo>
                  <a:pt x="96" y="21"/>
                </a:lnTo>
                <a:lnTo>
                  <a:pt x="98" y="21"/>
                </a:lnTo>
                <a:lnTo>
                  <a:pt x="100" y="23"/>
                </a:lnTo>
                <a:lnTo>
                  <a:pt x="104" y="23"/>
                </a:lnTo>
                <a:lnTo>
                  <a:pt x="111" y="30"/>
                </a:lnTo>
                <a:lnTo>
                  <a:pt x="111" y="32"/>
                </a:lnTo>
                <a:lnTo>
                  <a:pt x="115" y="36"/>
                </a:lnTo>
                <a:lnTo>
                  <a:pt x="115" y="38"/>
                </a:lnTo>
                <a:lnTo>
                  <a:pt x="117" y="40"/>
                </a:lnTo>
                <a:lnTo>
                  <a:pt x="117" y="42"/>
                </a:lnTo>
                <a:lnTo>
                  <a:pt x="119" y="44"/>
                </a:lnTo>
                <a:lnTo>
                  <a:pt x="119" y="47"/>
                </a:lnTo>
                <a:lnTo>
                  <a:pt x="121" y="49"/>
                </a:lnTo>
                <a:lnTo>
                  <a:pt x="121" y="51"/>
                </a:lnTo>
                <a:lnTo>
                  <a:pt x="142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3876582" y="3233820"/>
            <a:ext cx="46038" cy="125412"/>
          </a:xfrm>
          <a:custGeom>
            <a:avLst/>
            <a:gdLst>
              <a:gd name="T0" fmla="*/ 36 w 57"/>
              <a:gd name="T1" fmla="*/ 46 h 157"/>
              <a:gd name="T2" fmla="*/ 36 w 57"/>
              <a:gd name="T3" fmla="*/ 157 h 157"/>
              <a:gd name="T4" fmla="*/ 57 w 57"/>
              <a:gd name="T5" fmla="*/ 157 h 157"/>
              <a:gd name="T6" fmla="*/ 57 w 57"/>
              <a:gd name="T7" fmla="*/ 0 h 157"/>
              <a:gd name="T8" fmla="*/ 40 w 57"/>
              <a:gd name="T9" fmla="*/ 0 h 157"/>
              <a:gd name="T10" fmla="*/ 40 w 57"/>
              <a:gd name="T11" fmla="*/ 6 h 157"/>
              <a:gd name="T12" fmla="*/ 38 w 57"/>
              <a:gd name="T13" fmla="*/ 8 h 157"/>
              <a:gd name="T14" fmla="*/ 38 w 57"/>
              <a:gd name="T15" fmla="*/ 12 h 157"/>
              <a:gd name="T16" fmla="*/ 36 w 57"/>
              <a:gd name="T17" fmla="*/ 14 h 157"/>
              <a:gd name="T18" fmla="*/ 36 w 57"/>
              <a:gd name="T19" fmla="*/ 16 h 157"/>
              <a:gd name="T20" fmla="*/ 34 w 57"/>
              <a:gd name="T21" fmla="*/ 17 h 157"/>
              <a:gd name="T22" fmla="*/ 34 w 57"/>
              <a:gd name="T23" fmla="*/ 19 h 157"/>
              <a:gd name="T24" fmla="*/ 32 w 57"/>
              <a:gd name="T25" fmla="*/ 19 h 157"/>
              <a:gd name="T26" fmla="*/ 32 w 57"/>
              <a:gd name="T27" fmla="*/ 21 h 157"/>
              <a:gd name="T28" fmla="*/ 30 w 57"/>
              <a:gd name="T29" fmla="*/ 21 h 157"/>
              <a:gd name="T30" fmla="*/ 28 w 57"/>
              <a:gd name="T31" fmla="*/ 23 h 157"/>
              <a:gd name="T32" fmla="*/ 26 w 57"/>
              <a:gd name="T33" fmla="*/ 23 h 157"/>
              <a:gd name="T34" fmla="*/ 24 w 57"/>
              <a:gd name="T35" fmla="*/ 25 h 157"/>
              <a:gd name="T36" fmla="*/ 23 w 57"/>
              <a:gd name="T37" fmla="*/ 25 h 157"/>
              <a:gd name="T38" fmla="*/ 21 w 57"/>
              <a:gd name="T39" fmla="*/ 27 h 157"/>
              <a:gd name="T40" fmla="*/ 15 w 57"/>
              <a:gd name="T41" fmla="*/ 27 h 157"/>
              <a:gd name="T42" fmla="*/ 13 w 57"/>
              <a:gd name="T43" fmla="*/ 29 h 157"/>
              <a:gd name="T44" fmla="*/ 0 w 57"/>
              <a:gd name="T45" fmla="*/ 29 h 157"/>
              <a:gd name="T46" fmla="*/ 0 w 57"/>
              <a:gd name="T47" fmla="*/ 46 h 157"/>
              <a:gd name="T48" fmla="*/ 36 w 57"/>
              <a:gd name="T49" fmla="*/ 4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" h="157">
                <a:moveTo>
                  <a:pt x="36" y="46"/>
                </a:moveTo>
                <a:lnTo>
                  <a:pt x="36" y="157"/>
                </a:lnTo>
                <a:lnTo>
                  <a:pt x="57" y="157"/>
                </a:lnTo>
                <a:lnTo>
                  <a:pt x="57" y="0"/>
                </a:lnTo>
                <a:lnTo>
                  <a:pt x="40" y="0"/>
                </a:lnTo>
                <a:lnTo>
                  <a:pt x="40" y="6"/>
                </a:lnTo>
                <a:lnTo>
                  <a:pt x="38" y="8"/>
                </a:lnTo>
                <a:lnTo>
                  <a:pt x="38" y="12"/>
                </a:lnTo>
                <a:lnTo>
                  <a:pt x="36" y="14"/>
                </a:lnTo>
                <a:lnTo>
                  <a:pt x="36" y="16"/>
                </a:lnTo>
                <a:lnTo>
                  <a:pt x="34" y="17"/>
                </a:lnTo>
                <a:lnTo>
                  <a:pt x="34" y="19"/>
                </a:lnTo>
                <a:lnTo>
                  <a:pt x="32" y="19"/>
                </a:lnTo>
                <a:lnTo>
                  <a:pt x="32" y="21"/>
                </a:lnTo>
                <a:lnTo>
                  <a:pt x="30" y="21"/>
                </a:lnTo>
                <a:lnTo>
                  <a:pt x="28" y="23"/>
                </a:lnTo>
                <a:lnTo>
                  <a:pt x="26" y="23"/>
                </a:lnTo>
                <a:lnTo>
                  <a:pt x="24" y="25"/>
                </a:lnTo>
                <a:lnTo>
                  <a:pt x="23" y="25"/>
                </a:lnTo>
                <a:lnTo>
                  <a:pt x="21" y="27"/>
                </a:lnTo>
                <a:lnTo>
                  <a:pt x="15" y="27"/>
                </a:lnTo>
                <a:lnTo>
                  <a:pt x="13" y="29"/>
                </a:lnTo>
                <a:lnTo>
                  <a:pt x="0" y="29"/>
                </a:lnTo>
                <a:lnTo>
                  <a:pt x="0" y="46"/>
                </a:lnTo>
                <a:lnTo>
                  <a:pt x="3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3589245" y="4046620"/>
            <a:ext cx="423862" cy="387350"/>
          </a:xfrm>
          <a:custGeom>
            <a:avLst/>
            <a:gdLst>
              <a:gd name="T0" fmla="*/ 5 w 534"/>
              <a:gd name="T1" fmla="*/ 319 h 533"/>
              <a:gd name="T2" fmla="*/ 21 w 534"/>
              <a:gd name="T3" fmla="*/ 369 h 533"/>
              <a:gd name="T4" fmla="*/ 51 w 534"/>
              <a:gd name="T5" fmla="*/ 424 h 533"/>
              <a:gd name="T6" fmla="*/ 107 w 534"/>
              <a:gd name="T7" fmla="*/ 478 h 533"/>
              <a:gd name="T8" fmla="*/ 151 w 534"/>
              <a:gd name="T9" fmla="*/ 506 h 533"/>
              <a:gd name="T10" fmla="*/ 212 w 534"/>
              <a:gd name="T11" fmla="*/ 527 h 533"/>
              <a:gd name="T12" fmla="*/ 264 w 534"/>
              <a:gd name="T13" fmla="*/ 533 h 533"/>
              <a:gd name="T14" fmla="*/ 304 w 534"/>
              <a:gd name="T15" fmla="*/ 529 h 533"/>
              <a:gd name="T16" fmla="*/ 367 w 534"/>
              <a:gd name="T17" fmla="*/ 510 h 533"/>
              <a:gd name="T18" fmla="*/ 425 w 534"/>
              <a:gd name="T19" fmla="*/ 478 h 533"/>
              <a:gd name="T20" fmla="*/ 471 w 534"/>
              <a:gd name="T21" fmla="*/ 434 h 533"/>
              <a:gd name="T22" fmla="*/ 499 w 534"/>
              <a:gd name="T23" fmla="*/ 392 h 533"/>
              <a:gd name="T24" fmla="*/ 521 w 534"/>
              <a:gd name="T25" fmla="*/ 344 h 533"/>
              <a:gd name="T26" fmla="*/ 532 w 534"/>
              <a:gd name="T27" fmla="*/ 279 h 533"/>
              <a:gd name="T28" fmla="*/ 532 w 534"/>
              <a:gd name="T29" fmla="*/ 237 h 533"/>
              <a:gd name="T30" fmla="*/ 521 w 534"/>
              <a:gd name="T31" fmla="*/ 187 h 533"/>
              <a:gd name="T32" fmla="*/ 499 w 534"/>
              <a:gd name="T33" fmla="*/ 139 h 533"/>
              <a:gd name="T34" fmla="*/ 471 w 534"/>
              <a:gd name="T35" fmla="*/ 97 h 533"/>
              <a:gd name="T36" fmla="*/ 423 w 534"/>
              <a:gd name="T37" fmla="*/ 51 h 533"/>
              <a:gd name="T38" fmla="*/ 379 w 534"/>
              <a:gd name="T39" fmla="*/ 24 h 533"/>
              <a:gd name="T40" fmla="*/ 331 w 534"/>
              <a:gd name="T41" fmla="*/ 7 h 533"/>
              <a:gd name="T42" fmla="*/ 250 w 534"/>
              <a:gd name="T43" fmla="*/ 0 h 533"/>
              <a:gd name="T44" fmla="*/ 187 w 534"/>
              <a:gd name="T45" fmla="*/ 11 h 533"/>
              <a:gd name="T46" fmla="*/ 139 w 534"/>
              <a:gd name="T47" fmla="*/ 32 h 533"/>
              <a:gd name="T48" fmla="*/ 97 w 534"/>
              <a:gd name="T49" fmla="*/ 61 h 533"/>
              <a:gd name="T50" fmla="*/ 46 w 534"/>
              <a:gd name="T51" fmla="*/ 116 h 533"/>
              <a:gd name="T52" fmla="*/ 21 w 534"/>
              <a:gd name="T53" fmla="*/ 162 h 533"/>
              <a:gd name="T54" fmla="*/ 5 w 534"/>
              <a:gd name="T55" fmla="*/ 212 h 533"/>
              <a:gd name="T56" fmla="*/ 0 w 534"/>
              <a:gd name="T57" fmla="*/ 265 h 533"/>
              <a:gd name="T58" fmla="*/ 32 w 534"/>
              <a:gd name="T59" fmla="*/ 229 h 533"/>
              <a:gd name="T60" fmla="*/ 44 w 534"/>
              <a:gd name="T61" fmla="*/ 185 h 533"/>
              <a:gd name="T62" fmla="*/ 65 w 534"/>
              <a:gd name="T63" fmla="*/ 143 h 533"/>
              <a:gd name="T64" fmla="*/ 99 w 534"/>
              <a:gd name="T65" fmla="*/ 99 h 533"/>
              <a:gd name="T66" fmla="*/ 143 w 534"/>
              <a:gd name="T67" fmla="*/ 65 h 533"/>
              <a:gd name="T68" fmla="*/ 185 w 534"/>
              <a:gd name="T69" fmla="*/ 44 h 533"/>
              <a:gd name="T70" fmla="*/ 229 w 534"/>
              <a:gd name="T71" fmla="*/ 32 h 533"/>
              <a:gd name="T72" fmla="*/ 312 w 534"/>
              <a:gd name="T73" fmla="*/ 34 h 533"/>
              <a:gd name="T74" fmla="*/ 356 w 534"/>
              <a:gd name="T75" fmla="*/ 47 h 533"/>
              <a:gd name="T76" fmla="*/ 396 w 534"/>
              <a:gd name="T77" fmla="*/ 70 h 533"/>
              <a:gd name="T78" fmla="*/ 455 w 534"/>
              <a:gd name="T79" fmla="*/ 126 h 533"/>
              <a:gd name="T80" fmla="*/ 478 w 534"/>
              <a:gd name="T81" fmla="*/ 164 h 533"/>
              <a:gd name="T82" fmla="*/ 496 w 534"/>
              <a:gd name="T83" fmla="*/ 208 h 533"/>
              <a:gd name="T84" fmla="*/ 501 w 534"/>
              <a:gd name="T85" fmla="*/ 252 h 533"/>
              <a:gd name="T86" fmla="*/ 501 w 534"/>
              <a:gd name="T87" fmla="*/ 288 h 533"/>
              <a:gd name="T88" fmla="*/ 488 w 534"/>
              <a:gd name="T89" fmla="*/ 346 h 533"/>
              <a:gd name="T90" fmla="*/ 467 w 534"/>
              <a:gd name="T91" fmla="*/ 386 h 533"/>
              <a:gd name="T92" fmla="*/ 415 w 534"/>
              <a:gd name="T93" fmla="*/ 447 h 533"/>
              <a:gd name="T94" fmla="*/ 365 w 534"/>
              <a:gd name="T95" fmla="*/ 478 h 533"/>
              <a:gd name="T96" fmla="*/ 312 w 534"/>
              <a:gd name="T97" fmla="*/ 497 h 533"/>
              <a:gd name="T98" fmla="*/ 264 w 534"/>
              <a:gd name="T99" fmla="*/ 503 h 533"/>
              <a:gd name="T100" fmla="*/ 229 w 534"/>
              <a:gd name="T101" fmla="*/ 499 h 533"/>
              <a:gd name="T102" fmla="*/ 174 w 534"/>
              <a:gd name="T103" fmla="*/ 483 h 533"/>
              <a:gd name="T104" fmla="*/ 134 w 534"/>
              <a:gd name="T105" fmla="*/ 461 h 533"/>
              <a:gd name="T106" fmla="*/ 84 w 534"/>
              <a:gd name="T107" fmla="*/ 415 h 533"/>
              <a:gd name="T108" fmla="*/ 53 w 534"/>
              <a:gd name="T109" fmla="*/ 367 h 533"/>
              <a:gd name="T110" fmla="*/ 38 w 534"/>
              <a:gd name="T111" fmla="*/ 323 h 533"/>
              <a:gd name="T112" fmla="*/ 30 w 534"/>
              <a:gd name="T113" fmla="*/ 26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3">
                <a:moveTo>
                  <a:pt x="0" y="265"/>
                </a:moveTo>
                <a:lnTo>
                  <a:pt x="0" y="279"/>
                </a:lnTo>
                <a:lnTo>
                  <a:pt x="2" y="306"/>
                </a:lnTo>
                <a:lnTo>
                  <a:pt x="5" y="319"/>
                </a:lnTo>
                <a:lnTo>
                  <a:pt x="7" y="330"/>
                </a:lnTo>
                <a:lnTo>
                  <a:pt x="11" y="344"/>
                </a:lnTo>
                <a:lnTo>
                  <a:pt x="15" y="355"/>
                </a:lnTo>
                <a:lnTo>
                  <a:pt x="21" y="369"/>
                </a:lnTo>
                <a:lnTo>
                  <a:pt x="25" y="380"/>
                </a:lnTo>
                <a:lnTo>
                  <a:pt x="32" y="392"/>
                </a:lnTo>
                <a:lnTo>
                  <a:pt x="38" y="403"/>
                </a:lnTo>
                <a:lnTo>
                  <a:pt x="51" y="424"/>
                </a:lnTo>
                <a:lnTo>
                  <a:pt x="61" y="434"/>
                </a:lnTo>
                <a:lnTo>
                  <a:pt x="78" y="453"/>
                </a:lnTo>
                <a:lnTo>
                  <a:pt x="97" y="470"/>
                </a:lnTo>
                <a:lnTo>
                  <a:pt x="107" y="478"/>
                </a:lnTo>
                <a:lnTo>
                  <a:pt x="116" y="485"/>
                </a:lnTo>
                <a:lnTo>
                  <a:pt x="128" y="493"/>
                </a:lnTo>
                <a:lnTo>
                  <a:pt x="139" y="499"/>
                </a:lnTo>
                <a:lnTo>
                  <a:pt x="151" y="506"/>
                </a:lnTo>
                <a:lnTo>
                  <a:pt x="162" y="510"/>
                </a:lnTo>
                <a:lnTo>
                  <a:pt x="187" y="520"/>
                </a:lnTo>
                <a:lnTo>
                  <a:pt x="199" y="524"/>
                </a:lnTo>
                <a:lnTo>
                  <a:pt x="212" y="527"/>
                </a:lnTo>
                <a:lnTo>
                  <a:pt x="226" y="529"/>
                </a:lnTo>
                <a:lnTo>
                  <a:pt x="239" y="531"/>
                </a:lnTo>
                <a:lnTo>
                  <a:pt x="250" y="531"/>
                </a:lnTo>
                <a:lnTo>
                  <a:pt x="264" y="533"/>
                </a:lnTo>
                <a:lnTo>
                  <a:pt x="266" y="533"/>
                </a:lnTo>
                <a:lnTo>
                  <a:pt x="279" y="531"/>
                </a:lnTo>
                <a:lnTo>
                  <a:pt x="291" y="531"/>
                </a:lnTo>
                <a:lnTo>
                  <a:pt x="304" y="529"/>
                </a:lnTo>
                <a:lnTo>
                  <a:pt x="318" y="527"/>
                </a:lnTo>
                <a:lnTo>
                  <a:pt x="331" y="524"/>
                </a:lnTo>
                <a:lnTo>
                  <a:pt x="344" y="520"/>
                </a:lnTo>
                <a:lnTo>
                  <a:pt x="367" y="510"/>
                </a:lnTo>
                <a:lnTo>
                  <a:pt x="379" y="506"/>
                </a:lnTo>
                <a:lnTo>
                  <a:pt x="392" y="499"/>
                </a:lnTo>
                <a:lnTo>
                  <a:pt x="413" y="487"/>
                </a:lnTo>
                <a:lnTo>
                  <a:pt x="425" y="478"/>
                </a:lnTo>
                <a:lnTo>
                  <a:pt x="434" y="470"/>
                </a:lnTo>
                <a:lnTo>
                  <a:pt x="444" y="462"/>
                </a:lnTo>
                <a:lnTo>
                  <a:pt x="463" y="443"/>
                </a:lnTo>
                <a:lnTo>
                  <a:pt x="471" y="434"/>
                </a:lnTo>
                <a:lnTo>
                  <a:pt x="478" y="424"/>
                </a:lnTo>
                <a:lnTo>
                  <a:pt x="486" y="413"/>
                </a:lnTo>
                <a:lnTo>
                  <a:pt x="494" y="403"/>
                </a:lnTo>
                <a:lnTo>
                  <a:pt x="499" y="392"/>
                </a:lnTo>
                <a:lnTo>
                  <a:pt x="505" y="380"/>
                </a:lnTo>
                <a:lnTo>
                  <a:pt x="511" y="369"/>
                </a:lnTo>
                <a:lnTo>
                  <a:pt x="517" y="355"/>
                </a:lnTo>
                <a:lnTo>
                  <a:pt x="521" y="344"/>
                </a:lnTo>
                <a:lnTo>
                  <a:pt x="524" y="332"/>
                </a:lnTo>
                <a:lnTo>
                  <a:pt x="528" y="317"/>
                </a:lnTo>
                <a:lnTo>
                  <a:pt x="532" y="292"/>
                </a:lnTo>
                <a:lnTo>
                  <a:pt x="532" y="279"/>
                </a:lnTo>
                <a:lnTo>
                  <a:pt x="534" y="265"/>
                </a:lnTo>
                <a:lnTo>
                  <a:pt x="534" y="264"/>
                </a:lnTo>
                <a:lnTo>
                  <a:pt x="532" y="250"/>
                </a:lnTo>
                <a:lnTo>
                  <a:pt x="532" y="237"/>
                </a:lnTo>
                <a:lnTo>
                  <a:pt x="530" y="225"/>
                </a:lnTo>
                <a:lnTo>
                  <a:pt x="528" y="212"/>
                </a:lnTo>
                <a:lnTo>
                  <a:pt x="524" y="199"/>
                </a:lnTo>
                <a:lnTo>
                  <a:pt x="521" y="187"/>
                </a:lnTo>
                <a:lnTo>
                  <a:pt x="517" y="174"/>
                </a:lnTo>
                <a:lnTo>
                  <a:pt x="511" y="162"/>
                </a:lnTo>
                <a:lnTo>
                  <a:pt x="505" y="151"/>
                </a:lnTo>
                <a:lnTo>
                  <a:pt x="499" y="139"/>
                </a:lnTo>
                <a:lnTo>
                  <a:pt x="494" y="128"/>
                </a:lnTo>
                <a:lnTo>
                  <a:pt x="486" y="116"/>
                </a:lnTo>
                <a:lnTo>
                  <a:pt x="478" y="107"/>
                </a:lnTo>
                <a:lnTo>
                  <a:pt x="471" y="97"/>
                </a:lnTo>
                <a:lnTo>
                  <a:pt x="463" y="88"/>
                </a:lnTo>
                <a:lnTo>
                  <a:pt x="444" y="68"/>
                </a:lnTo>
                <a:lnTo>
                  <a:pt x="434" y="61"/>
                </a:lnTo>
                <a:lnTo>
                  <a:pt x="423" y="51"/>
                </a:lnTo>
                <a:lnTo>
                  <a:pt x="413" y="46"/>
                </a:lnTo>
                <a:lnTo>
                  <a:pt x="402" y="38"/>
                </a:lnTo>
                <a:lnTo>
                  <a:pt x="392" y="32"/>
                </a:lnTo>
                <a:lnTo>
                  <a:pt x="379" y="24"/>
                </a:lnTo>
                <a:lnTo>
                  <a:pt x="367" y="21"/>
                </a:lnTo>
                <a:lnTo>
                  <a:pt x="356" y="15"/>
                </a:lnTo>
                <a:lnTo>
                  <a:pt x="342" y="11"/>
                </a:lnTo>
                <a:lnTo>
                  <a:pt x="331" y="7"/>
                </a:lnTo>
                <a:lnTo>
                  <a:pt x="318" y="5"/>
                </a:lnTo>
                <a:lnTo>
                  <a:pt x="304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74" y="15"/>
                </a:lnTo>
                <a:lnTo>
                  <a:pt x="162" y="21"/>
                </a:lnTo>
                <a:lnTo>
                  <a:pt x="151" y="24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1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7"/>
                </a:lnTo>
                <a:lnTo>
                  <a:pt x="46" y="116"/>
                </a:lnTo>
                <a:lnTo>
                  <a:pt x="38" y="128"/>
                </a:lnTo>
                <a:lnTo>
                  <a:pt x="32" y="139"/>
                </a:lnTo>
                <a:lnTo>
                  <a:pt x="25" y="151"/>
                </a:lnTo>
                <a:lnTo>
                  <a:pt x="21" y="162"/>
                </a:lnTo>
                <a:lnTo>
                  <a:pt x="15" y="174"/>
                </a:lnTo>
                <a:lnTo>
                  <a:pt x="11" y="187"/>
                </a:lnTo>
                <a:lnTo>
                  <a:pt x="7" y="199"/>
                </a:lnTo>
                <a:lnTo>
                  <a:pt x="5" y="212"/>
                </a:lnTo>
                <a:lnTo>
                  <a:pt x="2" y="225"/>
                </a:lnTo>
                <a:lnTo>
                  <a:pt x="0" y="250"/>
                </a:lnTo>
                <a:lnTo>
                  <a:pt x="0" y="265"/>
                </a:lnTo>
                <a:lnTo>
                  <a:pt x="0" y="265"/>
                </a:lnTo>
                <a:lnTo>
                  <a:pt x="30" y="265"/>
                </a:lnTo>
                <a:lnTo>
                  <a:pt x="30" y="265"/>
                </a:lnTo>
                <a:lnTo>
                  <a:pt x="30" y="252"/>
                </a:lnTo>
                <a:lnTo>
                  <a:pt x="32" y="229"/>
                </a:lnTo>
                <a:lnTo>
                  <a:pt x="34" y="218"/>
                </a:lnTo>
                <a:lnTo>
                  <a:pt x="38" y="206"/>
                </a:lnTo>
                <a:lnTo>
                  <a:pt x="40" y="195"/>
                </a:lnTo>
                <a:lnTo>
                  <a:pt x="44" y="185"/>
                </a:lnTo>
                <a:lnTo>
                  <a:pt x="47" y="174"/>
                </a:lnTo>
                <a:lnTo>
                  <a:pt x="53" y="164"/>
                </a:lnTo>
                <a:lnTo>
                  <a:pt x="59" y="155"/>
                </a:lnTo>
                <a:lnTo>
                  <a:pt x="65" y="143"/>
                </a:lnTo>
                <a:lnTo>
                  <a:pt x="70" y="133"/>
                </a:lnTo>
                <a:lnTo>
                  <a:pt x="76" y="126"/>
                </a:lnTo>
                <a:lnTo>
                  <a:pt x="84" y="116"/>
                </a:lnTo>
                <a:lnTo>
                  <a:pt x="99" y="99"/>
                </a:lnTo>
                <a:lnTo>
                  <a:pt x="116" y="84"/>
                </a:lnTo>
                <a:lnTo>
                  <a:pt x="126" y="76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85" y="44"/>
                </a:lnTo>
                <a:lnTo>
                  <a:pt x="195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4" y="44"/>
                </a:lnTo>
                <a:lnTo>
                  <a:pt x="356" y="47"/>
                </a:lnTo>
                <a:lnTo>
                  <a:pt x="365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6"/>
                </a:lnTo>
                <a:lnTo>
                  <a:pt x="415" y="84"/>
                </a:lnTo>
                <a:lnTo>
                  <a:pt x="448" y="116"/>
                </a:lnTo>
                <a:lnTo>
                  <a:pt x="455" y="126"/>
                </a:lnTo>
                <a:lnTo>
                  <a:pt x="461" y="133"/>
                </a:lnTo>
                <a:lnTo>
                  <a:pt x="467" y="143"/>
                </a:lnTo>
                <a:lnTo>
                  <a:pt x="473" y="153"/>
                </a:lnTo>
                <a:lnTo>
                  <a:pt x="478" y="164"/>
                </a:lnTo>
                <a:lnTo>
                  <a:pt x="484" y="174"/>
                </a:lnTo>
                <a:lnTo>
                  <a:pt x="488" y="185"/>
                </a:lnTo>
                <a:lnTo>
                  <a:pt x="492" y="197"/>
                </a:lnTo>
                <a:lnTo>
                  <a:pt x="496" y="208"/>
                </a:lnTo>
                <a:lnTo>
                  <a:pt x="498" y="218"/>
                </a:lnTo>
                <a:lnTo>
                  <a:pt x="499" y="229"/>
                </a:lnTo>
                <a:lnTo>
                  <a:pt x="501" y="241"/>
                </a:lnTo>
                <a:lnTo>
                  <a:pt x="501" y="252"/>
                </a:lnTo>
                <a:lnTo>
                  <a:pt x="503" y="265"/>
                </a:lnTo>
                <a:lnTo>
                  <a:pt x="503" y="264"/>
                </a:lnTo>
                <a:lnTo>
                  <a:pt x="501" y="277"/>
                </a:lnTo>
                <a:lnTo>
                  <a:pt x="501" y="288"/>
                </a:lnTo>
                <a:lnTo>
                  <a:pt x="498" y="311"/>
                </a:lnTo>
                <a:lnTo>
                  <a:pt x="496" y="323"/>
                </a:lnTo>
                <a:lnTo>
                  <a:pt x="492" y="334"/>
                </a:lnTo>
                <a:lnTo>
                  <a:pt x="488" y="346"/>
                </a:lnTo>
                <a:lnTo>
                  <a:pt x="484" y="355"/>
                </a:lnTo>
                <a:lnTo>
                  <a:pt x="478" y="367"/>
                </a:lnTo>
                <a:lnTo>
                  <a:pt x="473" y="376"/>
                </a:lnTo>
                <a:lnTo>
                  <a:pt x="467" y="386"/>
                </a:lnTo>
                <a:lnTo>
                  <a:pt x="461" y="396"/>
                </a:lnTo>
                <a:lnTo>
                  <a:pt x="453" y="405"/>
                </a:lnTo>
                <a:lnTo>
                  <a:pt x="448" y="415"/>
                </a:lnTo>
                <a:lnTo>
                  <a:pt x="415" y="447"/>
                </a:lnTo>
                <a:lnTo>
                  <a:pt x="406" y="455"/>
                </a:lnTo>
                <a:lnTo>
                  <a:pt x="396" y="461"/>
                </a:lnTo>
                <a:lnTo>
                  <a:pt x="377" y="472"/>
                </a:lnTo>
                <a:lnTo>
                  <a:pt x="365" y="478"/>
                </a:lnTo>
                <a:lnTo>
                  <a:pt x="356" y="483"/>
                </a:lnTo>
                <a:lnTo>
                  <a:pt x="335" y="491"/>
                </a:lnTo>
                <a:lnTo>
                  <a:pt x="323" y="495"/>
                </a:lnTo>
                <a:lnTo>
                  <a:pt x="312" y="497"/>
                </a:lnTo>
                <a:lnTo>
                  <a:pt x="300" y="499"/>
                </a:lnTo>
                <a:lnTo>
                  <a:pt x="289" y="501"/>
                </a:lnTo>
                <a:lnTo>
                  <a:pt x="277" y="501"/>
                </a:lnTo>
                <a:lnTo>
                  <a:pt x="264" y="503"/>
                </a:lnTo>
                <a:lnTo>
                  <a:pt x="266" y="503"/>
                </a:lnTo>
                <a:lnTo>
                  <a:pt x="252" y="501"/>
                </a:lnTo>
                <a:lnTo>
                  <a:pt x="241" y="501"/>
                </a:lnTo>
                <a:lnTo>
                  <a:pt x="229" y="499"/>
                </a:lnTo>
                <a:lnTo>
                  <a:pt x="218" y="497"/>
                </a:lnTo>
                <a:lnTo>
                  <a:pt x="206" y="495"/>
                </a:lnTo>
                <a:lnTo>
                  <a:pt x="197" y="491"/>
                </a:lnTo>
                <a:lnTo>
                  <a:pt x="174" y="483"/>
                </a:lnTo>
                <a:lnTo>
                  <a:pt x="164" y="478"/>
                </a:lnTo>
                <a:lnTo>
                  <a:pt x="155" y="472"/>
                </a:lnTo>
                <a:lnTo>
                  <a:pt x="143" y="466"/>
                </a:lnTo>
                <a:lnTo>
                  <a:pt x="134" y="461"/>
                </a:lnTo>
                <a:lnTo>
                  <a:pt x="126" y="455"/>
                </a:lnTo>
                <a:lnTo>
                  <a:pt x="116" y="447"/>
                </a:lnTo>
                <a:lnTo>
                  <a:pt x="99" y="432"/>
                </a:lnTo>
                <a:lnTo>
                  <a:pt x="84" y="415"/>
                </a:lnTo>
                <a:lnTo>
                  <a:pt x="76" y="405"/>
                </a:lnTo>
                <a:lnTo>
                  <a:pt x="65" y="386"/>
                </a:lnTo>
                <a:lnTo>
                  <a:pt x="59" y="376"/>
                </a:lnTo>
                <a:lnTo>
                  <a:pt x="53" y="367"/>
                </a:lnTo>
                <a:lnTo>
                  <a:pt x="47" y="355"/>
                </a:lnTo>
                <a:lnTo>
                  <a:pt x="44" y="346"/>
                </a:lnTo>
                <a:lnTo>
                  <a:pt x="40" y="334"/>
                </a:lnTo>
                <a:lnTo>
                  <a:pt x="38" y="323"/>
                </a:lnTo>
                <a:lnTo>
                  <a:pt x="34" y="311"/>
                </a:lnTo>
                <a:lnTo>
                  <a:pt x="32" y="300"/>
                </a:lnTo>
                <a:lnTo>
                  <a:pt x="30" y="277"/>
                </a:lnTo>
                <a:lnTo>
                  <a:pt x="30" y="265"/>
                </a:lnTo>
                <a:lnTo>
                  <a:pt x="0" y="2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4255995" y="3081420"/>
            <a:ext cx="423862" cy="423862"/>
          </a:xfrm>
          <a:custGeom>
            <a:avLst/>
            <a:gdLst>
              <a:gd name="T0" fmla="*/ 6 w 535"/>
              <a:gd name="T1" fmla="*/ 319 h 536"/>
              <a:gd name="T2" fmla="*/ 22 w 535"/>
              <a:gd name="T3" fmla="*/ 369 h 536"/>
              <a:gd name="T4" fmla="*/ 46 w 535"/>
              <a:gd name="T5" fmla="*/ 415 h 536"/>
              <a:gd name="T6" fmla="*/ 98 w 535"/>
              <a:gd name="T7" fmla="*/ 472 h 536"/>
              <a:gd name="T8" fmla="*/ 152 w 535"/>
              <a:gd name="T9" fmla="*/ 507 h 536"/>
              <a:gd name="T10" fmla="*/ 202 w 535"/>
              <a:gd name="T11" fmla="*/ 526 h 536"/>
              <a:gd name="T12" fmla="*/ 267 w 535"/>
              <a:gd name="T13" fmla="*/ 536 h 536"/>
              <a:gd name="T14" fmla="*/ 320 w 535"/>
              <a:gd name="T15" fmla="*/ 530 h 536"/>
              <a:gd name="T16" fmla="*/ 370 w 535"/>
              <a:gd name="T17" fmla="*/ 513 h 536"/>
              <a:gd name="T18" fmla="*/ 426 w 535"/>
              <a:gd name="T19" fmla="*/ 480 h 536"/>
              <a:gd name="T20" fmla="*/ 487 w 535"/>
              <a:gd name="T21" fmla="*/ 415 h 536"/>
              <a:gd name="T22" fmla="*/ 512 w 535"/>
              <a:gd name="T23" fmla="*/ 369 h 536"/>
              <a:gd name="T24" fmla="*/ 531 w 535"/>
              <a:gd name="T25" fmla="*/ 306 h 536"/>
              <a:gd name="T26" fmla="*/ 535 w 535"/>
              <a:gd name="T27" fmla="*/ 266 h 536"/>
              <a:gd name="T28" fmla="*/ 529 w 535"/>
              <a:gd name="T29" fmla="*/ 214 h 536"/>
              <a:gd name="T30" fmla="*/ 512 w 535"/>
              <a:gd name="T31" fmla="*/ 165 h 536"/>
              <a:gd name="T32" fmla="*/ 487 w 535"/>
              <a:gd name="T33" fmla="*/ 119 h 536"/>
              <a:gd name="T34" fmla="*/ 437 w 535"/>
              <a:gd name="T35" fmla="*/ 61 h 536"/>
              <a:gd name="T36" fmla="*/ 393 w 535"/>
              <a:gd name="T37" fmla="*/ 33 h 536"/>
              <a:gd name="T38" fmla="*/ 347 w 535"/>
              <a:gd name="T39" fmla="*/ 12 h 536"/>
              <a:gd name="T40" fmla="*/ 282 w 535"/>
              <a:gd name="T41" fmla="*/ 0 h 536"/>
              <a:gd name="T42" fmla="*/ 202 w 535"/>
              <a:gd name="T43" fmla="*/ 8 h 536"/>
              <a:gd name="T44" fmla="*/ 140 w 535"/>
              <a:gd name="T45" fmla="*/ 33 h 536"/>
              <a:gd name="T46" fmla="*/ 98 w 535"/>
              <a:gd name="T47" fmla="*/ 61 h 536"/>
              <a:gd name="T48" fmla="*/ 62 w 535"/>
              <a:gd name="T49" fmla="*/ 98 h 536"/>
              <a:gd name="T50" fmla="*/ 33 w 535"/>
              <a:gd name="T51" fmla="*/ 140 h 536"/>
              <a:gd name="T52" fmla="*/ 12 w 535"/>
              <a:gd name="T53" fmla="*/ 189 h 536"/>
              <a:gd name="T54" fmla="*/ 0 w 535"/>
              <a:gd name="T55" fmla="*/ 253 h 536"/>
              <a:gd name="T56" fmla="*/ 31 w 535"/>
              <a:gd name="T57" fmla="*/ 268 h 536"/>
              <a:gd name="T58" fmla="*/ 39 w 535"/>
              <a:gd name="T59" fmla="*/ 209 h 536"/>
              <a:gd name="T60" fmla="*/ 54 w 535"/>
              <a:gd name="T61" fmla="*/ 166 h 536"/>
              <a:gd name="T62" fmla="*/ 79 w 535"/>
              <a:gd name="T63" fmla="*/ 126 h 536"/>
              <a:gd name="T64" fmla="*/ 117 w 535"/>
              <a:gd name="T65" fmla="*/ 84 h 536"/>
              <a:gd name="T66" fmla="*/ 156 w 535"/>
              <a:gd name="T67" fmla="*/ 59 h 536"/>
              <a:gd name="T68" fmla="*/ 209 w 535"/>
              <a:gd name="T69" fmla="*/ 38 h 536"/>
              <a:gd name="T70" fmla="*/ 280 w 535"/>
              <a:gd name="T71" fmla="*/ 31 h 536"/>
              <a:gd name="T72" fmla="*/ 337 w 535"/>
              <a:gd name="T73" fmla="*/ 40 h 536"/>
              <a:gd name="T74" fmla="*/ 378 w 535"/>
              <a:gd name="T75" fmla="*/ 59 h 536"/>
              <a:gd name="T76" fmla="*/ 416 w 535"/>
              <a:gd name="T77" fmla="*/ 84 h 536"/>
              <a:gd name="T78" fmla="*/ 470 w 535"/>
              <a:gd name="T79" fmla="*/ 145 h 536"/>
              <a:gd name="T80" fmla="*/ 489 w 535"/>
              <a:gd name="T81" fmla="*/ 188 h 536"/>
              <a:gd name="T82" fmla="*/ 500 w 535"/>
              <a:gd name="T83" fmla="*/ 231 h 536"/>
              <a:gd name="T84" fmla="*/ 504 w 535"/>
              <a:gd name="T85" fmla="*/ 266 h 536"/>
              <a:gd name="T86" fmla="*/ 498 w 535"/>
              <a:gd name="T87" fmla="*/ 314 h 536"/>
              <a:gd name="T88" fmla="*/ 479 w 535"/>
              <a:gd name="T89" fmla="*/ 367 h 536"/>
              <a:gd name="T90" fmla="*/ 456 w 535"/>
              <a:gd name="T91" fmla="*/ 407 h 536"/>
              <a:gd name="T92" fmla="*/ 408 w 535"/>
              <a:gd name="T93" fmla="*/ 455 h 536"/>
              <a:gd name="T94" fmla="*/ 359 w 535"/>
              <a:gd name="T95" fmla="*/ 486 h 536"/>
              <a:gd name="T96" fmla="*/ 315 w 535"/>
              <a:gd name="T97" fmla="*/ 499 h 536"/>
              <a:gd name="T98" fmla="*/ 269 w 535"/>
              <a:gd name="T99" fmla="*/ 505 h 536"/>
              <a:gd name="T100" fmla="*/ 209 w 535"/>
              <a:gd name="T101" fmla="*/ 497 h 536"/>
              <a:gd name="T102" fmla="*/ 165 w 535"/>
              <a:gd name="T103" fmla="*/ 480 h 536"/>
              <a:gd name="T104" fmla="*/ 117 w 535"/>
              <a:gd name="T105" fmla="*/ 450 h 536"/>
              <a:gd name="T106" fmla="*/ 60 w 535"/>
              <a:gd name="T107" fmla="*/ 379 h 536"/>
              <a:gd name="T108" fmla="*/ 41 w 535"/>
              <a:gd name="T109" fmla="*/ 337 h 536"/>
              <a:gd name="T110" fmla="*/ 31 w 535"/>
              <a:gd name="T111" fmla="*/ 27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5" h="536">
                <a:moveTo>
                  <a:pt x="0" y="268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8" y="333"/>
                </a:lnTo>
                <a:lnTo>
                  <a:pt x="12" y="344"/>
                </a:lnTo>
                <a:lnTo>
                  <a:pt x="16" y="358"/>
                </a:lnTo>
                <a:lnTo>
                  <a:pt x="22" y="369"/>
                </a:lnTo>
                <a:lnTo>
                  <a:pt x="25" y="381"/>
                </a:lnTo>
                <a:lnTo>
                  <a:pt x="33" y="394"/>
                </a:lnTo>
                <a:lnTo>
                  <a:pt x="39" y="404"/>
                </a:lnTo>
                <a:lnTo>
                  <a:pt x="46" y="415"/>
                </a:lnTo>
                <a:lnTo>
                  <a:pt x="62" y="436"/>
                </a:lnTo>
                <a:lnTo>
                  <a:pt x="69" y="446"/>
                </a:lnTo>
                <a:lnTo>
                  <a:pt x="89" y="463"/>
                </a:lnTo>
                <a:lnTo>
                  <a:pt x="98" y="472"/>
                </a:lnTo>
                <a:lnTo>
                  <a:pt x="108" y="480"/>
                </a:lnTo>
                <a:lnTo>
                  <a:pt x="119" y="488"/>
                </a:lnTo>
                <a:lnTo>
                  <a:pt x="131" y="495"/>
                </a:lnTo>
                <a:lnTo>
                  <a:pt x="152" y="507"/>
                </a:lnTo>
                <a:lnTo>
                  <a:pt x="163" y="513"/>
                </a:lnTo>
                <a:lnTo>
                  <a:pt x="177" y="518"/>
                </a:lnTo>
                <a:lnTo>
                  <a:pt x="188" y="522"/>
                </a:lnTo>
                <a:lnTo>
                  <a:pt x="202" y="526"/>
                </a:lnTo>
                <a:lnTo>
                  <a:pt x="215" y="530"/>
                </a:lnTo>
                <a:lnTo>
                  <a:pt x="240" y="534"/>
                </a:lnTo>
                <a:lnTo>
                  <a:pt x="253" y="534"/>
                </a:lnTo>
                <a:lnTo>
                  <a:pt x="267" y="536"/>
                </a:lnTo>
                <a:lnTo>
                  <a:pt x="269" y="536"/>
                </a:lnTo>
                <a:lnTo>
                  <a:pt x="282" y="534"/>
                </a:lnTo>
                <a:lnTo>
                  <a:pt x="295" y="534"/>
                </a:lnTo>
                <a:lnTo>
                  <a:pt x="320" y="530"/>
                </a:lnTo>
                <a:lnTo>
                  <a:pt x="334" y="526"/>
                </a:lnTo>
                <a:lnTo>
                  <a:pt x="347" y="522"/>
                </a:lnTo>
                <a:lnTo>
                  <a:pt x="359" y="518"/>
                </a:lnTo>
                <a:lnTo>
                  <a:pt x="370" y="513"/>
                </a:lnTo>
                <a:lnTo>
                  <a:pt x="382" y="507"/>
                </a:lnTo>
                <a:lnTo>
                  <a:pt x="405" y="495"/>
                </a:lnTo>
                <a:lnTo>
                  <a:pt x="416" y="488"/>
                </a:lnTo>
                <a:lnTo>
                  <a:pt x="426" y="480"/>
                </a:lnTo>
                <a:lnTo>
                  <a:pt x="437" y="472"/>
                </a:lnTo>
                <a:lnTo>
                  <a:pt x="464" y="446"/>
                </a:lnTo>
                <a:lnTo>
                  <a:pt x="479" y="427"/>
                </a:lnTo>
                <a:lnTo>
                  <a:pt x="487" y="415"/>
                </a:lnTo>
                <a:lnTo>
                  <a:pt x="495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69"/>
                </a:lnTo>
                <a:lnTo>
                  <a:pt x="521" y="346"/>
                </a:lnTo>
                <a:lnTo>
                  <a:pt x="525" y="333"/>
                </a:lnTo>
                <a:lnTo>
                  <a:pt x="529" y="319"/>
                </a:lnTo>
                <a:lnTo>
                  <a:pt x="531" y="306"/>
                </a:lnTo>
                <a:lnTo>
                  <a:pt x="533" y="293"/>
                </a:lnTo>
                <a:lnTo>
                  <a:pt x="533" y="281"/>
                </a:lnTo>
                <a:lnTo>
                  <a:pt x="535" y="268"/>
                </a:lnTo>
                <a:lnTo>
                  <a:pt x="535" y="266"/>
                </a:lnTo>
                <a:lnTo>
                  <a:pt x="533" y="253"/>
                </a:lnTo>
                <a:lnTo>
                  <a:pt x="533" y="241"/>
                </a:lnTo>
                <a:lnTo>
                  <a:pt x="531" y="228"/>
                </a:lnTo>
                <a:lnTo>
                  <a:pt x="529" y="214"/>
                </a:lnTo>
                <a:lnTo>
                  <a:pt x="525" y="201"/>
                </a:lnTo>
                <a:lnTo>
                  <a:pt x="521" y="189"/>
                </a:lnTo>
                <a:lnTo>
                  <a:pt x="518" y="176"/>
                </a:lnTo>
                <a:lnTo>
                  <a:pt x="512" y="165"/>
                </a:lnTo>
                <a:lnTo>
                  <a:pt x="508" y="153"/>
                </a:lnTo>
                <a:lnTo>
                  <a:pt x="500" y="142"/>
                </a:lnTo>
                <a:lnTo>
                  <a:pt x="495" y="130"/>
                </a:lnTo>
                <a:lnTo>
                  <a:pt x="487" y="119"/>
                </a:lnTo>
                <a:lnTo>
                  <a:pt x="481" y="109"/>
                </a:lnTo>
                <a:lnTo>
                  <a:pt x="472" y="98"/>
                </a:lnTo>
                <a:lnTo>
                  <a:pt x="464" y="88"/>
                </a:lnTo>
                <a:lnTo>
                  <a:pt x="437" y="61"/>
                </a:lnTo>
                <a:lnTo>
                  <a:pt x="426" y="54"/>
                </a:lnTo>
                <a:lnTo>
                  <a:pt x="416" y="46"/>
                </a:lnTo>
                <a:lnTo>
                  <a:pt x="405" y="38"/>
                </a:lnTo>
                <a:lnTo>
                  <a:pt x="393" y="33"/>
                </a:lnTo>
                <a:lnTo>
                  <a:pt x="382" y="27"/>
                </a:lnTo>
                <a:lnTo>
                  <a:pt x="370" y="21"/>
                </a:lnTo>
                <a:lnTo>
                  <a:pt x="359" y="15"/>
                </a:lnTo>
                <a:lnTo>
                  <a:pt x="347" y="12"/>
                </a:lnTo>
                <a:lnTo>
                  <a:pt x="334" y="8"/>
                </a:lnTo>
                <a:lnTo>
                  <a:pt x="320" y="6"/>
                </a:lnTo>
                <a:lnTo>
                  <a:pt x="307" y="2"/>
                </a:lnTo>
                <a:lnTo>
                  <a:pt x="282" y="0"/>
                </a:lnTo>
                <a:lnTo>
                  <a:pt x="240" y="0"/>
                </a:lnTo>
                <a:lnTo>
                  <a:pt x="226" y="2"/>
                </a:lnTo>
                <a:lnTo>
                  <a:pt x="213" y="6"/>
                </a:lnTo>
                <a:lnTo>
                  <a:pt x="202" y="8"/>
                </a:lnTo>
                <a:lnTo>
                  <a:pt x="188" y="12"/>
                </a:lnTo>
                <a:lnTo>
                  <a:pt x="165" y="21"/>
                </a:lnTo>
                <a:lnTo>
                  <a:pt x="152" y="27"/>
                </a:lnTo>
                <a:lnTo>
                  <a:pt x="140" y="33"/>
                </a:lnTo>
                <a:lnTo>
                  <a:pt x="129" y="38"/>
                </a:lnTo>
                <a:lnTo>
                  <a:pt x="119" y="46"/>
                </a:lnTo>
                <a:lnTo>
                  <a:pt x="108" y="54"/>
                </a:lnTo>
                <a:lnTo>
                  <a:pt x="98" y="61"/>
                </a:lnTo>
                <a:lnTo>
                  <a:pt x="89" y="71"/>
                </a:lnTo>
                <a:lnTo>
                  <a:pt x="79" y="78"/>
                </a:lnTo>
                <a:lnTo>
                  <a:pt x="69" y="88"/>
                </a:lnTo>
                <a:lnTo>
                  <a:pt x="62" y="98"/>
                </a:lnTo>
                <a:lnTo>
                  <a:pt x="54" y="109"/>
                </a:lnTo>
                <a:lnTo>
                  <a:pt x="46" y="119"/>
                </a:lnTo>
                <a:lnTo>
                  <a:pt x="39" y="130"/>
                </a:lnTo>
                <a:lnTo>
                  <a:pt x="33" y="140"/>
                </a:lnTo>
                <a:lnTo>
                  <a:pt x="25" y="153"/>
                </a:lnTo>
                <a:lnTo>
                  <a:pt x="22" y="165"/>
                </a:lnTo>
                <a:lnTo>
                  <a:pt x="16" y="176"/>
                </a:lnTo>
                <a:lnTo>
                  <a:pt x="12" y="189"/>
                </a:lnTo>
                <a:lnTo>
                  <a:pt x="8" y="201"/>
                </a:lnTo>
                <a:lnTo>
                  <a:pt x="6" y="214"/>
                </a:lnTo>
                <a:lnTo>
                  <a:pt x="2" y="228"/>
                </a:lnTo>
                <a:lnTo>
                  <a:pt x="0" y="253"/>
                </a:lnTo>
                <a:lnTo>
                  <a:pt x="0" y="268"/>
                </a:lnTo>
                <a:lnTo>
                  <a:pt x="0" y="268"/>
                </a:lnTo>
                <a:lnTo>
                  <a:pt x="31" y="268"/>
                </a:lnTo>
                <a:lnTo>
                  <a:pt x="31" y="268"/>
                </a:lnTo>
                <a:lnTo>
                  <a:pt x="31" y="254"/>
                </a:lnTo>
                <a:lnTo>
                  <a:pt x="33" y="231"/>
                </a:lnTo>
                <a:lnTo>
                  <a:pt x="35" y="220"/>
                </a:lnTo>
                <a:lnTo>
                  <a:pt x="39" y="209"/>
                </a:lnTo>
                <a:lnTo>
                  <a:pt x="41" y="197"/>
                </a:lnTo>
                <a:lnTo>
                  <a:pt x="44" y="188"/>
                </a:lnTo>
                <a:lnTo>
                  <a:pt x="48" y="176"/>
                </a:lnTo>
                <a:lnTo>
                  <a:pt x="54" y="166"/>
                </a:lnTo>
                <a:lnTo>
                  <a:pt x="60" y="155"/>
                </a:lnTo>
                <a:lnTo>
                  <a:pt x="66" y="145"/>
                </a:lnTo>
                <a:lnTo>
                  <a:pt x="71" y="136"/>
                </a:lnTo>
                <a:lnTo>
                  <a:pt x="79" y="126"/>
                </a:lnTo>
                <a:lnTo>
                  <a:pt x="85" y="117"/>
                </a:lnTo>
                <a:lnTo>
                  <a:pt x="100" y="101"/>
                </a:lnTo>
                <a:lnTo>
                  <a:pt x="110" y="94"/>
                </a:lnTo>
                <a:lnTo>
                  <a:pt x="117" y="84"/>
                </a:lnTo>
                <a:lnTo>
                  <a:pt x="127" y="78"/>
                </a:lnTo>
                <a:lnTo>
                  <a:pt x="136" y="71"/>
                </a:lnTo>
                <a:lnTo>
                  <a:pt x="146" y="65"/>
                </a:lnTo>
                <a:lnTo>
                  <a:pt x="156" y="59"/>
                </a:lnTo>
                <a:lnTo>
                  <a:pt x="165" y="54"/>
                </a:lnTo>
                <a:lnTo>
                  <a:pt x="177" y="50"/>
                </a:lnTo>
                <a:lnTo>
                  <a:pt x="198" y="40"/>
                </a:lnTo>
                <a:lnTo>
                  <a:pt x="209" y="38"/>
                </a:lnTo>
                <a:lnTo>
                  <a:pt x="221" y="34"/>
                </a:lnTo>
                <a:lnTo>
                  <a:pt x="232" y="33"/>
                </a:lnTo>
                <a:lnTo>
                  <a:pt x="244" y="31"/>
                </a:lnTo>
                <a:lnTo>
                  <a:pt x="280" y="31"/>
                </a:lnTo>
                <a:lnTo>
                  <a:pt x="303" y="33"/>
                </a:lnTo>
                <a:lnTo>
                  <a:pt x="315" y="34"/>
                </a:lnTo>
                <a:lnTo>
                  <a:pt x="326" y="38"/>
                </a:lnTo>
                <a:lnTo>
                  <a:pt x="337" y="40"/>
                </a:lnTo>
                <a:lnTo>
                  <a:pt x="347" y="44"/>
                </a:lnTo>
                <a:lnTo>
                  <a:pt x="359" y="48"/>
                </a:lnTo>
                <a:lnTo>
                  <a:pt x="368" y="54"/>
                </a:lnTo>
                <a:lnTo>
                  <a:pt x="378" y="59"/>
                </a:lnTo>
                <a:lnTo>
                  <a:pt x="389" y="65"/>
                </a:lnTo>
                <a:lnTo>
                  <a:pt x="399" y="71"/>
                </a:lnTo>
                <a:lnTo>
                  <a:pt x="408" y="78"/>
                </a:lnTo>
                <a:lnTo>
                  <a:pt x="416" y="84"/>
                </a:lnTo>
                <a:lnTo>
                  <a:pt x="449" y="117"/>
                </a:lnTo>
                <a:lnTo>
                  <a:pt x="456" y="126"/>
                </a:lnTo>
                <a:lnTo>
                  <a:pt x="462" y="136"/>
                </a:lnTo>
                <a:lnTo>
                  <a:pt x="470" y="145"/>
                </a:lnTo>
                <a:lnTo>
                  <a:pt x="473" y="155"/>
                </a:lnTo>
                <a:lnTo>
                  <a:pt x="479" y="166"/>
                </a:lnTo>
                <a:lnTo>
                  <a:pt x="485" y="176"/>
                </a:lnTo>
                <a:lnTo>
                  <a:pt x="489" y="188"/>
                </a:lnTo>
                <a:lnTo>
                  <a:pt x="493" y="199"/>
                </a:lnTo>
                <a:lnTo>
                  <a:pt x="496" y="209"/>
                </a:lnTo>
                <a:lnTo>
                  <a:pt x="498" y="220"/>
                </a:lnTo>
                <a:lnTo>
                  <a:pt x="500" y="231"/>
                </a:lnTo>
                <a:lnTo>
                  <a:pt x="502" y="243"/>
                </a:lnTo>
                <a:lnTo>
                  <a:pt x="502" y="254"/>
                </a:lnTo>
                <a:lnTo>
                  <a:pt x="504" y="268"/>
                </a:lnTo>
                <a:lnTo>
                  <a:pt x="504" y="266"/>
                </a:lnTo>
                <a:lnTo>
                  <a:pt x="502" y="279"/>
                </a:lnTo>
                <a:lnTo>
                  <a:pt x="502" y="291"/>
                </a:lnTo>
                <a:lnTo>
                  <a:pt x="500" y="302"/>
                </a:lnTo>
                <a:lnTo>
                  <a:pt x="498" y="314"/>
                </a:lnTo>
                <a:lnTo>
                  <a:pt x="496" y="325"/>
                </a:lnTo>
                <a:lnTo>
                  <a:pt x="493" y="337"/>
                </a:lnTo>
                <a:lnTo>
                  <a:pt x="485" y="358"/>
                </a:lnTo>
                <a:lnTo>
                  <a:pt x="479" y="367"/>
                </a:lnTo>
                <a:lnTo>
                  <a:pt x="473" y="379"/>
                </a:lnTo>
                <a:lnTo>
                  <a:pt x="468" y="388"/>
                </a:lnTo>
                <a:lnTo>
                  <a:pt x="462" y="398"/>
                </a:lnTo>
                <a:lnTo>
                  <a:pt x="456" y="407"/>
                </a:lnTo>
                <a:lnTo>
                  <a:pt x="441" y="425"/>
                </a:lnTo>
                <a:lnTo>
                  <a:pt x="426" y="442"/>
                </a:lnTo>
                <a:lnTo>
                  <a:pt x="416" y="450"/>
                </a:lnTo>
                <a:lnTo>
                  <a:pt x="408" y="455"/>
                </a:lnTo>
                <a:lnTo>
                  <a:pt x="399" y="463"/>
                </a:lnTo>
                <a:lnTo>
                  <a:pt x="389" y="469"/>
                </a:lnTo>
                <a:lnTo>
                  <a:pt x="368" y="480"/>
                </a:lnTo>
                <a:lnTo>
                  <a:pt x="359" y="486"/>
                </a:lnTo>
                <a:lnTo>
                  <a:pt x="347" y="490"/>
                </a:lnTo>
                <a:lnTo>
                  <a:pt x="337" y="494"/>
                </a:lnTo>
                <a:lnTo>
                  <a:pt x="326" y="497"/>
                </a:lnTo>
                <a:lnTo>
                  <a:pt x="315" y="499"/>
                </a:lnTo>
                <a:lnTo>
                  <a:pt x="292" y="503"/>
                </a:lnTo>
                <a:lnTo>
                  <a:pt x="280" y="503"/>
                </a:lnTo>
                <a:lnTo>
                  <a:pt x="267" y="505"/>
                </a:lnTo>
                <a:lnTo>
                  <a:pt x="269" y="505"/>
                </a:lnTo>
                <a:lnTo>
                  <a:pt x="255" y="503"/>
                </a:lnTo>
                <a:lnTo>
                  <a:pt x="244" y="503"/>
                </a:lnTo>
                <a:lnTo>
                  <a:pt x="221" y="499"/>
                </a:lnTo>
                <a:lnTo>
                  <a:pt x="209" y="497"/>
                </a:lnTo>
                <a:lnTo>
                  <a:pt x="198" y="494"/>
                </a:lnTo>
                <a:lnTo>
                  <a:pt x="186" y="490"/>
                </a:lnTo>
                <a:lnTo>
                  <a:pt x="177" y="486"/>
                </a:lnTo>
                <a:lnTo>
                  <a:pt x="165" y="480"/>
                </a:lnTo>
                <a:lnTo>
                  <a:pt x="146" y="469"/>
                </a:lnTo>
                <a:lnTo>
                  <a:pt x="136" y="463"/>
                </a:lnTo>
                <a:lnTo>
                  <a:pt x="127" y="455"/>
                </a:lnTo>
                <a:lnTo>
                  <a:pt x="117" y="450"/>
                </a:lnTo>
                <a:lnTo>
                  <a:pt x="85" y="417"/>
                </a:lnTo>
                <a:lnTo>
                  <a:pt x="71" y="398"/>
                </a:lnTo>
                <a:lnTo>
                  <a:pt x="66" y="388"/>
                </a:lnTo>
                <a:lnTo>
                  <a:pt x="60" y="379"/>
                </a:lnTo>
                <a:lnTo>
                  <a:pt x="54" y="367"/>
                </a:lnTo>
                <a:lnTo>
                  <a:pt x="48" y="358"/>
                </a:lnTo>
                <a:lnTo>
                  <a:pt x="44" y="346"/>
                </a:lnTo>
                <a:lnTo>
                  <a:pt x="41" y="337"/>
                </a:lnTo>
                <a:lnTo>
                  <a:pt x="39" y="325"/>
                </a:lnTo>
                <a:lnTo>
                  <a:pt x="35" y="314"/>
                </a:lnTo>
                <a:lnTo>
                  <a:pt x="33" y="302"/>
                </a:lnTo>
                <a:lnTo>
                  <a:pt x="31" y="279"/>
                </a:lnTo>
                <a:lnTo>
                  <a:pt x="31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238533" y="3995820"/>
            <a:ext cx="423863" cy="423862"/>
          </a:xfrm>
          <a:custGeom>
            <a:avLst/>
            <a:gdLst>
              <a:gd name="T0" fmla="*/ 6 w 535"/>
              <a:gd name="T1" fmla="*/ 320 h 534"/>
              <a:gd name="T2" fmla="*/ 21 w 535"/>
              <a:gd name="T3" fmla="*/ 370 h 534"/>
              <a:gd name="T4" fmla="*/ 52 w 535"/>
              <a:gd name="T5" fmla="*/ 425 h 534"/>
              <a:gd name="T6" fmla="*/ 88 w 535"/>
              <a:gd name="T7" fmla="*/ 463 h 534"/>
              <a:gd name="T8" fmla="*/ 129 w 535"/>
              <a:gd name="T9" fmla="*/ 494 h 534"/>
              <a:gd name="T10" fmla="*/ 188 w 535"/>
              <a:gd name="T11" fmla="*/ 521 h 534"/>
              <a:gd name="T12" fmla="*/ 240 w 535"/>
              <a:gd name="T13" fmla="*/ 532 h 534"/>
              <a:gd name="T14" fmla="*/ 280 w 535"/>
              <a:gd name="T15" fmla="*/ 532 h 534"/>
              <a:gd name="T16" fmla="*/ 332 w 535"/>
              <a:gd name="T17" fmla="*/ 524 h 534"/>
              <a:gd name="T18" fmla="*/ 381 w 535"/>
              <a:gd name="T19" fmla="*/ 507 h 534"/>
              <a:gd name="T20" fmla="*/ 426 w 535"/>
              <a:gd name="T21" fmla="*/ 480 h 534"/>
              <a:gd name="T22" fmla="*/ 464 w 535"/>
              <a:gd name="T23" fmla="*/ 446 h 534"/>
              <a:gd name="T24" fmla="*/ 494 w 535"/>
              <a:gd name="T25" fmla="*/ 404 h 534"/>
              <a:gd name="T26" fmla="*/ 517 w 535"/>
              <a:gd name="T27" fmla="*/ 358 h 534"/>
              <a:gd name="T28" fmla="*/ 531 w 535"/>
              <a:gd name="T29" fmla="*/ 306 h 534"/>
              <a:gd name="T30" fmla="*/ 535 w 535"/>
              <a:gd name="T31" fmla="*/ 266 h 534"/>
              <a:gd name="T32" fmla="*/ 529 w 535"/>
              <a:gd name="T33" fmla="*/ 213 h 534"/>
              <a:gd name="T34" fmla="*/ 508 w 535"/>
              <a:gd name="T35" fmla="*/ 151 h 534"/>
              <a:gd name="T36" fmla="*/ 471 w 535"/>
              <a:gd name="T37" fmla="*/ 98 h 534"/>
              <a:gd name="T38" fmla="*/ 426 w 535"/>
              <a:gd name="T39" fmla="*/ 54 h 534"/>
              <a:gd name="T40" fmla="*/ 381 w 535"/>
              <a:gd name="T41" fmla="*/ 25 h 534"/>
              <a:gd name="T42" fmla="*/ 332 w 535"/>
              <a:gd name="T43" fmla="*/ 8 h 534"/>
              <a:gd name="T44" fmla="*/ 251 w 535"/>
              <a:gd name="T45" fmla="*/ 0 h 534"/>
              <a:gd name="T46" fmla="*/ 188 w 535"/>
              <a:gd name="T47" fmla="*/ 12 h 534"/>
              <a:gd name="T48" fmla="*/ 140 w 535"/>
              <a:gd name="T49" fmla="*/ 33 h 534"/>
              <a:gd name="T50" fmla="*/ 88 w 535"/>
              <a:gd name="T51" fmla="*/ 69 h 534"/>
              <a:gd name="T52" fmla="*/ 46 w 535"/>
              <a:gd name="T53" fmla="*/ 119 h 534"/>
              <a:gd name="T54" fmla="*/ 16 w 535"/>
              <a:gd name="T55" fmla="*/ 176 h 534"/>
              <a:gd name="T56" fmla="*/ 2 w 535"/>
              <a:gd name="T57" fmla="*/ 226 h 534"/>
              <a:gd name="T58" fmla="*/ 31 w 535"/>
              <a:gd name="T59" fmla="*/ 268 h 534"/>
              <a:gd name="T60" fmla="*/ 35 w 535"/>
              <a:gd name="T61" fmla="*/ 220 h 534"/>
              <a:gd name="T62" fmla="*/ 54 w 535"/>
              <a:gd name="T63" fmla="*/ 165 h 534"/>
              <a:gd name="T64" fmla="*/ 77 w 535"/>
              <a:gd name="T65" fmla="*/ 127 h 534"/>
              <a:gd name="T66" fmla="*/ 110 w 535"/>
              <a:gd name="T67" fmla="*/ 92 h 534"/>
              <a:gd name="T68" fmla="*/ 155 w 535"/>
              <a:gd name="T69" fmla="*/ 60 h 534"/>
              <a:gd name="T70" fmla="*/ 196 w 535"/>
              <a:gd name="T71" fmla="*/ 41 h 534"/>
              <a:gd name="T72" fmla="*/ 253 w 535"/>
              <a:gd name="T73" fmla="*/ 31 h 534"/>
              <a:gd name="T74" fmla="*/ 324 w 535"/>
              <a:gd name="T75" fmla="*/ 39 h 534"/>
              <a:gd name="T76" fmla="*/ 368 w 535"/>
              <a:gd name="T77" fmla="*/ 54 h 534"/>
              <a:gd name="T78" fmla="*/ 406 w 535"/>
              <a:gd name="T79" fmla="*/ 79 h 534"/>
              <a:gd name="T80" fmla="*/ 441 w 535"/>
              <a:gd name="T81" fmla="*/ 109 h 534"/>
              <a:gd name="T82" fmla="*/ 473 w 535"/>
              <a:gd name="T83" fmla="*/ 155 h 534"/>
              <a:gd name="T84" fmla="*/ 496 w 535"/>
              <a:gd name="T85" fmla="*/ 209 h 534"/>
              <a:gd name="T86" fmla="*/ 502 w 535"/>
              <a:gd name="T87" fmla="*/ 255 h 534"/>
              <a:gd name="T88" fmla="*/ 502 w 535"/>
              <a:gd name="T89" fmla="*/ 291 h 534"/>
              <a:gd name="T90" fmla="*/ 493 w 535"/>
              <a:gd name="T91" fmla="*/ 337 h 534"/>
              <a:gd name="T92" fmla="*/ 473 w 535"/>
              <a:gd name="T93" fmla="*/ 377 h 534"/>
              <a:gd name="T94" fmla="*/ 449 w 535"/>
              <a:gd name="T95" fmla="*/ 415 h 534"/>
              <a:gd name="T96" fmla="*/ 406 w 535"/>
              <a:gd name="T97" fmla="*/ 456 h 534"/>
              <a:gd name="T98" fmla="*/ 368 w 535"/>
              <a:gd name="T99" fmla="*/ 479 h 534"/>
              <a:gd name="T100" fmla="*/ 324 w 535"/>
              <a:gd name="T101" fmla="*/ 496 h 534"/>
              <a:gd name="T102" fmla="*/ 278 w 535"/>
              <a:gd name="T103" fmla="*/ 501 h 534"/>
              <a:gd name="T104" fmla="*/ 242 w 535"/>
              <a:gd name="T105" fmla="*/ 501 h 534"/>
              <a:gd name="T106" fmla="*/ 198 w 535"/>
              <a:gd name="T107" fmla="*/ 492 h 534"/>
              <a:gd name="T108" fmla="*/ 144 w 535"/>
              <a:gd name="T109" fmla="*/ 469 h 534"/>
              <a:gd name="T110" fmla="*/ 108 w 535"/>
              <a:gd name="T111" fmla="*/ 440 h 534"/>
              <a:gd name="T112" fmla="*/ 65 w 535"/>
              <a:gd name="T113" fmla="*/ 389 h 534"/>
              <a:gd name="T114" fmla="*/ 44 w 535"/>
              <a:gd name="T115" fmla="*/ 347 h 534"/>
              <a:gd name="T116" fmla="*/ 33 w 535"/>
              <a:gd name="T117" fmla="*/ 30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5" h="534">
                <a:moveTo>
                  <a:pt x="0" y="268"/>
                </a:moveTo>
                <a:lnTo>
                  <a:pt x="0" y="282"/>
                </a:lnTo>
                <a:lnTo>
                  <a:pt x="2" y="306"/>
                </a:lnTo>
                <a:lnTo>
                  <a:pt x="6" y="320"/>
                </a:lnTo>
                <a:lnTo>
                  <a:pt x="8" y="333"/>
                </a:lnTo>
                <a:lnTo>
                  <a:pt x="12" y="345"/>
                </a:lnTo>
                <a:lnTo>
                  <a:pt x="16" y="358"/>
                </a:lnTo>
                <a:lnTo>
                  <a:pt x="21" y="370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52" y="425"/>
                </a:lnTo>
                <a:lnTo>
                  <a:pt x="62" y="436"/>
                </a:lnTo>
                <a:lnTo>
                  <a:pt x="69" y="446"/>
                </a:lnTo>
                <a:lnTo>
                  <a:pt x="79" y="454"/>
                </a:lnTo>
                <a:lnTo>
                  <a:pt x="88" y="463"/>
                </a:lnTo>
                <a:lnTo>
                  <a:pt x="98" y="471"/>
                </a:lnTo>
                <a:lnTo>
                  <a:pt x="108" y="479"/>
                </a:lnTo>
                <a:lnTo>
                  <a:pt x="117" y="486"/>
                </a:lnTo>
                <a:lnTo>
                  <a:pt x="129" y="494"/>
                </a:lnTo>
                <a:lnTo>
                  <a:pt x="140" y="500"/>
                </a:lnTo>
                <a:lnTo>
                  <a:pt x="152" y="507"/>
                </a:lnTo>
                <a:lnTo>
                  <a:pt x="163" y="511"/>
                </a:lnTo>
                <a:lnTo>
                  <a:pt x="188" y="521"/>
                </a:lnTo>
                <a:lnTo>
                  <a:pt x="200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1" y="532"/>
                </a:lnTo>
                <a:lnTo>
                  <a:pt x="265" y="534"/>
                </a:lnTo>
                <a:lnTo>
                  <a:pt x="267" y="534"/>
                </a:lnTo>
                <a:lnTo>
                  <a:pt x="280" y="532"/>
                </a:lnTo>
                <a:lnTo>
                  <a:pt x="293" y="532"/>
                </a:lnTo>
                <a:lnTo>
                  <a:pt x="307" y="530"/>
                </a:lnTo>
                <a:lnTo>
                  <a:pt x="320" y="528"/>
                </a:lnTo>
                <a:lnTo>
                  <a:pt x="332" y="524"/>
                </a:lnTo>
                <a:lnTo>
                  <a:pt x="345" y="521"/>
                </a:lnTo>
                <a:lnTo>
                  <a:pt x="357" y="517"/>
                </a:lnTo>
                <a:lnTo>
                  <a:pt x="370" y="511"/>
                </a:lnTo>
                <a:lnTo>
                  <a:pt x="381" y="507"/>
                </a:lnTo>
                <a:lnTo>
                  <a:pt x="393" y="500"/>
                </a:lnTo>
                <a:lnTo>
                  <a:pt x="404" y="494"/>
                </a:lnTo>
                <a:lnTo>
                  <a:pt x="414" y="486"/>
                </a:lnTo>
                <a:lnTo>
                  <a:pt x="426" y="480"/>
                </a:lnTo>
                <a:lnTo>
                  <a:pt x="435" y="471"/>
                </a:lnTo>
                <a:lnTo>
                  <a:pt x="445" y="463"/>
                </a:lnTo>
                <a:lnTo>
                  <a:pt x="454" y="454"/>
                </a:lnTo>
                <a:lnTo>
                  <a:pt x="464" y="446"/>
                </a:lnTo>
                <a:lnTo>
                  <a:pt x="471" y="436"/>
                </a:lnTo>
                <a:lnTo>
                  <a:pt x="481" y="425"/>
                </a:lnTo>
                <a:lnTo>
                  <a:pt x="489" y="415"/>
                </a:lnTo>
                <a:lnTo>
                  <a:pt x="494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70"/>
                </a:lnTo>
                <a:lnTo>
                  <a:pt x="517" y="358"/>
                </a:lnTo>
                <a:lnTo>
                  <a:pt x="521" y="347"/>
                </a:lnTo>
                <a:lnTo>
                  <a:pt x="525" y="333"/>
                </a:lnTo>
                <a:lnTo>
                  <a:pt x="529" y="320"/>
                </a:lnTo>
                <a:lnTo>
                  <a:pt x="531" y="306"/>
                </a:lnTo>
                <a:lnTo>
                  <a:pt x="533" y="293"/>
                </a:lnTo>
                <a:lnTo>
                  <a:pt x="533" y="282"/>
                </a:lnTo>
                <a:lnTo>
                  <a:pt x="535" y="268"/>
                </a:lnTo>
                <a:lnTo>
                  <a:pt x="535" y="266"/>
                </a:lnTo>
                <a:lnTo>
                  <a:pt x="533" y="253"/>
                </a:lnTo>
                <a:lnTo>
                  <a:pt x="533" y="239"/>
                </a:lnTo>
                <a:lnTo>
                  <a:pt x="531" y="226"/>
                </a:lnTo>
                <a:lnTo>
                  <a:pt x="529" y="213"/>
                </a:lnTo>
                <a:lnTo>
                  <a:pt x="525" y="201"/>
                </a:lnTo>
                <a:lnTo>
                  <a:pt x="521" y="188"/>
                </a:lnTo>
                <a:lnTo>
                  <a:pt x="514" y="165"/>
                </a:lnTo>
                <a:lnTo>
                  <a:pt x="508" y="151"/>
                </a:lnTo>
                <a:lnTo>
                  <a:pt x="500" y="140"/>
                </a:lnTo>
                <a:lnTo>
                  <a:pt x="489" y="119"/>
                </a:lnTo>
                <a:lnTo>
                  <a:pt x="481" y="107"/>
                </a:lnTo>
                <a:lnTo>
                  <a:pt x="471" y="98"/>
                </a:lnTo>
                <a:lnTo>
                  <a:pt x="464" y="88"/>
                </a:lnTo>
                <a:lnTo>
                  <a:pt x="445" y="69"/>
                </a:lnTo>
                <a:lnTo>
                  <a:pt x="435" y="62"/>
                </a:lnTo>
                <a:lnTo>
                  <a:pt x="426" y="54"/>
                </a:lnTo>
                <a:lnTo>
                  <a:pt x="414" y="46"/>
                </a:lnTo>
                <a:lnTo>
                  <a:pt x="404" y="39"/>
                </a:lnTo>
                <a:lnTo>
                  <a:pt x="393" y="33"/>
                </a:lnTo>
                <a:lnTo>
                  <a:pt x="381" y="25"/>
                </a:lnTo>
                <a:lnTo>
                  <a:pt x="370" y="21"/>
                </a:lnTo>
                <a:lnTo>
                  <a:pt x="357" y="16"/>
                </a:lnTo>
                <a:lnTo>
                  <a:pt x="345" y="12"/>
                </a:lnTo>
                <a:lnTo>
                  <a:pt x="332" y="8"/>
                </a:lnTo>
                <a:lnTo>
                  <a:pt x="320" y="6"/>
                </a:lnTo>
                <a:lnTo>
                  <a:pt x="307" y="2"/>
                </a:lnTo>
                <a:lnTo>
                  <a:pt x="280" y="0"/>
                </a:lnTo>
                <a:lnTo>
                  <a:pt x="251" y="0"/>
                </a:lnTo>
                <a:lnTo>
                  <a:pt x="226" y="2"/>
                </a:lnTo>
                <a:lnTo>
                  <a:pt x="213" y="6"/>
                </a:lnTo>
                <a:lnTo>
                  <a:pt x="200" y="8"/>
                </a:lnTo>
                <a:lnTo>
                  <a:pt x="188" y="12"/>
                </a:lnTo>
                <a:lnTo>
                  <a:pt x="175" y="16"/>
                </a:lnTo>
                <a:lnTo>
                  <a:pt x="163" y="21"/>
                </a:lnTo>
                <a:lnTo>
                  <a:pt x="152" y="25"/>
                </a:lnTo>
                <a:lnTo>
                  <a:pt x="140" y="33"/>
                </a:lnTo>
                <a:lnTo>
                  <a:pt x="129" y="39"/>
                </a:lnTo>
                <a:lnTo>
                  <a:pt x="117" y="46"/>
                </a:lnTo>
                <a:lnTo>
                  <a:pt x="98" y="62"/>
                </a:lnTo>
                <a:lnTo>
                  <a:pt x="88" y="69"/>
                </a:lnTo>
                <a:lnTo>
                  <a:pt x="69" y="88"/>
                </a:lnTo>
                <a:lnTo>
                  <a:pt x="62" y="98"/>
                </a:lnTo>
                <a:lnTo>
                  <a:pt x="52" y="107"/>
                </a:lnTo>
                <a:lnTo>
                  <a:pt x="46" y="119"/>
                </a:lnTo>
                <a:lnTo>
                  <a:pt x="39" y="129"/>
                </a:lnTo>
                <a:lnTo>
                  <a:pt x="33" y="140"/>
                </a:lnTo>
                <a:lnTo>
                  <a:pt x="25" y="151"/>
                </a:lnTo>
                <a:lnTo>
                  <a:pt x="16" y="176"/>
                </a:lnTo>
                <a:lnTo>
                  <a:pt x="12" y="188"/>
                </a:lnTo>
                <a:lnTo>
                  <a:pt x="8" y="201"/>
                </a:lnTo>
                <a:lnTo>
                  <a:pt x="6" y="213"/>
                </a:lnTo>
                <a:lnTo>
                  <a:pt x="2" y="226"/>
                </a:lnTo>
                <a:lnTo>
                  <a:pt x="0" y="239"/>
                </a:lnTo>
                <a:lnTo>
                  <a:pt x="0" y="268"/>
                </a:lnTo>
                <a:lnTo>
                  <a:pt x="0" y="268"/>
                </a:lnTo>
                <a:lnTo>
                  <a:pt x="31" y="268"/>
                </a:lnTo>
                <a:lnTo>
                  <a:pt x="31" y="268"/>
                </a:lnTo>
                <a:lnTo>
                  <a:pt x="31" y="243"/>
                </a:lnTo>
                <a:lnTo>
                  <a:pt x="33" y="232"/>
                </a:lnTo>
                <a:lnTo>
                  <a:pt x="35" y="220"/>
                </a:lnTo>
                <a:lnTo>
                  <a:pt x="39" y="209"/>
                </a:lnTo>
                <a:lnTo>
                  <a:pt x="41" y="197"/>
                </a:lnTo>
                <a:lnTo>
                  <a:pt x="44" y="186"/>
                </a:lnTo>
                <a:lnTo>
                  <a:pt x="54" y="165"/>
                </a:lnTo>
                <a:lnTo>
                  <a:pt x="60" y="155"/>
                </a:lnTo>
                <a:lnTo>
                  <a:pt x="65" y="146"/>
                </a:lnTo>
                <a:lnTo>
                  <a:pt x="71" y="134"/>
                </a:lnTo>
                <a:lnTo>
                  <a:pt x="77" y="127"/>
                </a:lnTo>
                <a:lnTo>
                  <a:pt x="85" y="117"/>
                </a:lnTo>
                <a:lnTo>
                  <a:pt x="92" y="109"/>
                </a:lnTo>
                <a:lnTo>
                  <a:pt x="100" y="100"/>
                </a:lnTo>
                <a:lnTo>
                  <a:pt x="110" y="92"/>
                </a:lnTo>
                <a:lnTo>
                  <a:pt x="117" y="85"/>
                </a:lnTo>
                <a:lnTo>
                  <a:pt x="134" y="71"/>
                </a:lnTo>
                <a:lnTo>
                  <a:pt x="144" y="65"/>
                </a:lnTo>
                <a:lnTo>
                  <a:pt x="155" y="60"/>
                </a:lnTo>
                <a:lnTo>
                  <a:pt x="165" y="54"/>
                </a:lnTo>
                <a:lnTo>
                  <a:pt x="175" y="48"/>
                </a:lnTo>
                <a:lnTo>
                  <a:pt x="186" y="44"/>
                </a:lnTo>
                <a:lnTo>
                  <a:pt x="196" y="41"/>
                </a:lnTo>
                <a:lnTo>
                  <a:pt x="207" y="39"/>
                </a:lnTo>
                <a:lnTo>
                  <a:pt x="219" y="35"/>
                </a:lnTo>
                <a:lnTo>
                  <a:pt x="230" y="33"/>
                </a:lnTo>
                <a:lnTo>
                  <a:pt x="253" y="31"/>
                </a:lnTo>
                <a:lnTo>
                  <a:pt x="278" y="31"/>
                </a:lnTo>
                <a:lnTo>
                  <a:pt x="301" y="33"/>
                </a:lnTo>
                <a:lnTo>
                  <a:pt x="313" y="35"/>
                </a:lnTo>
                <a:lnTo>
                  <a:pt x="324" y="39"/>
                </a:lnTo>
                <a:lnTo>
                  <a:pt x="336" y="41"/>
                </a:lnTo>
                <a:lnTo>
                  <a:pt x="347" y="44"/>
                </a:lnTo>
                <a:lnTo>
                  <a:pt x="357" y="48"/>
                </a:lnTo>
                <a:lnTo>
                  <a:pt x="368" y="54"/>
                </a:lnTo>
                <a:lnTo>
                  <a:pt x="378" y="60"/>
                </a:lnTo>
                <a:lnTo>
                  <a:pt x="387" y="65"/>
                </a:lnTo>
                <a:lnTo>
                  <a:pt x="397" y="71"/>
                </a:lnTo>
                <a:lnTo>
                  <a:pt x="406" y="79"/>
                </a:lnTo>
                <a:lnTo>
                  <a:pt x="416" y="85"/>
                </a:lnTo>
                <a:lnTo>
                  <a:pt x="424" y="92"/>
                </a:lnTo>
                <a:lnTo>
                  <a:pt x="433" y="100"/>
                </a:lnTo>
                <a:lnTo>
                  <a:pt x="441" y="109"/>
                </a:lnTo>
                <a:lnTo>
                  <a:pt x="449" y="117"/>
                </a:lnTo>
                <a:lnTo>
                  <a:pt x="456" y="127"/>
                </a:lnTo>
                <a:lnTo>
                  <a:pt x="462" y="134"/>
                </a:lnTo>
                <a:lnTo>
                  <a:pt x="473" y="155"/>
                </a:lnTo>
                <a:lnTo>
                  <a:pt x="479" y="165"/>
                </a:lnTo>
                <a:lnTo>
                  <a:pt x="485" y="176"/>
                </a:lnTo>
                <a:lnTo>
                  <a:pt x="493" y="197"/>
                </a:lnTo>
                <a:lnTo>
                  <a:pt x="496" y="209"/>
                </a:lnTo>
                <a:lnTo>
                  <a:pt x="498" y="220"/>
                </a:lnTo>
                <a:lnTo>
                  <a:pt x="500" y="232"/>
                </a:lnTo>
                <a:lnTo>
                  <a:pt x="502" y="243"/>
                </a:lnTo>
                <a:lnTo>
                  <a:pt x="502" y="255"/>
                </a:lnTo>
                <a:lnTo>
                  <a:pt x="504" y="268"/>
                </a:lnTo>
                <a:lnTo>
                  <a:pt x="504" y="266"/>
                </a:lnTo>
                <a:lnTo>
                  <a:pt x="502" y="280"/>
                </a:lnTo>
                <a:lnTo>
                  <a:pt x="502" y="291"/>
                </a:lnTo>
                <a:lnTo>
                  <a:pt x="500" y="303"/>
                </a:lnTo>
                <a:lnTo>
                  <a:pt x="498" y="314"/>
                </a:lnTo>
                <a:lnTo>
                  <a:pt x="496" y="326"/>
                </a:lnTo>
                <a:lnTo>
                  <a:pt x="493" y="337"/>
                </a:lnTo>
                <a:lnTo>
                  <a:pt x="489" y="347"/>
                </a:lnTo>
                <a:lnTo>
                  <a:pt x="485" y="358"/>
                </a:lnTo>
                <a:lnTo>
                  <a:pt x="479" y="368"/>
                </a:lnTo>
                <a:lnTo>
                  <a:pt x="473" y="377"/>
                </a:lnTo>
                <a:lnTo>
                  <a:pt x="468" y="389"/>
                </a:lnTo>
                <a:lnTo>
                  <a:pt x="462" y="398"/>
                </a:lnTo>
                <a:lnTo>
                  <a:pt x="456" y="408"/>
                </a:lnTo>
                <a:lnTo>
                  <a:pt x="449" y="415"/>
                </a:lnTo>
                <a:lnTo>
                  <a:pt x="441" y="425"/>
                </a:lnTo>
                <a:lnTo>
                  <a:pt x="426" y="440"/>
                </a:lnTo>
                <a:lnTo>
                  <a:pt x="416" y="448"/>
                </a:lnTo>
                <a:lnTo>
                  <a:pt x="406" y="456"/>
                </a:lnTo>
                <a:lnTo>
                  <a:pt x="397" y="461"/>
                </a:lnTo>
                <a:lnTo>
                  <a:pt x="387" y="469"/>
                </a:lnTo>
                <a:lnTo>
                  <a:pt x="378" y="473"/>
                </a:lnTo>
                <a:lnTo>
                  <a:pt x="368" y="479"/>
                </a:lnTo>
                <a:lnTo>
                  <a:pt x="357" y="484"/>
                </a:lnTo>
                <a:lnTo>
                  <a:pt x="347" y="488"/>
                </a:lnTo>
                <a:lnTo>
                  <a:pt x="336" y="492"/>
                </a:lnTo>
                <a:lnTo>
                  <a:pt x="324" y="496"/>
                </a:lnTo>
                <a:lnTo>
                  <a:pt x="313" y="498"/>
                </a:lnTo>
                <a:lnTo>
                  <a:pt x="301" y="500"/>
                </a:lnTo>
                <a:lnTo>
                  <a:pt x="290" y="501"/>
                </a:lnTo>
                <a:lnTo>
                  <a:pt x="278" y="501"/>
                </a:lnTo>
                <a:lnTo>
                  <a:pt x="265" y="503"/>
                </a:lnTo>
                <a:lnTo>
                  <a:pt x="267" y="503"/>
                </a:lnTo>
                <a:lnTo>
                  <a:pt x="253" y="501"/>
                </a:lnTo>
                <a:lnTo>
                  <a:pt x="242" y="501"/>
                </a:lnTo>
                <a:lnTo>
                  <a:pt x="230" y="500"/>
                </a:lnTo>
                <a:lnTo>
                  <a:pt x="219" y="498"/>
                </a:lnTo>
                <a:lnTo>
                  <a:pt x="207" y="496"/>
                </a:lnTo>
                <a:lnTo>
                  <a:pt x="198" y="492"/>
                </a:lnTo>
                <a:lnTo>
                  <a:pt x="175" y="484"/>
                </a:lnTo>
                <a:lnTo>
                  <a:pt x="165" y="479"/>
                </a:lnTo>
                <a:lnTo>
                  <a:pt x="154" y="473"/>
                </a:lnTo>
                <a:lnTo>
                  <a:pt x="144" y="469"/>
                </a:lnTo>
                <a:lnTo>
                  <a:pt x="134" y="461"/>
                </a:lnTo>
                <a:lnTo>
                  <a:pt x="127" y="456"/>
                </a:lnTo>
                <a:lnTo>
                  <a:pt x="117" y="448"/>
                </a:lnTo>
                <a:lnTo>
                  <a:pt x="108" y="440"/>
                </a:lnTo>
                <a:lnTo>
                  <a:pt x="92" y="425"/>
                </a:lnTo>
                <a:lnTo>
                  <a:pt x="85" y="415"/>
                </a:lnTo>
                <a:lnTo>
                  <a:pt x="77" y="408"/>
                </a:lnTo>
                <a:lnTo>
                  <a:pt x="65" y="389"/>
                </a:lnTo>
                <a:lnTo>
                  <a:pt x="60" y="377"/>
                </a:lnTo>
                <a:lnTo>
                  <a:pt x="54" y="368"/>
                </a:lnTo>
                <a:lnTo>
                  <a:pt x="48" y="358"/>
                </a:lnTo>
                <a:lnTo>
                  <a:pt x="44" y="347"/>
                </a:lnTo>
                <a:lnTo>
                  <a:pt x="41" y="337"/>
                </a:lnTo>
                <a:lnTo>
                  <a:pt x="39" y="326"/>
                </a:lnTo>
                <a:lnTo>
                  <a:pt x="35" y="314"/>
                </a:lnTo>
                <a:lnTo>
                  <a:pt x="33" y="303"/>
                </a:lnTo>
                <a:lnTo>
                  <a:pt x="31" y="280"/>
                </a:lnTo>
                <a:lnTo>
                  <a:pt x="31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5627596" y="3071895"/>
            <a:ext cx="427037" cy="423862"/>
          </a:xfrm>
          <a:custGeom>
            <a:avLst/>
            <a:gdLst>
              <a:gd name="T0" fmla="*/ 6 w 536"/>
              <a:gd name="T1" fmla="*/ 319 h 533"/>
              <a:gd name="T2" fmla="*/ 21 w 536"/>
              <a:gd name="T3" fmla="*/ 369 h 533"/>
              <a:gd name="T4" fmla="*/ 46 w 536"/>
              <a:gd name="T5" fmla="*/ 415 h 533"/>
              <a:gd name="T6" fmla="*/ 97 w 536"/>
              <a:gd name="T7" fmla="*/ 470 h 533"/>
              <a:gd name="T8" fmla="*/ 142 w 536"/>
              <a:gd name="T9" fmla="*/ 499 h 533"/>
              <a:gd name="T10" fmla="*/ 189 w 536"/>
              <a:gd name="T11" fmla="*/ 520 h 533"/>
              <a:gd name="T12" fmla="*/ 241 w 536"/>
              <a:gd name="T13" fmla="*/ 531 h 533"/>
              <a:gd name="T14" fmla="*/ 281 w 536"/>
              <a:gd name="T15" fmla="*/ 531 h 533"/>
              <a:gd name="T16" fmla="*/ 333 w 536"/>
              <a:gd name="T17" fmla="*/ 524 h 533"/>
              <a:gd name="T18" fmla="*/ 392 w 536"/>
              <a:gd name="T19" fmla="*/ 499 h 533"/>
              <a:gd name="T20" fmla="*/ 446 w 536"/>
              <a:gd name="T21" fmla="*/ 462 h 533"/>
              <a:gd name="T22" fmla="*/ 496 w 536"/>
              <a:gd name="T23" fmla="*/ 403 h 533"/>
              <a:gd name="T24" fmla="*/ 523 w 536"/>
              <a:gd name="T25" fmla="*/ 346 h 533"/>
              <a:gd name="T26" fmla="*/ 534 w 536"/>
              <a:gd name="T27" fmla="*/ 281 h 533"/>
              <a:gd name="T28" fmla="*/ 534 w 536"/>
              <a:gd name="T29" fmla="*/ 239 h 533"/>
              <a:gd name="T30" fmla="*/ 519 w 536"/>
              <a:gd name="T31" fmla="*/ 176 h 533"/>
              <a:gd name="T32" fmla="*/ 488 w 536"/>
              <a:gd name="T33" fmla="*/ 118 h 533"/>
              <a:gd name="T34" fmla="*/ 446 w 536"/>
              <a:gd name="T35" fmla="*/ 68 h 533"/>
              <a:gd name="T36" fmla="*/ 394 w 536"/>
              <a:gd name="T37" fmla="*/ 32 h 533"/>
              <a:gd name="T38" fmla="*/ 345 w 536"/>
              <a:gd name="T39" fmla="*/ 11 h 533"/>
              <a:gd name="T40" fmla="*/ 281 w 536"/>
              <a:gd name="T41" fmla="*/ 0 h 533"/>
              <a:gd name="T42" fmla="*/ 201 w 536"/>
              <a:gd name="T43" fmla="*/ 7 h 533"/>
              <a:gd name="T44" fmla="*/ 153 w 536"/>
              <a:gd name="T45" fmla="*/ 24 h 533"/>
              <a:gd name="T46" fmla="*/ 109 w 536"/>
              <a:gd name="T47" fmla="*/ 53 h 533"/>
              <a:gd name="T48" fmla="*/ 71 w 536"/>
              <a:gd name="T49" fmla="*/ 88 h 533"/>
              <a:gd name="T50" fmla="*/ 38 w 536"/>
              <a:gd name="T51" fmla="*/ 128 h 533"/>
              <a:gd name="T52" fmla="*/ 11 w 536"/>
              <a:gd name="T53" fmla="*/ 187 h 533"/>
              <a:gd name="T54" fmla="*/ 0 w 536"/>
              <a:gd name="T55" fmla="*/ 239 h 533"/>
              <a:gd name="T56" fmla="*/ 30 w 536"/>
              <a:gd name="T57" fmla="*/ 267 h 533"/>
              <a:gd name="T58" fmla="*/ 38 w 536"/>
              <a:gd name="T59" fmla="*/ 208 h 533"/>
              <a:gd name="T60" fmla="*/ 59 w 536"/>
              <a:gd name="T61" fmla="*/ 155 h 533"/>
              <a:gd name="T62" fmla="*/ 84 w 536"/>
              <a:gd name="T63" fmla="*/ 116 h 533"/>
              <a:gd name="T64" fmla="*/ 126 w 536"/>
              <a:gd name="T65" fmla="*/ 78 h 533"/>
              <a:gd name="T66" fmla="*/ 166 w 536"/>
              <a:gd name="T67" fmla="*/ 53 h 533"/>
              <a:gd name="T68" fmla="*/ 209 w 536"/>
              <a:gd name="T69" fmla="*/ 38 h 533"/>
              <a:gd name="T70" fmla="*/ 279 w 536"/>
              <a:gd name="T71" fmla="*/ 30 h 533"/>
              <a:gd name="T72" fmla="*/ 337 w 536"/>
              <a:gd name="T73" fmla="*/ 40 h 533"/>
              <a:gd name="T74" fmla="*/ 379 w 536"/>
              <a:gd name="T75" fmla="*/ 59 h 533"/>
              <a:gd name="T76" fmla="*/ 450 w 536"/>
              <a:gd name="T77" fmla="*/ 116 h 533"/>
              <a:gd name="T78" fmla="*/ 480 w 536"/>
              <a:gd name="T79" fmla="*/ 164 h 533"/>
              <a:gd name="T80" fmla="*/ 498 w 536"/>
              <a:gd name="T81" fmla="*/ 208 h 533"/>
              <a:gd name="T82" fmla="*/ 505 w 536"/>
              <a:gd name="T83" fmla="*/ 267 h 533"/>
              <a:gd name="T84" fmla="*/ 500 w 536"/>
              <a:gd name="T85" fmla="*/ 313 h 533"/>
              <a:gd name="T86" fmla="*/ 486 w 536"/>
              <a:gd name="T87" fmla="*/ 357 h 533"/>
              <a:gd name="T88" fmla="*/ 456 w 536"/>
              <a:gd name="T89" fmla="*/ 407 h 533"/>
              <a:gd name="T90" fmla="*/ 408 w 536"/>
              <a:gd name="T91" fmla="*/ 455 h 533"/>
              <a:gd name="T92" fmla="*/ 367 w 536"/>
              <a:gd name="T93" fmla="*/ 478 h 533"/>
              <a:gd name="T94" fmla="*/ 314 w 536"/>
              <a:gd name="T95" fmla="*/ 497 h 533"/>
              <a:gd name="T96" fmla="*/ 266 w 536"/>
              <a:gd name="T97" fmla="*/ 503 h 533"/>
              <a:gd name="T98" fmla="*/ 232 w 536"/>
              <a:gd name="T99" fmla="*/ 499 h 533"/>
              <a:gd name="T100" fmla="*/ 187 w 536"/>
              <a:gd name="T101" fmla="*/ 487 h 533"/>
              <a:gd name="T102" fmla="*/ 145 w 536"/>
              <a:gd name="T103" fmla="*/ 468 h 533"/>
              <a:gd name="T104" fmla="*/ 84 w 536"/>
              <a:gd name="T105" fmla="*/ 415 h 533"/>
              <a:gd name="T106" fmla="*/ 59 w 536"/>
              <a:gd name="T107" fmla="*/ 376 h 533"/>
              <a:gd name="T108" fmla="*/ 40 w 536"/>
              <a:gd name="T109" fmla="*/ 336 h 533"/>
              <a:gd name="T110" fmla="*/ 30 w 536"/>
              <a:gd name="T111" fmla="*/ 27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6" h="533">
                <a:moveTo>
                  <a:pt x="0" y="267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7" y="332"/>
                </a:lnTo>
                <a:lnTo>
                  <a:pt x="11" y="346"/>
                </a:lnTo>
                <a:lnTo>
                  <a:pt x="15" y="357"/>
                </a:lnTo>
                <a:lnTo>
                  <a:pt x="21" y="369"/>
                </a:lnTo>
                <a:lnTo>
                  <a:pt x="27" y="380"/>
                </a:lnTo>
                <a:lnTo>
                  <a:pt x="32" y="392"/>
                </a:lnTo>
                <a:lnTo>
                  <a:pt x="38" y="403"/>
                </a:lnTo>
                <a:lnTo>
                  <a:pt x="46" y="415"/>
                </a:lnTo>
                <a:lnTo>
                  <a:pt x="53" y="424"/>
                </a:lnTo>
                <a:lnTo>
                  <a:pt x="61" y="436"/>
                </a:lnTo>
                <a:lnTo>
                  <a:pt x="88" y="462"/>
                </a:lnTo>
                <a:lnTo>
                  <a:pt x="97" y="470"/>
                </a:lnTo>
                <a:lnTo>
                  <a:pt x="109" y="480"/>
                </a:lnTo>
                <a:lnTo>
                  <a:pt x="119" y="485"/>
                </a:lnTo>
                <a:lnTo>
                  <a:pt x="130" y="493"/>
                </a:lnTo>
                <a:lnTo>
                  <a:pt x="142" y="499"/>
                </a:lnTo>
                <a:lnTo>
                  <a:pt x="153" y="506"/>
                </a:lnTo>
                <a:lnTo>
                  <a:pt x="164" y="510"/>
                </a:lnTo>
                <a:lnTo>
                  <a:pt x="176" y="516"/>
                </a:lnTo>
                <a:lnTo>
                  <a:pt x="189" y="520"/>
                </a:lnTo>
                <a:lnTo>
                  <a:pt x="201" y="524"/>
                </a:lnTo>
                <a:lnTo>
                  <a:pt x="214" y="527"/>
                </a:lnTo>
                <a:lnTo>
                  <a:pt x="228" y="529"/>
                </a:lnTo>
                <a:lnTo>
                  <a:pt x="241" y="531"/>
                </a:lnTo>
                <a:lnTo>
                  <a:pt x="253" y="531"/>
                </a:lnTo>
                <a:lnTo>
                  <a:pt x="266" y="533"/>
                </a:lnTo>
                <a:lnTo>
                  <a:pt x="268" y="533"/>
                </a:lnTo>
                <a:lnTo>
                  <a:pt x="281" y="531"/>
                </a:lnTo>
                <a:lnTo>
                  <a:pt x="293" y="531"/>
                </a:lnTo>
                <a:lnTo>
                  <a:pt x="306" y="529"/>
                </a:lnTo>
                <a:lnTo>
                  <a:pt x="320" y="527"/>
                </a:lnTo>
                <a:lnTo>
                  <a:pt x="333" y="524"/>
                </a:lnTo>
                <a:lnTo>
                  <a:pt x="346" y="520"/>
                </a:lnTo>
                <a:lnTo>
                  <a:pt x="369" y="510"/>
                </a:lnTo>
                <a:lnTo>
                  <a:pt x="381" y="506"/>
                </a:lnTo>
                <a:lnTo>
                  <a:pt x="392" y="499"/>
                </a:lnTo>
                <a:lnTo>
                  <a:pt x="404" y="493"/>
                </a:lnTo>
                <a:lnTo>
                  <a:pt x="415" y="485"/>
                </a:lnTo>
                <a:lnTo>
                  <a:pt x="427" y="478"/>
                </a:lnTo>
                <a:lnTo>
                  <a:pt x="446" y="462"/>
                </a:lnTo>
                <a:lnTo>
                  <a:pt x="473" y="436"/>
                </a:lnTo>
                <a:lnTo>
                  <a:pt x="480" y="424"/>
                </a:lnTo>
                <a:lnTo>
                  <a:pt x="488" y="415"/>
                </a:lnTo>
                <a:lnTo>
                  <a:pt x="496" y="403"/>
                </a:lnTo>
                <a:lnTo>
                  <a:pt x="507" y="380"/>
                </a:lnTo>
                <a:lnTo>
                  <a:pt x="513" y="369"/>
                </a:lnTo>
                <a:lnTo>
                  <a:pt x="519" y="357"/>
                </a:lnTo>
                <a:lnTo>
                  <a:pt x="523" y="346"/>
                </a:lnTo>
                <a:lnTo>
                  <a:pt x="526" y="332"/>
                </a:lnTo>
                <a:lnTo>
                  <a:pt x="530" y="319"/>
                </a:lnTo>
                <a:lnTo>
                  <a:pt x="534" y="294"/>
                </a:lnTo>
                <a:lnTo>
                  <a:pt x="534" y="281"/>
                </a:lnTo>
                <a:lnTo>
                  <a:pt x="536" y="267"/>
                </a:lnTo>
                <a:lnTo>
                  <a:pt x="536" y="265"/>
                </a:lnTo>
                <a:lnTo>
                  <a:pt x="534" y="252"/>
                </a:lnTo>
                <a:lnTo>
                  <a:pt x="534" y="239"/>
                </a:lnTo>
                <a:lnTo>
                  <a:pt x="530" y="214"/>
                </a:lnTo>
                <a:lnTo>
                  <a:pt x="526" y="200"/>
                </a:lnTo>
                <a:lnTo>
                  <a:pt x="523" y="187"/>
                </a:lnTo>
                <a:lnTo>
                  <a:pt x="519" y="176"/>
                </a:lnTo>
                <a:lnTo>
                  <a:pt x="513" y="162"/>
                </a:lnTo>
                <a:lnTo>
                  <a:pt x="507" y="151"/>
                </a:lnTo>
                <a:lnTo>
                  <a:pt x="496" y="130"/>
                </a:lnTo>
                <a:lnTo>
                  <a:pt x="488" y="118"/>
                </a:lnTo>
                <a:lnTo>
                  <a:pt x="480" y="107"/>
                </a:lnTo>
                <a:lnTo>
                  <a:pt x="473" y="97"/>
                </a:lnTo>
                <a:lnTo>
                  <a:pt x="463" y="88"/>
                </a:lnTo>
                <a:lnTo>
                  <a:pt x="446" y="68"/>
                </a:lnTo>
                <a:lnTo>
                  <a:pt x="436" y="61"/>
                </a:lnTo>
                <a:lnTo>
                  <a:pt x="415" y="45"/>
                </a:lnTo>
                <a:lnTo>
                  <a:pt x="404" y="38"/>
                </a:lnTo>
                <a:lnTo>
                  <a:pt x="394" y="32"/>
                </a:lnTo>
                <a:lnTo>
                  <a:pt x="381" y="24"/>
                </a:lnTo>
                <a:lnTo>
                  <a:pt x="369" y="21"/>
                </a:lnTo>
                <a:lnTo>
                  <a:pt x="358" y="15"/>
                </a:lnTo>
                <a:lnTo>
                  <a:pt x="345" y="11"/>
                </a:lnTo>
                <a:lnTo>
                  <a:pt x="333" y="7"/>
                </a:lnTo>
                <a:lnTo>
                  <a:pt x="320" y="5"/>
                </a:lnTo>
                <a:lnTo>
                  <a:pt x="306" y="2"/>
                </a:lnTo>
                <a:lnTo>
                  <a:pt x="281" y="0"/>
                </a:lnTo>
                <a:lnTo>
                  <a:pt x="253" y="0"/>
                </a:lnTo>
                <a:lnTo>
                  <a:pt x="228" y="2"/>
                </a:lnTo>
                <a:lnTo>
                  <a:pt x="214" y="5"/>
                </a:lnTo>
                <a:lnTo>
                  <a:pt x="201" y="7"/>
                </a:lnTo>
                <a:lnTo>
                  <a:pt x="189" y="11"/>
                </a:lnTo>
                <a:lnTo>
                  <a:pt x="176" y="15"/>
                </a:lnTo>
                <a:lnTo>
                  <a:pt x="164" y="21"/>
                </a:lnTo>
                <a:lnTo>
                  <a:pt x="153" y="24"/>
                </a:lnTo>
                <a:lnTo>
                  <a:pt x="140" y="32"/>
                </a:lnTo>
                <a:lnTo>
                  <a:pt x="130" y="38"/>
                </a:lnTo>
                <a:lnTo>
                  <a:pt x="119" y="45"/>
                </a:lnTo>
                <a:lnTo>
                  <a:pt x="109" y="53"/>
                </a:lnTo>
                <a:lnTo>
                  <a:pt x="97" y="61"/>
                </a:lnTo>
                <a:lnTo>
                  <a:pt x="88" y="68"/>
                </a:lnTo>
                <a:lnTo>
                  <a:pt x="78" y="78"/>
                </a:lnTo>
                <a:lnTo>
                  <a:pt x="71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8"/>
                </a:lnTo>
                <a:lnTo>
                  <a:pt x="38" y="128"/>
                </a:lnTo>
                <a:lnTo>
                  <a:pt x="32" y="139"/>
                </a:lnTo>
                <a:lnTo>
                  <a:pt x="27" y="151"/>
                </a:lnTo>
                <a:lnTo>
                  <a:pt x="21" y="164"/>
                </a:lnTo>
                <a:lnTo>
                  <a:pt x="11" y="187"/>
                </a:lnTo>
                <a:lnTo>
                  <a:pt x="7" y="200"/>
                </a:lnTo>
                <a:lnTo>
                  <a:pt x="6" y="212"/>
                </a:lnTo>
                <a:lnTo>
                  <a:pt x="2" y="225"/>
                </a:lnTo>
                <a:lnTo>
                  <a:pt x="0" y="239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42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50" y="176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1" y="135"/>
                </a:lnTo>
                <a:lnTo>
                  <a:pt x="78" y="126"/>
                </a:lnTo>
                <a:lnTo>
                  <a:pt x="84" y="116"/>
                </a:lnTo>
                <a:lnTo>
                  <a:pt x="94" y="109"/>
                </a:lnTo>
                <a:lnTo>
                  <a:pt x="101" y="99"/>
                </a:lnTo>
                <a:lnTo>
                  <a:pt x="117" y="84"/>
                </a:lnTo>
                <a:lnTo>
                  <a:pt x="126" y="78"/>
                </a:lnTo>
                <a:lnTo>
                  <a:pt x="136" y="70"/>
                </a:lnTo>
                <a:lnTo>
                  <a:pt x="145" y="65"/>
                </a:lnTo>
                <a:lnTo>
                  <a:pt x="155" y="59"/>
                </a:lnTo>
                <a:lnTo>
                  <a:pt x="166" y="53"/>
                </a:lnTo>
                <a:lnTo>
                  <a:pt x="176" y="47"/>
                </a:lnTo>
                <a:lnTo>
                  <a:pt x="187" y="44"/>
                </a:lnTo>
                <a:lnTo>
                  <a:pt x="197" y="40"/>
                </a:lnTo>
                <a:lnTo>
                  <a:pt x="209" y="38"/>
                </a:lnTo>
                <a:lnTo>
                  <a:pt x="220" y="34"/>
                </a:lnTo>
                <a:lnTo>
                  <a:pt x="232" y="32"/>
                </a:lnTo>
                <a:lnTo>
                  <a:pt x="255" y="30"/>
                </a:lnTo>
                <a:lnTo>
                  <a:pt x="279" y="30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7"/>
                </a:lnTo>
                <a:lnTo>
                  <a:pt x="367" y="53"/>
                </a:lnTo>
                <a:lnTo>
                  <a:pt x="379" y="59"/>
                </a:lnTo>
                <a:lnTo>
                  <a:pt x="389" y="65"/>
                </a:lnTo>
                <a:lnTo>
                  <a:pt x="398" y="70"/>
                </a:lnTo>
                <a:lnTo>
                  <a:pt x="417" y="84"/>
                </a:lnTo>
                <a:lnTo>
                  <a:pt x="450" y="116"/>
                </a:lnTo>
                <a:lnTo>
                  <a:pt x="456" y="126"/>
                </a:lnTo>
                <a:lnTo>
                  <a:pt x="463" y="135"/>
                </a:lnTo>
                <a:lnTo>
                  <a:pt x="469" y="145"/>
                </a:lnTo>
                <a:lnTo>
                  <a:pt x="480" y="164"/>
                </a:lnTo>
                <a:lnTo>
                  <a:pt x="486" y="176"/>
                </a:lnTo>
                <a:lnTo>
                  <a:pt x="490" y="185"/>
                </a:lnTo>
                <a:lnTo>
                  <a:pt x="494" y="197"/>
                </a:lnTo>
                <a:lnTo>
                  <a:pt x="498" y="208"/>
                </a:lnTo>
                <a:lnTo>
                  <a:pt x="500" y="220"/>
                </a:lnTo>
                <a:lnTo>
                  <a:pt x="503" y="242"/>
                </a:lnTo>
                <a:lnTo>
                  <a:pt x="503" y="254"/>
                </a:lnTo>
                <a:lnTo>
                  <a:pt x="505" y="267"/>
                </a:lnTo>
                <a:lnTo>
                  <a:pt x="505" y="265"/>
                </a:lnTo>
                <a:lnTo>
                  <a:pt x="503" y="279"/>
                </a:lnTo>
                <a:lnTo>
                  <a:pt x="503" y="290"/>
                </a:lnTo>
                <a:lnTo>
                  <a:pt x="500" y="313"/>
                </a:lnTo>
                <a:lnTo>
                  <a:pt x="498" y="325"/>
                </a:lnTo>
                <a:lnTo>
                  <a:pt x="494" y="336"/>
                </a:lnTo>
                <a:lnTo>
                  <a:pt x="490" y="346"/>
                </a:lnTo>
                <a:lnTo>
                  <a:pt x="486" y="357"/>
                </a:lnTo>
                <a:lnTo>
                  <a:pt x="480" y="367"/>
                </a:lnTo>
                <a:lnTo>
                  <a:pt x="469" y="388"/>
                </a:lnTo>
                <a:lnTo>
                  <a:pt x="463" y="397"/>
                </a:lnTo>
                <a:lnTo>
                  <a:pt x="456" y="407"/>
                </a:lnTo>
                <a:lnTo>
                  <a:pt x="450" y="415"/>
                </a:lnTo>
                <a:lnTo>
                  <a:pt x="442" y="424"/>
                </a:lnTo>
                <a:lnTo>
                  <a:pt x="425" y="439"/>
                </a:lnTo>
                <a:lnTo>
                  <a:pt x="408" y="455"/>
                </a:lnTo>
                <a:lnTo>
                  <a:pt x="398" y="461"/>
                </a:lnTo>
                <a:lnTo>
                  <a:pt x="389" y="466"/>
                </a:lnTo>
                <a:lnTo>
                  <a:pt x="379" y="472"/>
                </a:lnTo>
                <a:lnTo>
                  <a:pt x="367" y="478"/>
                </a:lnTo>
                <a:lnTo>
                  <a:pt x="358" y="483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5" y="501"/>
                </a:lnTo>
                <a:lnTo>
                  <a:pt x="243" y="501"/>
                </a:lnTo>
                <a:lnTo>
                  <a:pt x="232" y="499"/>
                </a:lnTo>
                <a:lnTo>
                  <a:pt x="220" y="497"/>
                </a:lnTo>
                <a:lnTo>
                  <a:pt x="209" y="495"/>
                </a:lnTo>
                <a:lnTo>
                  <a:pt x="199" y="491"/>
                </a:lnTo>
                <a:lnTo>
                  <a:pt x="187" y="487"/>
                </a:lnTo>
                <a:lnTo>
                  <a:pt x="176" y="483"/>
                </a:lnTo>
                <a:lnTo>
                  <a:pt x="166" y="478"/>
                </a:lnTo>
                <a:lnTo>
                  <a:pt x="155" y="472"/>
                </a:lnTo>
                <a:lnTo>
                  <a:pt x="145" y="468"/>
                </a:lnTo>
                <a:lnTo>
                  <a:pt x="136" y="461"/>
                </a:lnTo>
                <a:lnTo>
                  <a:pt x="126" y="455"/>
                </a:lnTo>
                <a:lnTo>
                  <a:pt x="117" y="447"/>
                </a:lnTo>
                <a:lnTo>
                  <a:pt x="84" y="415"/>
                </a:lnTo>
                <a:lnTo>
                  <a:pt x="78" y="407"/>
                </a:lnTo>
                <a:lnTo>
                  <a:pt x="71" y="397"/>
                </a:lnTo>
                <a:lnTo>
                  <a:pt x="65" y="388"/>
                </a:lnTo>
                <a:lnTo>
                  <a:pt x="59" y="376"/>
                </a:lnTo>
                <a:lnTo>
                  <a:pt x="53" y="367"/>
                </a:lnTo>
                <a:lnTo>
                  <a:pt x="48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5627596" y="4003758"/>
            <a:ext cx="427037" cy="423863"/>
          </a:xfrm>
          <a:custGeom>
            <a:avLst/>
            <a:gdLst>
              <a:gd name="T0" fmla="*/ 6 w 536"/>
              <a:gd name="T1" fmla="*/ 319 h 534"/>
              <a:gd name="T2" fmla="*/ 21 w 536"/>
              <a:gd name="T3" fmla="*/ 369 h 534"/>
              <a:gd name="T4" fmla="*/ 46 w 536"/>
              <a:gd name="T5" fmla="*/ 415 h 534"/>
              <a:gd name="T6" fmla="*/ 97 w 536"/>
              <a:gd name="T7" fmla="*/ 470 h 534"/>
              <a:gd name="T8" fmla="*/ 142 w 536"/>
              <a:gd name="T9" fmla="*/ 499 h 534"/>
              <a:gd name="T10" fmla="*/ 189 w 536"/>
              <a:gd name="T11" fmla="*/ 520 h 534"/>
              <a:gd name="T12" fmla="*/ 241 w 536"/>
              <a:gd name="T13" fmla="*/ 532 h 534"/>
              <a:gd name="T14" fmla="*/ 281 w 536"/>
              <a:gd name="T15" fmla="*/ 532 h 534"/>
              <a:gd name="T16" fmla="*/ 333 w 536"/>
              <a:gd name="T17" fmla="*/ 524 h 534"/>
              <a:gd name="T18" fmla="*/ 392 w 536"/>
              <a:gd name="T19" fmla="*/ 499 h 534"/>
              <a:gd name="T20" fmla="*/ 446 w 536"/>
              <a:gd name="T21" fmla="*/ 463 h 534"/>
              <a:gd name="T22" fmla="*/ 496 w 536"/>
              <a:gd name="T23" fmla="*/ 404 h 534"/>
              <a:gd name="T24" fmla="*/ 523 w 536"/>
              <a:gd name="T25" fmla="*/ 346 h 534"/>
              <a:gd name="T26" fmla="*/ 534 w 536"/>
              <a:gd name="T27" fmla="*/ 281 h 534"/>
              <a:gd name="T28" fmla="*/ 534 w 536"/>
              <a:gd name="T29" fmla="*/ 239 h 534"/>
              <a:gd name="T30" fmla="*/ 519 w 536"/>
              <a:gd name="T31" fmla="*/ 176 h 534"/>
              <a:gd name="T32" fmla="*/ 488 w 536"/>
              <a:gd name="T33" fmla="*/ 119 h 534"/>
              <a:gd name="T34" fmla="*/ 446 w 536"/>
              <a:gd name="T35" fmla="*/ 69 h 534"/>
              <a:gd name="T36" fmla="*/ 394 w 536"/>
              <a:gd name="T37" fmla="*/ 32 h 534"/>
              <a:gd name="T38" fmla="*/ 345 w 536"/>
              <a:gd name="T39" fmla="*/ 11 h 534"/>
              <a:gd name="T40" fmla="*/ 281 w 536"/>
              <a:gd name="T41" fmla="*/ 0 h 534"/>
              <a:gd name="T42" fmla="*/ 201 w 536"/>
              <a:gd name="T43" fmla="*/ 8 h 534"/>
              <a:gd name="T44" fmla="*/ 153 w 536"/>
              <a:gd name="T45" fmla="*/ 25 h 534"/>
              <a:gd name="T46" fmla="*/ 109 w 536"/>
              <a:gd name="T47" fmla="*/ 54 h 534"/>
              <a:gd name="T48" fmla="*/ 71 w 536"/>
              <a:gd name="T49" fmla="*/ 88 h 534"/>
              <a:gd name="T50" fmla="*/ 38 w 536"/>
              <a:gd name="T51" fmla="*/ 128 h 534"/>
              <a:gd name="T52" fmla="*/ 11 w 536"/>
              <a:gd name="T53" fmla="*/ 187 h 534"/>
              <a:gd name="T54" fmla="*/ 0 w 536"/>
              <a:gd name="T55" fmla="*/ 239 h 534"/>
              <a:gd name="T56" fmla="*/ 30 w 536"/>
              <a:gd name="T57" fmla="*/ 268 h 534"/>
              <a:gd name="T58" fmla="*/ 38 w 536"/>
              <a:gd name="T59" fmla="*/ 208 h 534"/>
              <a:gd name="T60" fmla="*/ 59 w 536"/>
              <a:gd name="T61" fmla="*/ 155 h 534"/>
              <a:gd name="T62" fmla="*/ 84 w 536"/>
              <a:gd name="T63" fmla="*/ 117 h 534"/>
              <a:gd name="T64" fmla="*/ 126 w 536"/>
              <a:gd name="T65" fmla="*/ 78 h 534"/>
              <a:gd name="T66" fmla="*/ 166 w 536"/>
              <a:gd name="T67" fmla="*/ 54 h 534"/>
              <a:gd name="T68" fmla="*/ 209 w 536"/>
              <a:gd name="T69" fmla="*/ 38 h 534"/>
              <a:gd name="T70" fmla="*/ 279 w 536"/>
              <a:gd name="T71" fmla="*/ 31 h 534"/>
              <a:gd name="T72" fmla="*/ 337 w 536"/>
              <a:gd name="T73" fmla="*/ 40 h 534"/>
              <a:gd name="T74" fmla="*/ 379 w 536"/>
              <a:gd name="T75" fmla="*/ 59 h 534"/>
              <a:gd name="T76" fmla="*/ 450 w 536"/>
              <a:gd name="T77" fmla="*/ 117 h 534"/>
              <a:gd name="T78" fmla="*/ 480 w 536"/>
              <a:gd name="T79" fmla="*/ 164 h 534"/>
              <a:gd name="T80" fmla="*/ 498 w 536"/>
              <a:gd name="T81" fmla="*/ 208 h 534"/>
              <a:gd name="T82" fmla="*/ 505 w 536"/>
              <a:gd name="T83" fmla="*/ 268 h 534"/>
              <a:gd name="T84" fmla="*/ 500 w 536"/>
              <a:gd name="T85" fmla="*/ 314 h 534"/>
              <a:gd name="T86" fmla="*/ 486 w 536"/>
              <a:gd name="T87" fmla="*/ 358 h 534"/>
              <a:gd name="T88" fmla="*/ 456 w 536"/>
              <a:gd name="T89" fmla="*/ 407 h 534"/>
              <a:gd name="T90" fmla="*/ 408 w 536"/>
              <a:gd name="T91" fmla="*/ 455 h 534"/>
              <a:gd name="T92" fmla="*/ 367 w 536"/>
              <a:gd name="T93" fmla="*/ 478 h 534"/>
              <a:gd name="T94" fmla="*/ 314 w 536"/>
              <a:gd name="T95" fmla="*/ 497 h 534"/>
              <a:gd name="T96" fmla="*/ 266 w 536"/>
              <a:gd name="T97" fmla="*/ 503 h 534"/>
              <a:gd name="T98" fmla="*/ 232 w 536"/>
              <a:gd name="T99" fmla="*/ 499 h 534"/>
              <a:gd name="T100" fmla="*/ 187 w 536"/>
              <a:gd name="T101" fmla="*/ 488 h 534"/>
              <a:gd name="T102" fmla="*/ 145 w 536"/>
              <a:gd name="T103" fmla="*/ 469 h 534"/>
              <a:gd name="T104" fmla="*/ 84 w 536"/>
              <a:gd name="T105" fmla="*/ 415 h 534"/>
              <a:gd name="T106" fmla="*/ 59 w 536"/>
              <a:gd name="T107" fmla="*/ 377 h 534"/>
              <a:gd name="T108" fmla="*/ 40 w 536"/>
              <a:gd name="T109" fmla="*/ 337 h 534"/>
              <a:gd name="T110" fmla="*/ 30 w 536"/>
              <a:gd name="T111" fmla="*/ 27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36" h="534">
                <a:moveTo>
                  <a:pt x="0" y="268"/>
                </a:moveTo>
                <a:lnTo>
                  <a:pt x="0" y="281"/>
                </a:lnTo>
                <a:lnTo>
                  <a:pt x="2" y="306"/>
                </a:lnTo>
                <a:lnTo>
                  <a:pt x="6" y="319"/>
                </a:lnTo>
                <a:lnTo>
                  <a:pt x="7" y="333"/>
                </a:lnTo>
                <a:lnTo>
                  <a:pt x="11" y="346"/>
                </a:lnTo>
                <a:lnTo>
                  <a:pt x="15" y="358"/>
                </a:lnTo>
                <a:lnTo>
                  <a:pt x="21" y="369"/>
                </a:lnTo>
                <a:lnTo>
                  <a:pt x="27" y="381"/>
                </a:lnTo>
                <a:lnTo>
                  <a:pt x="32" y="392"/>
                </a:lnTo>
                <a:lnTo>
                  <a:pt x="38" y="404"/>
                </a:lnTo>
                <a:lnTo>
                  <a:pt x="46" y="415"/>
                </a:lnTo>
                <a:lnTo>
                  <a:pt x="53" y="425"/>
                </a:lnTo>
                <a:lnTo>
                  <a:pt x="61" y="436"/>
                </a:lnTo>
                <a:lnTo>
                  <a:pt x="88" y="463"/>
                </a:lnTo>
                <a:lnTo>
                  <a:pt x="97" y="470"/>
                </a:lnTo>
                <a:lnTo>
                  <a:pt x="109" y="480"/>
                </a:lnTo>
                <a:lnTo>
                  <a:pt x="119" y="486"/>
                </a:lnTo>
                <a:lnTo>
                  <a:pt x="130" y="493"/>
                </a:lnTo>
                <a:lnTo>
                  <a:pt x="142" y="499"/>
                </a:lnTo>
                <a:lnTo>
                  <a:pt x="153" y="507"/>
                </a:lnTo>
                <a:lnTo>
                  <a:pt x="164" y="511"/>
                </a:lnTo>
                <a:lnTo>
                  <a:pt x="176" y="516"/>
                </a:lnTo>
                <a:lnTo>
                  <a:pt x="189" y="520"/>
                </a:lnTo>
                <a:lnTo>
                  <a:pt x="201" y="524"/>
                </a:lnTo>
                <a:lnTo>
                  <a:pt x="214" y="528"/>
                </a:lnTo>
                <a:lnTo>
                  <a:pt x="228" y="530"/>
                </a:lnTo>
                <a:lnTo>
                  <a:pt x="241" y="532"/>
                </a:lnTo>
                <a:lnTo>
                  <a:pt x="253" y="532"/>
                </a:lnTo>
                <a:lnTo>
                  <a:pt x="266" y="534"/>
                </a:lnTo>
                <a:lnTo>
                  <a:pt x="268" y="534"/>
                </a:lnTo>
                <a:lnTo>
                  <a:pt x="281" y="532"/>
                </a:lnTo>
                <a:lnTo>
                  <a:pt x="293" y="532"/>
                </a:lnTo>
                <a:lnTo>
                  <a:pt x="306" y="530"/>
                </a:lnTo>
                <a:lnTo>
                  <a:pt x="320" y="528"/>
                </a:lnTo>
                <a:lnTo>
                  <a:pt x="333" y="524"/>
                </a:lnTo>
                <a:lnTo>
                  <a:pt x="346" y="520"/>
                </a:lnTo>
                <a:lnTo>
                  <a:pt x="369" y="511"/>
                </a:lnTo>
                <a:lnTo>
                  <a:pt x="381" y="507"/>
                </a:lnTo>
                <a:lnTo>
                  <a:pt x="392" y="499"/>
                </a:lnTo>
                <a:lnTo>
                  <a:pt x="404" y="493"/>
                </a:lnTo>
                <a:lnTo>
                  <a:pt x="415" y="486"/>
                </a:lnTo>
                <a:lnTo>
                  <a:pt x="427" y="478"/>
                </a:lnTo>
                <a:lnTo>
                  <a:pt x="446" y="463"/>
                </a:lnTo>
                <a:lnTo>
                  <a:pt x="473" y="436"/>
                </a:lnTo>
                <a:lnTo>
                  <a:pt x="480" y="425"/>
                </a:lnTo>
                <a:lnTo>
                  <a:pt x="488" y="415"/>
                </a:lnTo>
                <a:lnTo>
                  <a:pt x="496" y="404"/>
                </a:lnTo>
                <a:lnTo>
                  <a:pt x="507" y="381"/>
                </a:lnTo>
                <a:lnTo>
                  <a:pt x="513" y="369"/>
                </a:lnTo>
                <a:lnTo>
                  <a:pt x="519" y="358"/>
                </a:lnTo>
                <a:lnTo>
                  <a:pt x="523" y="346"/>
                </a:lnTo>
                <a:lnTo>
                  <a:pt x="526" y="333"/>
                </a:lnTo>
                <a:lnTo>
                  <a:pt x="530" y="319"/>
                </a:lnTo>
                <a:lnTo>
                  <a:pt x="534" y="294"/>
                </a:lnTo>
                <a:lnTo>
                  <a:pt x="534" y="281"/>
                </a:lnTo>
                <a:lnTo>
                  <a:pt x="536" y="268"/>
                </a:lnTo>
                <a:lnTo>
                  <a:pt x="536" y="266"/>
                </a:lnTo>
                <a:lnTo>
                  <a:pt x="534" y="252"/>
                </a:lnTo>
                <a:lnTo>
                  <a:pt x="534" y="239"/>
                </a:lnTo>
                <a:lnTo>
                  <a:pt x="530" y="214"/>
                </a:lnTo>
                <a:lnTo>
                  <a:pt x="526" y="201"/>
                </a:lnTo>
                <a:lnTo>
                  <a:pt x="523" y="187"/>
                </a:lnTo>
                <a:lnTo>
                  <a:pt x="519" y="176"/>
                </a:lnTo>
                <a:lnTo>
                  <a:pt x="513" y="163"/>
                </a:lnTo>
                <a:lnTo>
                  <a:pt x="507" y="151"/>
                </a:lnTo>
                <a:lnTo>
                  <a:pt x="496" y="130"/>
                </a:lnTo>
                <a:lnTo>
                  <a:pt x="488" y="119"/>
                </a:lnTo>
                <a:lnTo>
                  <a:pt x="480" y="107"/>
                </a:lnTo>
                <a:lnTo>
                  <a:pt x="473" y="97"/>
                </a:lnTo>
                <a:lnTo>
                  <a:pt x="463" y="88"/>
                </a:lnTo>
                <a:lnTo>
                  <a:pt x="446" y="69"/>
                </a:lnTo>
                <a:lnTo>
                  <a:pt x="436" y="61"/>
                </a:lnTo>
                <a:lnTo>
                  <a:pt x="415" y="46"/>
                </a:lnTo>
                <a:lnTo>
                  <a:pt x="404" y="38"/>
                </a:lnTo>
                <a:lnTo>
                  <a:pt x="394" y="32"/>
                </a:lnTo>
                <a:lnTo>
                  <a:pt x="381" y="25"/>
                </a:lnTo>
                <a:lnTo>
                  <a:pt x="369" y="21"/>
                </a:lnTo>
                <a:lnTo>
                  <a:pt x="358" y="15"/>
                </a:lnTo>
                <a:lnTo>
                  <a:pt x="345" y="11"/>
                </a:lnTo>
                <a:lnTo>
                  <a:pt x="333" y="8"/>
                </a:lnTo>
                <a:lnTo>
                  <a:pt x="320" y="6"/>
                </a:lnTo>
                <a:lnTo>
                  <a:pt x="306" y="2"/>
                </a:lnTo>
                <a:lnTo>
                  <a:pt x="281" y="0"/>
                </a:lnTo>
                <a:lnTo>
                  <a:pt x="253" y="0"/>
                </a:lnTo>
                <a:lnTo>
                  <a:pt x="228" y="2"/>
                </a:lnTo>
                <a:lnTo>
                  <a:pt x="214" y="6"/>
                </a:lnTo>
                <a:lnTo>
                  <a:pt x="201" y="8"/>
                </a:lnTo>
                <a:lnTo>
                  <a:pt x="189" y="11"/>
                </a:lnTo>
                <a:lnTo>
                  <a:pt x="176" y="15"/>
                </a:lnTo>
                <a:lnTo>
                  <a:pt x="164" y="21"/>
                </a:lnTo>
                <a:lnTo>
                  <a:pt x="153" y="25"/>
                </a:lnTo>
                <a:lnTo>
                  <a:pt x="140" y="32"/>
                </a:lnTo>
                <a:lnTo>
                  <a:pt x="130" y="38"/>
                </a:lnTo>
                <a:lnTo>
                  <a:pt x="119" y="46"/>
                </a:lnTo>
                <a:lnTo>
                  <a:pt x="109" y="54"/>
                </a:lnTo>
                <a:lnTo>
                  <a:pt x="97" y="61"/>
                </a:lnTo>
                <a:lnTo>
                  <a:pt x="88" y="69"/>
                </a:lnTo>
                <a:lnTo>
                  <a:pt x="78" y="78"/>
                </a:lnTo>
                <a:lnTo>
                  <a:pt x="71" y="88"/>
                </a:lnTo>
                <a:lnTo>
                  <a:pt x="61" y="97"/>
                </a:lnTo>
                <a:lnTo>
                  <a:pt x="53" y="107"/>
                </a:lnTo>
                <a:lnTo>
                  <a:pt x="46" y="119"/>
                </a:lnTo>
                <a:lnTo>
                  <a:pt x="38" y="128"/>
                </a:lnTo>
                <a:lnTo>
                  <a:pt x="32" y="140"/>
                </a:lnTo>
                <a:lnTo>
                  <a:pt x="27" y="151"/>
                </a:lnTo>
                <a:lnTo>
                  <a:pt x="21" y="164"/>
                </a:lnTo>
                <a:lnTo>
                  <a:pt x="11" y="187"/>
                </a:lnTo>
                <a:lnTo>
                  <a:pt x="7" y="201"/>
                </a:lnTo>
                <a:lnTo>
                  <a:pt x="6" y="212"/>
                </a:lnTo>
                <a:lnTo>
                  <a:pt x="2" y="226"/>
                </a:lnTo>
                <a:lnTo>
                  <a:pt x="0" y="239"/>
                </a:lnTo>
                <a:lnTo>
                  <a:pt x="0" y="268"/>
                </a:lnTo>
                <a:lnTo>
                  <a:pt x="0" y="268"/>
                </a:lnTo>
                <a:lnTo>
                  <a:pt x="30" y="268"/>
                </a:lnTo>
                <a:lnTo>
                  <a:pt x="30" y="268"/>
                </a:lnTo>
                <a:lnTo>
                  <a:pt x="30" y="243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50" y="176"/>
                </a:lnTo>
                <a:lnTo>
                  <a:pt x="53" y="164"/>
                </a:lnTo>
                <a:lnTo>
                  <a:pt x="59" y="155"/>
                </a:lnTo>
                <a:lnTo>
                  <a:pt x="65" y="145"/>
                </a:lnTo>
                <a:lnTo>
                  <a:pt x="71" y="136"/>
                </a:lnTo>
                <a:lnTo>
                  <a:pt x="78" y="126"/>
                </a:lnTo>
                <a:lnTo>
                  <a:pt x="84" y="117"/>
                </a:lnTo>
                <a:lnTo>
                  <a:pt x="94" y="109"/>
                </a:lnTo>
                <a:lnTo>
                  <a:pt x="101" y="99"/>
                </a:lnTo>
                <a:lnTo>
                  <a:pt x="117" y="84"/>
                </a:lnTo>
                <a:lnTo>
                  <a:pt x="126" y="78"/>
                </a:lnTo>
                <a:lnTo>
                  <a:pt x="136" y="71"/>
                </a:lnTo>
                <a:lnTo>
                  <a:pt x="145" y="65"/>
                </a:lnTo>
                <a:lnTo>
                  <a:pt x="155" y="59"/>
                </a:lnTo>
                <a:lnTo>
                  <a:pt x="166" y="54"/>
                </a:lnTo>
                <a:lnTo>
                  <a:pt x="176" y="48"/>
                </a:lnTo>
                <a:lnTo>
                  <a:pt x="187" y="44"/>
                </a:lnTo>
                <a:lnTo>
                  <a:pt x="197" y="40"/>
                </a:lnTo>
                <a:lnTo>
                  <a:pt x="209" y="38"/>
                </a:lnTo>
                <a:lnTo>
                  <a:pt x="220" y="34"/>
                </a:lnTo>
                <a:lnTo>
                  <a:pt x="232" y="32"/>
                </a:lnTo>
                <a:lnTo>
                  <a:pt x="255" y="31"/>
                </a:lnTo>
                <a:lnTo>
                  <a:pt x="279" y="31"/>
                </a:lnTo>
                <a:lnTo>
                  <a:pt x="302" y="32"/>
                </a:lnTo>
                <a:lnTo>
                  <a:pt x="314" y="34"/>
                </a:lnTo>
                <a:lnTo>
                  <a:pt x="325" y="38"/>
                </a:lnTo>
                <a:lnTo>
                  <a:pt x="337" y="40"/>
                </a:lnTo>
                <a:lnTo>
                  <a:pt x="346" y="44"/>
                </a:lnTo>
                <a:lnTo>
                  <a:pt x="358" y="48"/>
                </a:lnTo>
                <a:lnTo>
                  <a:pt x="367" y="54"/>
                </a:lnTo>
                <a:lnTo>
                  <a:pt x="379" y="59"/>
                </a:lnTo>
                <a:lnTo>
                  <a:pt x="389" y="65"/>
                </a:lnTo>
                <a:lnTo>
                  <a:pt x="398" y="71"/>
                </a:lnTo>
                <a:lnTo>
                  <a:pt x="417" y="84"/>
                </a:lnTo>
                <a:lnTo>
                  <a:pt x="450" y="117"/>
                </a:lnTo>
                <a:lnTo>
                  <a:pt x="456" y="126"/>
                </a:lnTo>
                <a:lnTo>
                  <a:pt x="463" y="136"/>
                </a:lnTo>
                <a:lnTo>
                  <a:pt x="469" y="145"/>
                </a:lnTo>
                <a:lnTo>
                  <a:pt x="480" y="164"/>
                </a:lnTo>
                <a:lnTo>
                  <a:pt x="486" y="176"/>
                </a:lnTo>
                <a:lnTo>
                  <a:pt x="490" y="185"/>
                </a:lnTo>
                <a:lnTo>
                  <a:pt x="494" y="197"/>
                </a:lnTo>
                <a:lnTo>
                  <a:pt x="498" y="208"/>
                </a:lnTo>
                <a:lnTo>
                  <a:pt x="500" y="220"/>
                </a:lnTo>
                <a:lnTo>
                  <a:pt x="503" y="243"/>
                </a:lnTo>
                <a:lnTo>
                  <a:pt x="503" y="254"/>
                </a:lnTo>
                <a:lnTo>
                  <a:pt x="505" y="268"/>
                </a:lnTo>
                <a:lnTo>
                  <a:pt x="505" y="266"/>
                </a:lnTo>
                <a:lnTo>
                  <a:pt x="503" y="279"/>
                </a:lnTo>
                <a:lnTo>
                  <a:pt x="503" y="291"/>
                </a:lnTo>
                <a:lnTo>
                  <a:pt x="500" y="314"/>
                </a:lnTo>
                <a:lnTo>
                  <a:pt x="498" y="325"/>
                </a:lnTo>
                <a:lnTo>
                  <a:pt x="494" y="337"/>
                </a:lnTo>
                <a:lnTo>
                  <a:pt x="490" y="346"/>
                </a:lnTo>
                <a:lnTo>
                  <a:pt x="486" y="358"/>
                </a:lnTo>
                <a:lnTo>
                  <a:pt x="480" y="367"/>
                </a:lnTo>
                <a:lnTo>
                  <a:pt x="469" y="388"/>
                </a:lnTo>
                <a:lnTo>
                  <a:pt x="463" y="398"/>
                </a:lnTo>
                <a:lnTo>
                  <a:pt x="456" y="407"/>
                </a:lnTo>
                <a:lnTo>
                  <a:pt x="450" y="415"/>
                </a:lnTo>
                <a:lnTo>
                  <a:pt x="442" y="425"/>
                </a:lnTo>
                <a:lnTo>
                  <a:pt x="425" y="440"/>
                </a:lnTo>
                <a:lnTo>
                  <a:pt x="408" y="455"/>
                </a:lnTo>
                <a:lnTo>
                  <a:pt x="398" y="461"/>
                </a:lnTo>
                <a:lnTo>
                  <a:pt x="389" y="467"/>
                </a:lnTo>
                <a:lnTo>
                  <a:pt x="379" y="472"/>
                </a:lnTo>
                <a:lnTo>
                  <a:pt x="367" y="478"/>
                </a:lnTo>
                <a:lnTo>
                  <a:pt x="358" y="484"/>
                </a:lnTo>
                <a:lnTo>
                  <a:pt x="337" y="491"/>
                </a:lnTo>
                <a:lnTo>
                  <a:pt x="325" y="495"/>
                </a:lnTo>
                <a:lnTo>
                  <a:pt x="314" y="497"/>
                </a:lnTo>
                <a:lnTo>
                  <a:pt x="302" y="499"/>
                </a:lnTo>
                <a:lnTo>
                  <a:pt x="291" y="501"/>
                </a:lnTo>
                <a:lnTo>
                  <a:pt x="279" y="501"/>
                </a:lnTo>
                <a:lnTo>
                  <a:pt x="266" y="503"/>
                </a:lnTo>
                <a:lnTo>
                  <a:pt x="268" y="503"/>
                </a:lnTo>
                <a:lnTo>
                  <a:pt x="255" y="501"/>
                </a:lnTo>
                <a:lnTo>
                  <a:pt x="243" y="501"/>
                </a:lnTo>
                <a:lnTo>
                  <a:pt x="232" y="499"/>
                </a:lnTo>
                <a:lnTo>
                  <a:pt x="220" y="497"/>
                </a:lnTo>
                <a:lnTo>
                  <a:pt x="209" y="495"/>
                </a:lnTo>
                <a:lnTo>
                  <a:pt x="199" y="491"/>
                </a:lnTo>
                <a:lnTo>
                  <a:pt x="187" y="488"/>
                </a:lnTo>
                <a:lnTo>
                  <a:pt x="176" y="484"/>
                </a:lnTo>
                <a:lnTo>
                  <a:pt x="166" y="478"/>
                </a:lnTo>
                <a:lnTo>
                  <a:pt x="155" y="472"/>
                </a:lnTo>
                <a:lnTo>
                  <a:pt x="145" y="469"/>
                </a:lnTo>
                <a:lnTo>
                  <a:pt x="136" y="461"/>
                </a:lnTo>
                <a:lnTo>
                  <a:pt x="126" y="455"/>
                </a:lnTo>
                <a:lnTo>
                  <a:pt x="117" y="448"/>
                </a:lnTo>
                <a:lnTo>
                  <a:pt x="84" y="415"/>
                </a:lnTo>
                <a:lnTo>
                  <a:pt x="78" y="407"/>
                </a:lnTo>
                <a:lnTo>
                  <a:pt x="71" y="398"/>
                </a:lnTo>
                <a:lnTo>
                  <a:pt x="65" y="388"/>
                </a:lnTo>
                <a:lnTo>
                  <a:pt x="59" y="377"/>
                </a:lnTo>
                <a:lnTo>
                  <a:pt x="53" y="367"/>
                </a:lnTo>
                <a:lnTo>
                  <a:pt x="48" y="358"/>
                </a:lnTo>
                <a:lnTo>
                  <a:pt x="44" y="346"/>
                </a:lnTo>
                <a:lnTo>
                  <a:pt x="40" y="337"/>
                </a:lnTo>
                <a:lnTo>
                  <a:pt x="38" y="325"/>
                </a:lnTo>
                <a:lnTo>
                  <a:pt x="34" y="314"/>
                </a:lnTo>
                <a:lnTo>
                  <a:pt x="32" y="302"/>
                </a:lnTo>
                <a:lnTo>
                  <a:pt x="30" y="279"/>
                </a:lnTo>
                <a:lnTo>
                  <a:pt x="3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6992845" y="3087770"/>
            <a:ext cx="423862" cy="425450"/>
          </a:xfrm>
          <a:custGeom>
            <a:avLst/>
            <a:gdLst>
              <a:gd name="T0" fmla="*/ 5 w 534"/>
              <a:gd name="T1" fmla="*/ 319 h 535"/>
              <a:gd name="T2" fmla="*/ 21 w 534"/>
              <a:gd name="T3" fmla="*/ 369 h 535"/>
              <a:gd name="T4" fmla="*/ 46 w 534"/>
              <a:gd name="T5" fmla="*/ 415 h 535"/>
              <a:gd name="T6" fmla="*/ 88 w 534"/>
              <a:gd name="T7" fmla="*/ 464 h 535"/>
              <a:gd name="T8" fmla="*/ 128 w 534"/>
              <a:gd name="T9" fmla="*/ 495 h 535"/>
              <a:gd name="T10" fmla="*/ 174 w 534"/>
              <a:gd name="T11" fmla="*/ 518 h 535"/>
              <a:gd name="T12" fmla="*/ 226 w 534"/>
              <a:gd name="T13" fmla="*/ 531 h 535"/>
              <a:gd name="T14" fmla="*/ 266 w 534"/>
              <a:gd name="T15" fmla="*/ 535 h 535"/>
              <a:gd name="T16" fmla="*/ 333 w 534"/>
              <a:gd name="T17" fmla="*/ 526 h 535"/>
              <a:gd name="T18" fmla="*/ 381 w 534"/>
              <a:gd name="T19" fmla="*/ 506 h 535"/>
              <a:gd name="T20" fmla="*/ 425 w 534"/>
              <a:gd name="T21" fmla="*/ 480 h 535"/>
              <a:gd name="T22" fmla="*/ 471 w 534"/>
              <a:gd name="T23" fmla="*/ 436 h 535"/>
              <a:gd name="T24" fmla="*/ 507 w 534"/>
              <a:gd name="T25" fmla="*/ 380 h 535"/>
              <a:gd name="T26" fmla="*/ 528 w 534"/>
              <a:gd name="T27" fmla="*/ 319 h 535"/>
              <a:gd name="T28" fmla="*/ 534 w 534"/>
              <a:gd name="T29" fmla="*/ 267 h 535"/>
              <a:gd name="T30" fmla="*/ 530 w 534"/>
              <a:gd name="T31" fmla="*/ 227 h 535"/>
              <a:gd name="T32" fmla="*/ 517 w 534"/>
              <a:gd name="T33" fmla="*/ 176 h 535"/>
              <a:gd name="T34" fmla="*/ 494 w 534"/>
              <a:gd name="T35" fmla="*/ 130 h 535"/>
              <a:gd name="T36" fmla="*/ 453 w 534"/>
              <a:gd name="T37" fmla="*/ 78 h 535"/>
              <a:gd name="T38" fmla="*/ 404 w 534"/>
              <a:gd name="T39" fmla="*/ 38 h 535"/>
              <a:gd name="T40" fmla="*/ 356 w 534"/>
              <a:gd name="T41" fmla="*/ 15 h 535"/>
              <a:gd name="T42" fmla="*/ 306 w 534"/>
              <a:gd name="T43" fmla="*/ 2 h 535"/>
              <a:gd name="T44" fmla="*/ 212 w 534"/>
              <a:gd name="T45" fmla="*/ 5 h 535"/>
              <a:gd name="T46" fmla="*/ 151 w 534"/>
              <a:gd name="T47" fmla="*/ 26 h 535"/>
              <a:gd name="T48" fmla="*/ 107 w 534"/>
              <a:gd name="T49" fmla="*/ 53 h 535"/>
              <a:gd name="T50" fmla="*/ 51 w 534"/>
              <a:gd name="T51" fmla="*/ 109 h 535"/>
              <a:gd name="T52" fmla="*/ 21 w 534"/>
              <a:gd name="T53" fmla="*/ 164 h 535"/>
              <a:gd name="T54" fmla="*/ 5 w 534"/>
              <a:gd name="T55" fmla="*/ 214 h 535"/>
              <a:gd name="T56" fmla="*/ 0 w 534"/>
              <a:gd name="T57" fmla="*/ 267 h 535"/>
              <a:gd name="T58" fmla="*/ 32 w 534"/>
              <a:gd name="T59" fmla="*/ 231 h 535"/>
              <a:gd name="T60" fmla="*/ 44 w 534"/>
              <a:gd name="T61" fmla="*/ 187 h 535"/>
              <a:gd name="T62" fmla="*/ 65 w 534"/>
              <a:gd name="T63" fmla="*/ 145 h 535"/>
              <a:gd name="T64" fmla="*/ 116 w 534"/>
              <a:gd name="T65" fmla="*/ 84 h 535"/>
              <a:gd name="T66" fmla="*/ 155 w 534"/>
              <a:gd name="T67" fmla="*/ 59 h 535"/>
              <a:gd name="T68" fmla="*/ 206 w 534"/>
              <a:gd name="T69" fmla="*/ 38 h 535"/>
              <a:gd name="T70" fmla="*/ 277 w 534"/>
              <a:gd name="T71" fmla="*/ 30 h 535"/>
              <a:gd name="T72" fmla="*/ 335 w 534"/>
              <a:gd name="T73" fmla="*/ 40 h 535"/>
              <a:gd name="T74" fmla="*/ 377 w 534"/>
              <a:gd name="T75" fmla="*/ 59 h 535"/>
              <a:gd name="T76" fmla="*/ 415 w 534"/>
              <a:gd name="T77" fmla="*/ 84 h 535"/>
              <a:gd name="T78" fmla="*/ 461 w 534"/>
              <a:gd name="T79" fmla="*/ 135 h 535"/>
              <a:gd name="T80" fmla="*/ 484 w 534"/>
              <a:gd name="T81" fmla="*/ 176 h 535"/>
              <a:gd name="T82" fmla="*/ 498 w 534"/>
              <a:gd name="T83" fmla="*/ 220 h 535"/>
              <a:gd name="T84" fmla="*/ 503 w 534"/>
              <a:gd name="T85" fmla="*/ 267 h 535"/>
              <a:gd name="T86" fmla="*/ 499 w 534"/>
              <a:gd name="T87" fmla="*/ 302 h 535"/>
              <a:gd name="T88" fmla="*/ 484 w 534"/>
              <a:gd name="T89" fmla="*/ 357 h 535"/>
              <a:gd name="T90" fmla="*/ 455 w 534"/>
              <a:gd name="T91" fmla="*/ 407 h 535"/>
              <a:gd name="T92" fmla="*/ 396 w 534"/>
              <a:gd name="T93" fmla="*/ 462 h 535"/>
              <a:gd name="T94" fmla="*/ 356 w 534"/>
              <a:gd name="T95" fmla="*/ 485 h 535"/>
              <a:gd name="T96" fmla="*/ 312 w 534"/>
              <a:gd name="T97" fmla="*/ 499 h 535"/>
              <a:gd name="T98" fmla="*/ 266 w 534"/>
              <a:gd name="T99" fmla="*/ 505 h 535"/>
              <a:gd name="T100" fmla="*/ 218 w 534"/>
              <a:gd name="T101" fmla="*/ 499 h 535"/>
              <a:gd name="T102" fmla="*/ 174 w 534"/>
              <a:gd name="T103" fmla="*/ 485 h 535"/>
              <a:gd name="T104" fmla="*/ 134 w 534"/>
              <a:gd name="T105" fmla="*/ 462 h 535"/>
              <a:gd name="T106" fmla="*/ 76 w 534"/>
              <a:gd name="T107" fmla="*/ 407 h 535"/>
              <a:gd name="T108" fmla="*/ 53 w 534"/>
              <a:gd name="T109" fmla="*/ 367 h 535"/>
              <a:gd name="T110" fmla="*/ 38 w 534"/>
              <a:gd name="T111" fmla="*/ 325 h 535"/>
              <a:gd name="T112" fmla="*/ 30 w 534"/>
              <a:gd name="T113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5">
                <a:moveTo>
                  <a:pt x="0" y="267"/>
                </a:moveTo>
                <a:lnTo>
                  <a:pt x="0" y="281"/>
                </a:lnTo>
                <a:lnTo>
                  <a:pt x="1" y="306"/>
                </a:lnTo>
                <a:lnTo>
                  <a:pt x="5" y="319"/>
                </a:lnTo>
                <a:lnTo>
                  <a:pt x="7" y="332"/>
                </a:lnTo>
                <a:lnTo>
                  <a:pt x="11" y="344"/>
                </a:lnTo>
                <a:lnTo>
                  <a:pt x="15" y="357"/>
                </a:lnTo>
                <a:lnTo>
                  <a:pt x="21" y="369"/>
                </a:lnTo>
                <a:lnTo>
                  <a:pt x="24" y="380"/>
                </a:lnTo>
                <a:lnTo>
                  <a:pt x="32" y="394"/>
                </a:lnTo>
                <a:lnTo>
                  <a:pt x="38" y="403"/>
                </a:lnTo>
                <a:lnTo>
                  <a:pt x="46" y="415"/>
                </a:lnTo>
                <a:lnTo>
                  <a:pt x="51" y="424"/>
                </a:lnTo>
                <a:lnTo>
                  <a:pt x="61" y="436"/>
                </a:lnTo>
                <a:lnTo>
                  <a:pt x="69" y="445"/>
                </a:lnTo>
                <a:lnTo>
                  <a:pt x="88" y="464"/>
                </a:lnTo>
                <a:lnTo>
                  <a:pt x="97" y="472"/>
                </a:lnTo>
                <a:lnTo>
                  <a:pt x="107" y="480"/>
                </a:lnTo>
                <a:lnTo>
                  <a:pt x="116" y="487"/>
                </a:lnTo>
                <a:lnTo>
                  <a:pt x="128" y="495"/>
                </a:lnTo>
                <a:lnTo>
                  <a:pt x="139" y="501"/>
                </a:lnTo>
                <a:lnTo>
                  <a:pt x="151" y="506"/>
                </a:lnTo>
                <a:lnTo>
                  <a:pt x="162" y="512"/>
                </a:lnTo>
                <a:lnTo>
                  <a:pt x="174" y="518"/>
                </a:lnTo>
                <a:lnTo>
                  <a:pt x="187" y="522"/>
                </a:lnTo>
                <a:lnTo>
                  <a:pt x="199" y="526"/>
                </a:lnTo>
                <a:lnTo>
                  <a:pt x="212" y="529"/>
                </a:lnTo>
                <a:lnTo>
                  <a:pt x="226" y="531"/>
                </a:lnTo>
                <a:lnTo>
                  <a:pt x="237" y="533"/>
                </a:lnTo>
                <a:lnTo>
                  <a:pt x="250" y="533"/>
                </a:lnTo>
                <a:lnTo>
                  <a:pt x="264" y="535"/>
                </a:lnTo>
                <a:lnTo>
                  <a:pt x="266" y="535"/>
                </a:lnTo>
                <a:lnTo>
                  <a:pt x="279" y="533"/>
                </a:lnTo>
                <a:lnTo>
                  <a:pt x="293" y="533"/>
                </a:lnTo>
                <a:lnTo>
                  <a:pt x="317" y="529"/>
                </a:lnTo>
                <a:lnTo>
                  <a:pt x="333" y="526"/>
                </a:lnTo>
                <a:lnTo>
                  <a:pt x="344" y="522"/>
                </a:lnTo>
                <a:lnTo>
                  <a:pt x="356" y="518"/>
                </a:lnTo>
                <a:lnTo>
                  <a:pt x="369" y="512"/>
                </a:lnTo>
                <a:lnTo>
                  <a:pt x="381" y="506"/>
                </a:lnTo>
                <a:lnTo>
                  <a:pt x="392" y="501"/>
                </a:lnTo>
                <a:lnTo>
                  <a:pt x="404" y="495"/>
                </a:lnTo>
                <a:lnTo>
                  <a:pt x="413" y="487"/>
                </a:lnTo>
                <a:lnTo>
                  <a:pt x="425" y="480"/>
                </a:lnTo>
                <a:lnTo>
                  <a:pt x="434" y="472"/>
                </a:lnTo>
                <a:lnTo>
                  <a:pt x="444" y="464"/>
                </a:lnTo>
                <a:lnTo>
                  <a:pt x="463" y="445"/>
                </a:lnTo>
                <a:lnTo>
                  <a:pt x="471" y="436"/>
                </a:lnTo>
                <a:lnTo>
                  <a:pt x="478" y="426"/>
                </a:lnTo>
                <a:lnTo>
                  <a:pt x="488" y="415"/>
                </a:lnTo>
                <a:lnTo>
                  <a:pt x="499" y="394"/>
                </a:lnTo>
                <a:lnTo>
                  <a:pt x="507" y="380"/>
                </a:lnTo>
                <a:lnTo>
                  <a:pt x="511" y="369"/>
                </a:lnTo>
                <a:lnTo>
                  <a:pt x="520" y="346"/>
                </a:lnTo>
                <a:lnTo>
                  <a:pt x="524" y="332"/>
                </a:lnTo>
                <a:lnTo>
                  <a:pt x="528" y="319"/>
                </a:lnTo>
                <a:lnTo>
                  <a:pt x="530" y="306"/>
                </a:lnTo>
                <a:lnTo>
                  <a:pt x="532" y="292"/>
                </a:lnTo>
                <a:lnTo>
                  <a:pt x="532" y="281"/>
                </a:lnTo>
                <a:lnTo>
                  <a:pt x="534" y="267"/>
                </a:lnTo>
                <a:lnTo>
                  <a:pt x="534" y="265"/>
                </a:lnTo>
                <a:lnTo>
                  <a:pt x="532" y="252"/>
                </a:lnTo>
                <a:lnTo>
                  <a:pt x="532" y="241"/>
                </a:lnTo>
                <a:lnTo>
                  <a:pt x="530" y="227"/>
                </a:lnTo>
                <a:lnTo>
                  <a:pt x="528" y="214"/>
                </a:lnTo>
                <a:lnTo>
                  <a:pt x="524" y="200"/>
                </a:lnTo>
                <a:lnTo>
                  <a:pt x="520" y="189"/>
                </a:lnTo>
                <a:lnTo>
                  <a:pt x="517" y="176"/>
                </a:lnTo>
                <a:lnTo>
                  <a:pt x="511" y="164"/>
                </a:lnTo>
                <a:lnTo>
                  <a:pt x="507" y="153"/>
                </a:lnTo>
                <a:lnTo>
                  <a:pt x="499" y="139"/>
                </a:lnTo>
                <a:lnTo>
                  <a:pt x="494" y="130"/>
                </a:lnTo>
                <a:lnTo>
                  <a:pt x="488" y="118"/>
                </a:lnTo>
                <a:lnTo>
                  <a:pt x="480" y="109"/>
                </a:lnTo>
                <a:lnTo>
                  <a:pt x="471" y="97"/>
                </a:lnTo>
                <a:lnTo>
                  <a:pt x="453" y="78"/>
                </a:lnTo>
                <a:lnTo>
                  <a:pt x="434" y="61"/>
                </a:lnTo>
                <a:lnTo>
                  <a:pt x="425" y="53"/>
                </a:lnTo>
                <a:lnTo>
                  <a:pt x="413" y="46"/>
                </a:lnTo>
                <a:lnTo>
                  <a:pt x="404" y="38"/>
                </a:lnTo>
                <a:lnTo>
                  <a:pt x="392" y="32"/>
                </a:lnTo>
                <a:lnTo>
                  <a:pt x="381" y="26"/>
                </a:lnTo>
                <a:lnTo>
                  <a:pt x="369" y="21"/>
                </a:lnTo>
                <a:lnTo>
                  <a:pt x="356" y="15"/>
                </a:lnTo>
                <a:lnTo>
                  <a:pt x="344" y="11"/>
                </a:lnTo>
                <a:lnTo>
                  <a:pt x="331" y="7"/>
                </a:lnTo>
                <a:lnTo>
                  <a:pt x="319" y="5"/>
                </a:lnTo>
                <a:lnTo>
                  <a:pt x="306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5"/>
                </a:lnTo>
                <a:lnTo>
                  <a:pt x="199" y="7"/>
                </a:lnTo>
                <a:lnTo>
                  <a:pt x="187" y="11"/>
                </a:lnTo>
                <a:lnTo>
                  <a:pt x="162" y="21"/>
                </a:lnTo>
                <a:lnTo>
                  <a:pt x="151" y="26"/>
                </a:lnTo>
                <a:lnTo>
                  <a:pt x="139" y="32"/>
                </a:lnTo>
                <a:lnTo>
                  <a:pt x="128" y="38"/>
                </a:lnTo>
                <a:lnTo>
                  <a:pt x="116" y="46"/>
                </a:lnTo>
                <a:lnTo>
                  <a:pt x="107" y="53"/>
                </a:lnTo>
                <a:lnTo>
                  <a:pt x="97" y="61"/>
                </a:lnTo>
                <a:lnTo>
                  <a:pt x="78" y="78"/>
                </a:lnTo>
                <a:lnTo>
                  <a:pt x="61" y="97"/>
                </a:lnTo>
                <a:lnTo>
                  <a:pt x="51" y="109"/>
                </a:lnTo>
                <a:lnTo>
                  <a:pt x="38" y="130"/>
                </a:lnTo>
                <a:lnTo>
                  <a:pt x="32" y="139"/>
                </a:lnTo>
                <a:lnTo>
                  <a:pt x="24" y="153"/>
                </a:lnTo>
                <a:lnTo>
                  <a:pt x="21" y="164"/>
                </a:lnTo>
                <a:lnTo>
                  <a:pt x="15" y="176"/>
                </a:lnTo>
                <a:lnTo>
                  <a:pt x="11" y="189"/>
                </a:lnTo>
                <a:lnTo>
                  <a:pt x="7" y="200"/>
                </a:lnTo>
                <a:lnTo>
                  <a:pt x="5" y="214"/>
                </a:lnTo>
                <a:lnTo>
                  <a:pt x="1" y="227"/>
                </a:lnTo>
                <a:lnTo>
                  <a:pt x="0" y="252"/>
                </a:lnTo>
                <a:lnTo>
                  <a:pt x="0" y="267"/>
                </a:lnTo>
                <a:lnTo>
                  <a:pt x="0" y="267"/>
                </a:lnTo>
                <a:lnTo>
                  <a:pt x="30" y="267"/>
                </a:lnTo>
                <a:lnTo>
                  <a:pt x="30" y="267"/>
                </a:lnTo>
                <a:lnTo>
                  <a:pt x="30" y="254"/>
                </a:lnTo>
                <a:lnTo>
                  <a:pt x="32" y="231"/>
                </a:lnTo>
                <a:lnTo>
                  <a:pt x="34" y="220"/>
                </a:lnTo>
                <a:lnTo>
                  <a:pt x="38" y="208"/>
                </a:lnTo>
                <a:lnTo>
                  <a:pt x="40" y="197"/>
                </a:lnTo>
                <a:lnTo>
                  <a:pt x="44" y="187"/>
                </a:lnTo>
                <a:lnTo>
                  <a:pt x="47" y="176"/>
                </a:lnTo>
                <a:lnTo>
                  <a:pt x="53" y="166"/>
                </a:lnTo>
                <a:lnTo>
                  <a:pt x="59" y="155"/>
                </a:lnTo>
                <a:lnTo>
                  <a:pt x="65" y="145"/>
                </a:lnTo>
                <a:lnTo>
                  <a:pt x="76" y="126"/>
                </a:lnTo>
                <a:lnTo>
                  <a:pt x="84" y="118"/>
                </a:lnTo>
                <a:lnTo>
                  <a:pt x="99" y="101"/>
                </a:lnTo>
                <a:lnTo>
                  <a:pt x="116" y="84"/>
                </a:lnTo>
                <a:lnTo>
                  <a:pt x="126" y="78"/>
                </a:lnTo>
                <a:lnTo>
                  <a:pt x="134" y="70"/>
                </a:lnTo>
                <a:lnTo>
                  <a:pt x="143" y="65"/>
                </a:lnTo>
                <a:lnTo>
                  <a:pt x="155" y="59"/>
                </a:lnTo>
                <a:lnTo>
                  <a:pt x="164" y="53"/>
                </a:lnTo>
                <a:lnTo>
                  <a:pt x="174" y="47"/>
                </a:lnTo>
                <a:lnTo>
                  <a:pt x="197" y="40"/>
                </a:lnTo>
                <a:lnTo>
                  <a:pt x="206" y="38"/>
                </a:lnTo>
                <a:lnTo>
                  <a:pt x="218" y="34"/>
                </a:lnTo>
                <a:lnTo>
                  <a:pt x="229" y="32"/>
                </a:lnTo>
                <a:lnTo>
                  <a:pt x="252" y="30"/>
                </a:lnTo>
                <a:lnTo>
                  <a:pt x="277" y="30"/>
                </a:lnTo>
                <a:lnTo>
                  <a:pt x="300" y="32"/>
                </a:lnTo>
                <a:lnTo>
                  <a:pt x="312" y="34"/>
                </a:lnTo>
                <a:lnTo>
                  <a:pt x="323" y="38"/>
                </a:lnTo>
                <a:lnTo>
                  <a:pt x="335" y="40"/>
                </a:lnTo>
                <a:lnTo>
                  <a:pt x="346" y="44"/>
                </a:lnTo>
                <a:lnTo>
                  <a:pt x="356" y="47"/>
                </a:lnTo>
                <a:lnTo>
                  <a:pt x="367" y="53"/>
                </a:lnTo>
                <a:lnTo>
                  <a:pt x="377" y="59"/>
                </a:lnTo>
                <a:lnTo>
                  <a:pt x="386" y="65"/>
                </a:lnTo>
                <a:lnTo>
                  <a:pt x="396" y="70"/>
                </a:lnTo>
                <a:lnTo>
                  <a:pt x="406" y="78"/>
                </a:lnTo>
                <a:lnTo>
                  <a:pt x="415" y="84"/>
                </a:lnTo>
                <a:lnTo>
                  <a:pt x="432" y="101"/>
                </a:lnTo>
                <a:lnTo>
                  <a:pt x="448" y="118"/>
                </a:lnTo>
                <a:lnTo>
                  <a:pt x="455" y="126"/>
                </a:lnTo>
                <a:lnTo>
                  <a:pt x="461" y="135"/>
                </a:lnTo>
                <a:lnTo>
                  <a:pt x="467" y="145"/>
                </a:lnTo>
                <a:lnTo>
                  <a:pt x="473" y="155"/>
                </a:lnTo>
                <a:lnTo>
                  <a:pt x="478" y="166"/>
                </a:lnTo>
                <a:lnTo>
                  <a:pt x="484" y="176"/>
                </a:lnTo>
                <a:lnTo>
                  <a:pt x="488" y="187"/>
                </a:lnTo>
                <a:lnTo>
                  <a:pt x="492" y="199"/>
                </a:lnTo>
                <a:lnTo>
                  <a:pt x="496" y="208"/>
                </a:lnTo>
                <a:lnTo>
                  <a:pt x="498" y="220"/>
                </a:lnTo>
                <a:lnTo>
                  <a:pt x="499" y="231"/>
                </a:lnTo>
                <a:lnTo>
                  <a:pt x="501" y="243"/>
                </a:lnTo>
                <a:lnTo>
                  <a:pt x="501" y="254"/>
                </a:lnTo>
                <a:lnTo>
                  <a:pt x="503" y="267"/>
                </a:lnTo>
                <a:lnTo>
                  <a:pt x="503" y="265"/>
                </a:lnTo>
                <a:lnTo>
                  <a:pt x="501" y="279"/>
                </a:lnTo>
                <a:lnTo>
                  <a:pt x="501" y="290"/>
                </a:lnTo>
                <a:lnTo>
                  <a:pt x="499" y="302"/>
                </a:lnTo>
                <a:lnTo>
                  <a:pt x="498" y="313"/>
                </a:lnTo>
                <a:lnTo>
                  <a:pt x="496" y="325"/>
                </a:lnTo>
                <a:lnTo>
                  <a:pt x="492" y="336"/>
                </a:lnTo>
                <a:lnTo>
                  <a:pt x="484" y="357"/>
                </a:lnTo>
                <a:lnTo>
                  <a:pt x="478" y="367"/>
                </a:lnTo>
                <a:lnTo>
                  <a:pt x="473" y="378"/>
                </a:lnTo>
                <a:lnTo>
                  <a:pt x="461" y="397"/>
                </a:lnTo>
                <a:lnTo>
                  <a:pt x="455" y="407"/>
                </a:lnTo>
                <a:lnTo>
                  <a:pt x="448" y="417"/>
                </a:lnTo>
                <a:lnTo>
                  <a:pt x="415" y="449"/>
                </a:lnTo>
                <a:lnTo>
                  <a:pt x="406" y="455"/>
                </a:lnTo>
                <a:lnTo>
                  <a:pt x="396" y="462"/>
                </a:lnTo>
                <a:lnTo>
                  <a:pt x="386" y="468"/>
                </a:lnTo>
                <a:lnTo>
                  <a:pt x="377" y="474"/>
                </a:lnTo>
                <a:lnTo>
                  <a:pt x="367" y="480"/>
                </a:lnTo>
                <a:lnTo>
                  <a:pt x="356" y="485"/>
                </a:lnTo>
                <a:lnTo>
                  <a:pt x="346" y="489"/>
                </a:lnTo>
                <a:lnTo>
                  <a:pt x="335" y="493"/>
                </a:lnTo>
                <a:lnTo>
                  <a:pt x="323" y="497"/>
                </a:lnTo>
                <a:lnTo>
                  <a:pt x="312" y="499"/>
                </a:lnTo>
                <a:lnTo>
                  <a:pt x="289" y="503"/>
                </a:lnTo>
                <a:lnTo>
                  <a:pt x="277" y="503"/>
                </a:lnTo>
                <a:lnTo>
                  <a:pt x="264" y="505"/>
                </a:lnTo>
                <a:lnTo>
                  <a:pt x="266" y="505"/>
                </a:lnTo>
                <a:lnTo>
                  <a:pt x="252" y="503"/>
                </a:lnTo>
                <a:lnTo>
                  <a:pt x="241" y="503"/>
                </a:lnTo>
                <a:lnTo>
                  <a:pt x="229" y="501"/>
                </a:lnTo>
                <a:lnTo>
                  <a:pt x="218" y="499"/>
                </a:lnTo>
                <a:lnTo>
                  <a:pt x="208" y="497"/>
                </a:lnTo>
                <a:lnTo>
                  <a:pt x="197" y="493"/>
                </a:lnTo>
                <a:lnTo>
                  <a:pt x="185" y="489"/>
                </a:lnTo>
                <a:lnTo>
                  <a:pt x="174" y="485"/>
                </a:lnTo>
                <a:lnTo>
                  <a:pt x="164" y="480"/>
                </a:lnTo>
                <a:lnTo>
                  <a:pt x="153" y="474"/>
                </a:lnTo>
                <a:lnTo>
                  <a:pt x="143" y="468"/>
                </a:lnTo>
                <a:lnTo>
                  <a:pt x="134" y="462"/>
                </a:lnTo>
                <a:lnTo>
                  <a:pt x="126" y="457"/>
                </a:lnTo>
                <a:lnTo>
                  <a:pt x="116" y="449"/>
                </a:lnTo>
                <a:lnTo>
                  <a:pt x="84" y="417"/>
                </a:lnTo>
                <a:lnTo>
                  <a:pt x="76" y="407"/>
                </a:lnTo>
                <a:lnTo>
                  <a:pt x="70" y="397"/>
                </a:lnTo>
                <a:lnTo>
                  <a:pt x="65" y="388"/>
                </a:lnTo>
                <a:lnTo>
                  <a:pt x="59" y="378"/>
                </a:lnTo>
                <a:lnTo>
                  <a:pt x="53" y="367"/>
                </a:lnTo>
                <a:lnTo>
                  <a:pt x="47" y="357"/>
                </a:lnTo>
                <a:lnTo>
                  <a:pt x="44" y="346"/>
                </a:lnTo>
                <a:lnTo>
                  <a:pt x="40" y="336"/>
                </a:lnTo>
                <a:lnTo>
                  <a:pt x="38" y="325"/>
                </a:lnTo>
                <a:lnTo>
                  <a:pt x="34" y="313"/>
                </a:lnTo>
                <a:lnTo>
                  <a:pt x="32" y="302"/>
                </a:lnTo>
                <a:lnTo>
                  <a:pt x="30" y="279"/>
                </a:lnTo>
                <a:lnTo>
                  <a:pt x="3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6992845" y="3994233"/>
            <a:ext cx="423862" cy="423863"/>
          </a:xfrm>
          <a:custGeom>
            <a:avLst/>
            <a:gdLst>
              <a:gd name="T0" fmla="*/ 5 w 534"/>
              <a:gd name="T1" fmla="*/ 320 h 534"/>
              <a:gd name="T2" fmla="*/ 21 w 534"/>
              <a:gd name="T3" fmla="*/ 370 h 534"/>
              <a:gd name="T4" fmla="*/ 51 w 534"/>
              <a:gd name="T5" fmla="*/ 425 h 534"/>
              <a:gd name="T6" fmla="*/ 107 w 534"/>
              <a:gd name="T7" fmla="*/ 479 h 534"/>
              <a:gd name="T8" fmla="*/ 151 w 534"/>
              <a:gd name="T9" fmla="*/ 507 h 534"/>
              <a:gd name="T10" fmla="*/ 212 w 534"/>
              <a:gd name="T11" fmla="*/ 528 h 534"/>
              <a:gd name="T12" fmla="*/ 264 w 534"/>
              <a:gd name="T13" fmla="*/ 534 h 534"/>
              <a:gd name="T14" fmla="*/ 306 w 534"/>
              <a:gd name="T15" fmla="*/ 530 h 534"/>
              <a:gd name="T16" fmla="*/ 356 w 534"/>
              <a:gd name="T17" fmla="*/ 517 h 534"/>
              <a:gd name="T18" fmla="*/ 404 w 534"/>
              <a:gd name="T19" fmla="*/ 494 h 534"/>
              <a:gd name="T20" fmla="*/ 453 w 534"/>
              <a:gd name="T21" fmla="*/ 454 h 534"/>
              <a:gd name="T22" fmla="*/ 494 w 534"/>
              <a:gd name="T23" fmla="*/ 404 h 534"/>
              <a:gd name="T24" fmla="*/ 517 w 534"/>
              <a:gd name="T25" fmla="*/ 356 h 534"/>
              <a:gd name="T26" fmla="*/ 530 w 534"/>
              <a:gd name="T27" fmla="*/ 306 h 534"/>
              <a:gd name="T28" fmla="*/ 534 w 534"/>
              <a:gd name="T29" fmla="*/ 264 h 534"/>
              <a:gd name="T30" fmla="*/ 528 w 534"/>
              <a:gd name="T31" fmla="*/ 213 h 534"/>
              <a:gd name="T32" fmla="*/ 507 w 534"/>
              <a:gd name="T33" fmla="*/ 152 h 534"/>
              <a:gd name="T34" fmla="*/ 478 w 534"/>
              <a:gd name="T35" fmla="*/ 108 h 534"/>
              <a:gd name="T36" fmla="*/ 425 w 534"/>
              <a:gd name="T37" fmla="*/ 52 h 534"/>
              <a:gd name="T38" fmla="*/ 369 w 534"/>
              <a:gd name="T39" fmla="*/ 22 h 534"/>
              <a:gd name="T40" fmla="*/ 319 w 534"/>
              <a:gd name="T41" fmla="*/ 6 h 534"/>
              <a:gd name="T42" fmla="*/ 226 w 534"/>
              <a:gd name="T43" fmla="*/ 2 h 534"/>
              <a:gd name="T44" fmla="*/ 174 w 534"/>
              <a:gd name="T45" fmla="*/ 16 h 534"/>
              <a:gd name="T46" fmla="*/ 128 w 534"/>
              <a:gd name="T47" fmla="*/ 39 h 534"/>
              <a:gd name="T48" fmla="*/ 78 w 534"/>
              <a:gd name="T49" fmla="*/ 79 h 534"/>
              <a:gd name="T50" fmla="*/ 38 w 534"/>
              <a:gd name="T51" fmla="*/ 129 h 534"/>
              <a:gd name="T52" fmla="*/ 15 w 534"/>
              <a:gd name="T53" fmla="*/ 175 h 534"/>
              <a:gd name="T54" fmla="*/ 1 w 534"/>
              <a:gd name="T55" fmla="*/ 226 h 534"/>
              <a:gd name="T56" fmla="*/ 30 w 534"/>
              <a:gd name="T57" fmla="*/ 266 h 534"/>
              <a:gd name="T58" fmla="*/ 34 w 534"/>
              <a:gd name="T59" fmla="*/ 219 h 534"/>
              <a:gd name="T60" fmla="*/ 47 w 534"/>
              <a:gd name="T61" fmla="*/ 175 h 534"/>
              <a:gd name="T62" fmla="*/ 70 w 534"/>
              <a:gd name="T63" fmla="*/ 134 h 534"/>
              <a:gd name="T64" fmla="*/ 116 w 534"/>
              <a:gd name="T65" fmla="*/ 85 h 534"/>
              <a:gd name="T66" fmla="*/ 155 w 534"/>
              <a:gd name="T67" fmla="*/ 60 h 534"/>
              <a:gd name="T68" fmla="*/ 195 w 534"/>
              <a:gd name="T69" fmla="*/ 41 h 534"/>
              <a:gd name="T70" fmla="*/ 252 w 534"/>
              <a:gd name="T71" fmla="*/ 31 h 534"/>
              <a:gd name="T72" fmla="*/ 323 w 534"/>
              <a:gd name="T73" fmla="*/ 39 h 534"/>
              <a:gd name="T74" fmla="*/ 367 w 534"/>
              <a:gd name="T75" fmla="*/ 54 h 534"/>
              <a:gd name="T76" fmla="*/ 415 w 534"/>
              <a:gd name="T77" fmla="*/ 85 h 534"/>
              <a:gd name="T78" fmla="*/ 461 w 534"/>
              <a:gd name="T79" fmla="*/ 134 h 534"/>
              <a:gd name="T80" fmla="*/ 484 w 534"/>
              <a:gd name="T81" fmla="*/ 175 h 534"/>
              <a:gd name="T82" fmla="*/ 499 w 534"/>
              <a:gd name="T83" fmla="*/ 230 h 534"/>
              <a:gd name="T84" fmla="*/ 503 w 534"/>
              <a:gd name="T85" fmla="*/ 264 h 534"/>
              <a:gd name="T86" fmla="*/ 498 w 534"/>
              <a:gd name="T87" fmla="*/ 312 h 534"/>
              <a:gd name="T88" fmla="*/ 484 w 534"/>
              <a:gd name="T89" fmla="*/ 356 h 534"/>
              <a:gd name="T90" fmla="*/ 461 w 534"/>
              <a:gd name="T91" fmla="*/ 396 h 534"/>
              <a:gd name="T92" fmla="*/ 415 w 534"/>
              <a:gd name="T93" fmla="*/ 448 h 534"/>
              <a:gd name="T94" fmla="*/ 377 w 534"/>
              <a:gd name="T95" fmla="*/ 473 h 534"/>
              <a:gd name="T96" fmla="*/ 335 w 534"/>
              <a:gd name="T97" fmla="*/ 492 h 534"/>
              <a:gd name="T98" fmla="*/ 289 w 534"/>
              <a:gd name="T99" fmla="*/ 502 h 534"/>
              <a:gd name="T100" fmla="*/ 252 w 534"/>
              <a:gd name="T101" fmla="*/ 502 h 534"/>
              <a:gd name="T102" fmla="*/ 206 w 534"/>
              <a:gd name="T103" fmla="*/ 496 h 534"/>
              <a:gd name="T104" fmla="*/ 155 w 534"/>
              <a:gd name="T105" fmla="*/ 473 h 534"/>
              <a:gd name="T106" fmla="*/ 116 w 534"/>
              <a:gd name="T107" fmla="*/ 448 h 534"/>
              <a:gd name="T108" fmla="*/ 65 w 534"/>
              <a:gd name="T109" fmla="*/ 387 h 534"/>
              <a:gd name="T110" fmla="*/ 44 w 534"/>
              <a:gd name="T111" fmla="*/ 347 h 534"/>
              <a:gd name="T112" fmla="*/ 32 w 534"/>
              <a:gd name="T113" fmla="*/ 301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534">
                <a:moveTo>
                  <a:pt x="0" y="266"/>
                </a:moveTo>
                <a:lnTo>
                  <a:pt x="0" y="280"/>
                </a:lnTo>
                <a:lnTo>
                  <a:pt x="1" y="306"/>
                </a:lnTo>
                <a:lnTo>
                  <a:pt x="5" y="320"/>
                </a:lnTo>
                <a:lnTo>
                  <a:pt x="7" y="331"/>
                </a:lnTo>
                <a:lnTo>
                  <a:pt x="11" y="345"/>
                </a:lnTo>
                <a:lnTo>
                  <a:pt x="15" y="356"/>
                </a:lnTo>
                <a:lnTo>
                  <a:pt x="21" y="370"/>
                </a:lnTo>
                <a:lnTo>
                  <a:pt x="24" y="381"/>
                </a:lnTo>
                <a:lnTo>
                  <a:pt x="32" y="393"/>
                </a:lnTo>
                <a:lnTo>
                  <a:pt x="38" y="404"/>
                </a:lnTo>
                <a:lnTo>
                  <a:pt x="51" y="425"/>
                </a:lnTo>
                <a:lnTo>
                  <a:pt x="61" y="435"/>
                </a:lnTo>
                <a:lnTo>
                  <a:pt x="78" y="454"/>
                </a:lnTo>
                <a:lnTo>
                  <a:pt x="97" y="471"/>
                </a:lnTo>
                <a:lnTo>
                  <a:pt x="107" y="479"/>
                </a:lnTo>
                <a:lnTo>
                  <a:pt x="116" y="486"/>
                </a:lnTo>
                <a:lnTo>
                  <a:pt x="128" y="494"/>
                </a:lnTo>
                <a:lnTo>
                  <a:pt x="139" y="500"/>
                </a:lnTo>
                <a:lnTo>
                  <a:pt x="151" y="507"/>
                </a:lnTo>
                <a:lnTo>
                  <a:pt x="162" y="511"/>
                </a:lnTo>
                <a:lnTo>
                  <a:pt x="187" y="521"/>
                </a:lnTo>
                <a:lnTo>
                  <a:pt x="199" y="525"/>
                </a:lnTo>
                <a:lnTo>
                  <a:pt x="212" y="528"/>
                </a:lnTo>
                <a:lnTo>
                  <a:pt x="226" y="530"/>
                </a:lnTo>
                <a:lnTo>
                  <a:pt x="239" y="532"/>
                </a:lnTo>
                <a:lnTo>
                  <a:pt x="250" y="532"/>
                </a:lnTo>
                <a:lnTo>
                  <a:pt x="264" y="534"/>
                </a:lnTo>
                <a:lnTo>
                  <a:pt x="266" y="534"/>
                </a:lnTo>
                <a:lnTo>
                  <a:pt x="279" y="532"/>
                </a:lnTo>
                <a:lnTo>
                  <a:pt x="293" y="532"/>
                </a:lnTo>
                <a:lnTo>
                  <a:pt x="306" y="530"/>
                </a:lnTo>
                <a:lnTo>
                  <a:pt x="319" y="528"/>
                </a:lnTo>
                <a:lnTo>
                  <a:pt x="331" y="525"/>
                </a:lnTo>
                <a:lnTo>
                  <a:pt x="344" y="521"/>
                </a:lnTo>
                <a:lnTo>
                  <a:pt x="356" y="517"/>
                </a:lnTo>
                <a:lnTo>
                  <a:pt x="369" y="511"/>
                </a:lnTo>
                <a:lnTo>
                  <a:pt x="381" y="507"/>
                </a:lnTo>
                <a:lnTo>
                  <a:pt x="392" y="500"/>
                </a:lnTo>
                <a:lnTo>
                  <a:pt x="404" y="494"/>
                </a:lnTo>
                <a:lnTo>
                  <a:pt x="413" y="488"/>
                </a:lnTo>
                <a:lnTo>
                  <a:pt x="425" y="481"/>
                </a:lnTo>
                <a:lnTo>
                  <a:pt x="434" y="471"/>
                </a:lnTo>
                <a:lnTo>
                  <a:pt x="453" y="454"/>
                </a:lnTo>
                <a:lnTo>
                  <a:pt x="471" y="435"/>
                </a:lnTo>
                <a:lnTo>
                  <a:pt x="480" y="425"/>
                </a:lnTo>
                <a:lnTo>
                  <a:pt x="488" y="414"/>
                </a:lnTo>
                <a:lnTo>
                  <a:pt x="494" y="404"/>
                </a:lnTo>
                <a:lnTo>
                  <a:pt x="499" y="393"/>
                </a:lnTo>
                <a:lnTo>
                  <a:pt x="507" y="381"/>
                </a:lnTo>
                <a:lnTo>
                  <a:pt x="511" y="370"/>
                </a:lnTo>
                <a:lnTo>
                  <a:pt x="517" y="356"/>
                </a:lnTo>
                <a:lnTo>
                  <a:pt x="520" y="345"/>
                </a:lnTo>
                <a:lnTo>
                  <a:pt x="524" y="331"/>
                </a:lnTo>
                <a:lnTo>
                  <a:pt x="528" y="320"/>
                </a:lnTo>
                <a:lnTo>
                  <a:pt x="530" y="306"/>
                </a:lnTo>
                <a:lnTo>
                  <a:pt x="532" y="293"/>
                </a:lnTo>
                <a:lnTo>
                  <a:pt x="532" y="280"/>
                </a:lnTo>
                <a:lnTo>
                  <a:pt x="534" y="266"/>
                </a:lnTo>
                <a:lnTo>
                  <a:pt x="534" y="264"/>
                </a:lnTo>
                <a:lnTo>
                  <a:pt x="532" y="251"/>
                </a:lnTo>
                <a:lnTo>
                  <a:pt x="532" y="240"/>
                </a:lnTo>
                <a:lnTo>
                  <a:pt x="530" y="226"/>
                </a:lnTo>
                <a:lnTo>
                  <a:pt x="528" y="213"/>
                </a:lnTo>
                <a:lnTo>
                  <a:pt x="524" y="199"/>
                </a:lnTo>
                <a:lnTo>
                  <a:pt x="520" y="188"/>
                </a:lnTo>
                <a:lnTo>
                  <a:pt x="511" y="163"/>
                </a:lnTo>
                <a:lnTo>
                  <a:pt x="507" y="152"/>
                </a:lnTo>
                <a:lnTo>
                  <a:pt x="499" y="140"/>
                </a:lnTo>
                <a:lnTo>
                  <a:pt x="494" y="129"/>
                </a:lnTo>
                <a:lnTo>
                  <a:pt x="486" y="117"/>
                </a:lnTo>
                <a:lnTo>
                  <a:pt x="478" y="108"/>
                </a:lnTo>
                <a:lnTo>
                  <a:pt x="471" y="98"/>
                </a:lnTo>
                <a:lnTo>
                  <a:pt x="453" y="79"/>
                </a:lnTo>
                <a:lnTo>
                  <a:pt x="434" y="62"/>
                </a:lnTo>
                <a:lnTo>
                  <a:pt x="425" y="52"/>
                </a:lnTo>
                <a:lnTo>
                  <a:pt x="404" y="39"/>
                </a:lnTo>
                <a:lnTo>
                  <a:pt x="392" y="33"/>
                </a:lnTo>
                <a:lnTo>
                  <a:pt x="381" y="25"/>
                </a:lnTo>
                <a:lnTo>
                  <a:pt x="369" y="22"/>
                </a:lnTo>
                <a:lnTo>
                  <a:pt x="356" y="16"/>
                </a:lnTo>
                <a:lnTo>
                  <a:pt x="344" y="12"/>
                </a:lnTo>
                <a:lnTo>
                  <a:pt x="331" y="8"/>
                </a:lnTo>
                <a:lnTo>
                  <a:pt x="319" y="6"/>
                </a:lnTo>
                <a:lnTo>
                  <a:pt x="306" y="2"/>
                </a:lnTo>
                <a:lnTo>
                  <a:pt x="279" y="0"/>
                </a:lnTo>
                <a:lnTo>
                  <a:pt x="250" y="0"/>
                </a:lnTo>
                <a:lnTo>
                  <a:pt x="226" y="2"/>
                </a:lnTo>
                <a:lnTo>
                  <a:pt x="212" y="6"/>
                </a:lnTo>
                <a:lnTo>
                  <a:pt x="199" y="8"/>
                </a:lnTo>
                <a:lnTo>
                  <a:pt x="187" y="12"/>
                </a:lnTo>
                <a:lnTo>
                  <a:pt x="174" y="16"/>
                </a:lnTo>
                <a:lnTo>
                  <a:pt x="162" y="22"/>
                </a:lnTo>
                <a:lnTo>
                  <a:pt x="151" y="25"/>
                </a:lnTo>
                <a:lnTo>
                  <a:pt x="139" y="33"/>
                </a:lnTo>
                <a:lnTo>
                  <a:pt x="128" y="39"/>
                </a:lnTo>
                <a:lnTo>
                  <a:pt x="116" y="46"/>
                </a:lnTo>
                <a:lnTo>
                  <a:pt x="107" y="52"/>
                </a:lnTo>
                <a:lnTo>
                  <a:pt x="97" y="62"/>
                </a:lnTo>
                <a:lnTo>
                  <a:pt x="78" y="79"/>
                </a:lnTo>
                <a:lnTo>
                  <a:pt x="61" y="98"/>
                </a:lnTo>
                <a:lnTo>
                  <a:pt x="51" y="108"/>
                </a:lnTo>
                <a:lnTo>
                  <a:pt x="46" y="117"/>
                </a:lnTo>
                <a:lnTo>
                  <a:pt x="38" y="129"/>
                </a:lnTo>
                <a:lnTo>
                  <a:pt x="32" y="140"/>
                </a:lnTo>
                <a:lnTo>
                  <a:pt x="24" y="152"/>
                </a:lnTo>
                <a:lnTo>
                  <a:pt x="21" y="163"/>
                </a:lnTo>
                <a:lnTo>
                  <a:pt x="15" y="175"/>
                </a:lnTo>
                <a:lnTo>
                  <a:pt x="11" y="188"/>
                </a:lnTo>
                <a:lnTo>
                  <a:pt x="7" y="199"/>
                </a:lnTo>
                <a:lnTo>
                  <a:pt x="5" y="213"/>
                </a:lnTo>
                <a:lnTo>
                  <a:pt x="1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0" y="266"/>
                </a:lnTo>
                <a:lnTo>
                  <a:pt x="30" y="266"/>
                </a:lnTo>
                <a:lnTo>
                  <a:pt x="30" y="253"/>
                </a:lnTo>
                <a:lnTo>
                  <a:pt x="32" y="230"/>
                </a:lnTo>
                <a:lnTo>
                  <a:pt x="34" y="219"/>
                </a:lnTo>
                <a:lnTo>
                  <a:pt x="38" y="207"/>
                </a:lnTo>
                <a:lnTo>
                  <a:pt x="40" y="196"/>
                </a:lnTo>
                <a:lnTo>
                  <a:pt x="44" y="186"/>
                </a:lnTo>
                <a:lnTo>
                  <a:pt x="47" y="175"/>
                </a:lnTo>
                <a:lnTo>
                  <a:pt x="53" y="165"/>
                </a:lnTo>
                <a:lnTo>
                  <a:pt x="59" y="155"/>
                </a:lnTo>
                <a:lnTo>
                  <a:pt x="65" y="144"/>
                </a:lnTo>
                <a:lnTo>
                  <a:pt x="70" y="134"/>
                </a:lnTo>
                <a:lnTo>
                  <a:pt x="76" y="127"/>
                </a:lnTo>
                <a:lnTo>
                  <a:pt x="84" y="117"/>
                </a:lnTo>
                <a:lnTo>
                  <a:pt x="99" y="100"/>
                </a:lnTo>
                <a:lnTo>
                  <a:pt x="116" y="85"/>
                </a:lnTo>
                <a:lnTo>
                  <a:pt x="126" y="77"/>
                </a:lnTo>
                <a:lnTo>
                  <a:pt x="134" y="71"/>
                </a:lnTo>
                <a:lnTo>
                  <a:pt x="143" y="66"/>
                </a:lnTo>
                <a:lnTo>
                  <a:pt x="155" y="60"/>
                </a:lnTo>
                <a:lnTo>
                  <a:pt x="164" y="54"/>
                </a:lnTo>
                <a:lnTo>
                  <a:pt x="174" y="48"/>
                </a:lnTo>
                <a:lnTo>
                  <a:pt x="185" y="44"/>
                </a:lnTo>
                <a:lnTo>
                  <a:pt x="195" y="41"/>
                </a:lnTo>
                <a:lnTo>
                  <a:pt x="206" y="39"/>
                </a:lnTo>
                <a:lnTo>
                  <a:pt x="218" y="35"/>
                </a:lnTo>
                <a:lnTo>
                  <a:pt x="229" y="33"/>
                </a:lnTo>
                <a:lnTo>
                  <a:pt x="252" y="31"/>
                </a:lnTo>
                <a:lnTo>
                  <a:pt x="277" y="31"/>
                </a:lnTo>
                <a:lnTo>
                  <a:pt x="300" y="33"/>
                </a:lnTo>
                <a:lnTo>
                  <a:pt x="312" y="35"/>
                </a:lnTo>
                <a:lnTo>
                  <a:pt x="323" y="39"/>
                </a:lnTo>
                <a:lnTo>
                  <a:pt x="335" y="41"/>
                </a:lnTo>
                <a:lnTo>
                  <a:pt x="346" y="44"/>
                </a:lnTo>
                <a:lnTo>
                  <a:pt x="356" y="48"/>
                </a:lnTo>
                <a:lnTo>
                  <a:pt x="367" y="54"/>
                </a:lnTo>
                <a:lnTo>
                  <a:pt x="377" y="60"/>
                </a:lnTo>
                <a:lnTo>
                  <a:pt x="386" y="66"/>
                </a:lnTo>
                <a:lnTo>
                  <a:pt x="406" y="77"/>
                </a:lnTo>
                <a:lnTo>
                  <a:pt x="415" y="85"/>
                </a:lnTo>
                <a:lnTo>
                  <a:pt x="432" y="100"/>
                </a:lnTo>
                <a:lnTo>
                  <a:pt x="448" y="117"/>
                </a:lnTo>
                <a:lnTo>
                  <a:pt x="455" y="127"/>
                </a:lnTo>
                <a:lnTo>
                  <a:pt x="461" y="134"/>
                </a:lnTo>
                <a:lnTo>
                  <a:pt x="467" y="144"/>
                </a:lnTo>
                <a:lnTo>
                  <a:pt x="473" y="155"/>
                </a:lnTo>
                <a:lnTo>
                  <a:pt x="478" y="165"/>
                </a:lnTo>
                <a:lnTo>
                  <a:pt x="484" y="175"/>
                </a:lnTo>
                <a:lnTo>
                  <a:pt x="492" y="197"/>
                </a:lnTo>
                <a:lnTo>
                  <a:pt x="496" y="207"/>
                </a:lnTo>
                <a:lnTo>
                  <a:pt x="498" y="219"/>
                </a:lnTo>
                <a:lnTo>
                  <a:pt x="499" y="230"/>
                </a:lnTo>
                <a:lnTo>
                  <a:pt x="501" y="241"/>
                </a:lnTo>
                <a:lnTo>
                  <a:pt x="501" y="253"/>
                </a:lnTo>
                <a:lnTo>
                  <a:pt x="503" y="266"/>
                </a:lnTo>
                <a:lnTo>
                  <a:pt x="503" y="264"/>
                </a:lnTo>
                <a:lnTo>
                  <a:pt x="501" y="278"/>
                </a:lnTo>
                <a:lnTo>
                  <a:pt x="501" y="289"/>
                </a:lnTo>
                <a:lnTo>
                  <a:pt x="499" y="301"/>
                </a:lnTo>
                <a:lnTo>
                  <a:pt x="498" y="312"/>
                </a:lnTo>
                <a:lnTo>
                  <a:pt x="496" y="324"/>
                </a:lnTo>
                <a:lnTo>
                  <a:pt x="492" y="335"/>
                </a:lnTo>
                <a:lnTo>
                  <a:pt x="488" y="347"/>
                </a:lnTo>
                <a:lnTo>
                  <a:pt x="484" y="356"/>
                </a:lnTo>
                <a:lnTo>
                  <a:pt x="478" y="368"/>
                </a:lnTo>
                <a:lnTo>
                  <a:pt x="473" y="377"/>
                </a:lnTo>
                <a:lnTo>
                  <a:pt x="467" y="387"/>
                </a:lnTo>
                <a:lnTo>
                  <a:pt x="461" y="396"/>
                </a:lnTo>
                <a:lnTo>
                  <a:pt x="455" y="406"/>
                </a:lnTo>
                <a:lnTo>
                  <a:pt x="448" y="416"/>
                </a:lnTo>
                <a:lnTo>
                  <a:pt x="432" y="433"/>
                </a:lnTo>
                <a:lnTo>
                  <a:pt x="415" y="448"/>
                </a:lnTo>
                <a:lnTo>
                  <a:pt x="406" y="456"/>
                </a:lnTo>
                <a:lnTo>
                  <a:pt x="396" y="461"/>
                </a:lnTo>
                <a:lnTo>
                  <a:pt x="386" y="467"/>
                </a:lnTo>
                <a:lnTo>
                  <a:pt x="377" y="473"/>
                </a:lnTo>
                <a:lnTo>
                  <a:pt x="367" y="479"/>
                </a:lnTo>
                <a:lnTo>
                  <a:pt x="356" y="484"/>
                </a:lnTo>
                <a:lnTo>
                  <a:pt x="346" y="488"/>
                </a:lnTo>
                <a:lnTo>
                  <a:pt x="335" y="492"/>
                </a:lnTo>
                <a:lnTo>
                  <a:pt x="323" y="496"/>
                </a:lnTo>
                <a:lnTo>
                  <a:pt x="312" y="498"/>
                </a:lnTo>
                <a:lnTo>
                  <a:pt x="300" y="500"/>
                </a:lnTo>
                <a:lnTo>
                  <a:pt x="289" y="502"/>
                </a:lnTo>
                <a:lnTo>
                  <a:pt x="277" y="502"/>
                </a:lnTo>
                <a:lnTo>
                  <a:pt x="264" y="503"/>
                </a:lnTo>
                <a:lnTo>
                  <a:pt x="266" y="503"/>
                </a:lnTo>
                <a:lnTo>
                  <a:pt x="252" y="502"/>
                </a:lnTo>
                <a:lnTo>
                  <a:pt x="241" y="502"/>
                </a:lnTo>
                <a:lnTo>
                  <a:pt x="229" y="500"/>
                </a:lnTo>
                <a:lnTo>
                  <a:pt x="218" y="498"/>
                </a:lnTo>
                <a:lnTo>
                  <a:pt x="206" y="496"/>
                </a:lnTo>
                <a:lnTo>
                  <a:pt x="197" y="492"/>
                </a:lnTo>
                <a:lnTo>
                  <a:pt x="174" y="484"/>
                </a:lnTo>
                <a:lnTo>
                  <a:pt x="164" y="479"/>
                </a:lnTo>
                <a:lnTo>
                  <a:pt x="155" y="473"/>
                </a:lnTo>
                <a:lnTo>
                  <a:pt x="143" y="467"/>
                </a:lnTo>
                <a:lnTo>
                  <a:pt x="134" y="461"/>
                </a:lnTo>
                <a:lnTo>
                  <a:pt x="126" y="456"/>
                </a:lnTo>
                <a:lnTo>
                  <a:pt x="116" y="448"/>
                </a:lnTo>
                <a:lnTo>
                  <a:pt x="99" y="433"/>
                </a:lnTo>
                <a:lnTo>
                  <a:pt x="84" y="416"/>
                </a:lnTo>
                <a:lnTo>
                  <a:pt x="76" y="406"/>
                </a:lnTo>
                <a:lnTo>
                  <a:pt x="65" y="387"/>
                </a:lnTo>
                <a:lnTo>
                  <a:pt x="59" y="377"/>
                </a:lnTo>
                <a:lnTo>
                  <a:pt x="53" y="368"/>
                </a:lnTo>
                <a:lnTo>
                  <a:pt x="47" y="356"/>
                </a:lnTo>
                <a:lnTo>
                  <a:pt x="44" y="347"/>
                </a:lnTo>
                <a:lnTo>
                  <a:pt x="40" y="335"/>
                </a:lnTo>
                <a:lnTo>
                  <a:pt x="38" y="324"/>
                </a:lnTo>
                <a:lnTo>
                  <a:pt x="34" y="312"/>
                </a:lnTo>
                <a:lnTo>
                  <a:pt x="32" y="301"/>
                </a:lnTo>
                <a:lnTo>
                  <a:pt x="30" y="278"/>
                </a:lnTo>
                <a:lnTo>
                  <a:pt x="30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3636870" y="4162507"/>
            <a:ext cx="88900" cy="128588"/>
          </a:xfrm>
          <a:custGeom>
            <a:avLst/>
            <a:gdLst>
              <a:gd name="T0" fmla="*/ 0 w 113"/>
              <a:gd name="T1" fmla="*/ 0 h 160"/>
              <a:gd name="T2" fmla="*/ 0 w 113"/>
              <a:gd name="T3" fmla="*/ 160 h 160"/>
              <a:gd name="T4" fmla="*/ 23 w 113"/>
              <a:gd name="T5" fmla="*/ 160 h 160"/>
              <a:gd name="T6" fmla="*/ 23 w 113"/>
              <a:gd name="T7" fmla="*/ 88 h 160"/>
              <a:gd name="T8" fmla="*/ 101 w 113"/>
              <a:gd name="T9" fmla="*/ 88 h 160"/>
              <a:gd name="T10" fmla="*/ 101 w 113"/>
              <a:gd name="T11" fmla="*/ 69 h 160"/>
              <a:gd name="T12" fmla="*/ 23 w 113"/>
              <a:gd name="T13" fmla="*/ 69 h 160"/>
              <a:gd name="T14" fmla="*/ 23 w 113"/>
              <a:gd name="T15" fmla="*/ 19 h 160"/>
              <a:gd name="T16" fmla="*/ 113 w 113"/>
              <a:gd name="T17" fmla="*/ 19 h 160"/>
              <a:gd name="T18" fmla="*/ 113 w 113"/>
              <a:gd name="T19" fmla="*/ 0 h 160"/>
              <a:gd name="T20" fmla="*/ 0 w 113"/>
              <a:gd name="T2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60">
                <a:moveTo>
                  <a:pt x="0" y="0"/>
                </a:moveTo>
                <a:lnTo>
                  <a:pt x="0" y="160"/>
                </a:lnTo>
                <a:lnTo>
                  <a:pt x="23" y="160"/>
                </a:lnTo>
                <a:lnTo>
                  <a:pt x="23" y="88"/>
                </a:lnTo>
                <a:lnTo>
                  <a:pt x="101" y="88"/>
                </a:lnTo>
                <a:lnTo>
                  <a:pt x="101" y="69"/>
                </a:lnTo>
                <a:lnTo>
                  <a:pt x="23" y="69"/>
                </a:lnTo>
                <a:lnTo>
                  <a:pt x="23" y="19"/>
                </a:lnTo>
                <a:lnTo>
                  <a:pt x="113" y="19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3738470" y="4159332"/>
            <a:ext cx="114300" cy="134938"/>
          </a:xfrm>
          <a:custGeom>
            <a:avLst/>
            <a:gdLst>
              <a:gd name="T0" fmla="*/ 140 w 144"/>
              <a:gd name="T1" fmla="*/ 46 h 168"/>
              <a:gd name="T2" fmla="*/ 138 w 144"/>
              <a:gd name="T3" fmla="*/ 34 h 168"/>
              <a:gd name="T4" fmla="*/ 134 w 144"/>
              <a:gd name="T5" fmla="*/ 27 h 168"/>
              <a:gd name="T6" fmla="*/ 113 w 144"/>
              <a:gd name="T7" fmla="*/ 8 h 168"/>
              <a:gd name="T8" fmla="*/ 104 w 144"/>
              <a:gd name="T9" fmla="*/ 4 h 168"/>
              <a:gd name="T10" fmla="*/ 92 w 144"/>
              <a:gd name="T11" fmla="*/ 2 h 168"/>
              <a:gd name="T12" fmla="*/ 60 w 144"/>
              <a:gd name="T13" fmla="*/ 2 h 168"/>
              <a:gd name="T14" fmla="*/ 48 w 144"/>
              <a:gd name="T15" fmla="*/ 4 h 168"/>
              <a:gd name="T16" fmla="*/ 39 w 144"/>
              <a:gd name="T17" fmla="*/ 10 h 168"/>
              <a:gd name="T18" fmla="*/ 29 w 144"/>
              <a:gd name="T19" fmla="*/ 15 h 168"/>
              <a:gd name="T20" fmla="*/ 21 w 144"/>
              <a:gd name="T21" fmla="*/ 23 h 168"/>
              <a:gd name="T22" fmla="*/ 14 w 144"/>
              <a:gd name="T23" fmla="*/ 31 h 168"/>
              <a:gd name="T24" fmla="*/ 8 w 144"/>
              <a:gd name="T25" fmla="*/ 42 h 168"/>
              <a:gd name="T26" fmla="*/ 4 w 144"/>
              <a:gd name="T27" fmla="*/ 52 h 168"/>
              <a:gd name="T28" fmla="*/ 2 w 144"/>
              <a:gd name="T29" fmla="*/ 65 h 168"/>
              <a:gd name="T30" fmla="*/ 2 w 144"/>
              <a:gd name="T31" fmla="*/ 101 h 168"/>
              <a:gd name="T32" fmla="*/ 4 w 144"/>
              <a:gd name="T33" fmla="*/ 115 h 168"/>
              <a:gd name="T34" fmla="*/ 8 w 144"/>
              <a:gd name="T35" fmla="*/ 126 h 168"/>
              <a:gd name="T36" fmla="*/ 14 w 144"/>
              <a:gd name="T37" fmla="*/ 136 h 168"/>
              <a:gd name="T38" fmla="*/ 19 w 144"/>
              <a:gd name="T39" fmla="*/ 145 h 168"/>
              <a:gd name="T40" fmla="*/ 29 w 144"/>
              <a:gd name="T41" fmla="*/ 153 h 168"/>
              <a:gd name="T42" fmla="*/ 37 w 144"/>
              <a:gd name="T43" fmla="*/ 159 h 168"/>
              <a:gd name="T44" fmla="*/ 48 w 144"/>
              <a:gd name="T45" fmla="*/ 164 h 168"/>
              <a:gd name="T46" fmla="*/ 58 w 144"/>
              <a:gd name="T47" fmla="*/ 166 h 168"/>
              <a:gd name="T48" fmla="*/ 88 w 144"/>
              <a:gd name="T49" fmla="*/ 166 h 168"/>
              <a:gd name="T50" fmla="*/ 102 w 144"/>
              <a:gd name="T51" fmla="*/ 164 h 168"/>
              <a:gd name="T52" fmla="*/ 109 w 144"/>
              <a:gd name="T53" fmla="*/ 159 h 168"/>
              <a:gd name="T54" fmla="*/ 119 w 144"/>
              <a:gd name="T55" fmla="*/ 155 h 168"/>
              <a:gd name="T56" fmla="*/ 131 w 144"/>
              <a:gd name="T57" fmla="*/ 141 h 168"/>
              <a:gd name="T58" fmla="*/ 136 w 144"/>
              <a:gd name="T59" fmla="*/ 132 h 168"/>
              <a:gd name="T60" fmla="*/ 140 w 144"/>
              <a:gd name="T61" fmla="*/ 124 h 168"/>
              <a:gd name="T62" fmla="*/ 144 w 144"/>
              <a:gd name="T63" fmla="*/ 111 h 168"/>
              <a:gd name="T64" fmla="*/ 123 w 144"/>
              <a:gd name="T65" fmla="*/ 109 h 168"/>
              <a:gd name="T66" fmla="*/ 119 w 144"/>
              <a:gd name="T67" fmla="*/ 115 h 168"/>
              <a:gd name="T68" fmla="*/ 117 w 144"/>
              <a:gd name="T69" fmla="*/ 124 h 168"/>
              <a:gd name="T70" fmla="*/ 109 w 144"/>
              <a:gd name="T71" fmla="*/ 134 h 168"/>
              <a:gd name="T72" fmla="*/ 104 w 144"/>
              <a:gd name="T73" fmla="*/ 140 h 168"/>
              <a:gd name="T74" fmla="*/ 96 w 144"/>
              <a:gd name="T75" fmla="*/ 143 h 168"/>
              <a:gd name="T76" fmla="*/ 90 w 144"/>
              <a:gd name="T77" fmla="*/ 147 h 168"/>
              <a:gd name="T78" fmla="*/ 65 w 144"/>
              <a:gd name="T79" fmla="*/ 149 h 168"/>
              <a:gd name="T80" fmla="*/ 56 w 144"/>
              <a:gd name="T81" fmla="*/ 145 h 168"/>
              <a:gd name="T82" fmla="*/ 46 w 144"/>
              <a:gd name="T83" fmla="*/ 140 h 168"/>
              <a:gd name="T84" fmla="*/ 35 w 144"/>
              <a:gd name="T85" fmla="*/ 128 h 168"/>
              <a:gd name="T86" fmla="*/ 31 w 144"/>
              <a:gd name="T87" fmla="*/ 122 h 168"/>
              <a:gd name="T88" fmla="*/ 27 w 144"/>
              <a:gd name="T89" fmla="*/ 113 h 168"/>
              <a:gd name="T90" fmla="*/ 25 w 144"/>
              <a:gd name="T91" fmla="*/ 101 h 168"/>
              <a:gd name="T92" fmla="*/ 25 w 144"/>
              <a:gd name="T93" fmla="*/ 65 h 168"/>
              <a:gd name="T94" fmla="*/ 27 w 144"/>
              <a:gd name="T95" fmla="*/ 54 h 168"/>
              <a:gd name="T96" fmla="*/ 31 w 144"/>
              <a:gd name="T97" fmla="*/ 44 h 168"/>
              <a:gd name="T98" fmla="*/ 46 w 144"/>
              <a:gd name="T99" fmla="*/ 25 h 168"/>
              <a:gd name="T100" fmla="*/ 56 w 144"/>
              <a:gd name="T101" fmla="*/ 21 h 168"/>
              <a:gd name="T102" fmla="*/ 67 w 144"/>
              <a:gd name="T103" fmla="*/ 17 h 168"/>
              <a:gd name="T104" fmla="*/ 94 w 144"/>
              <a:gd name="T105" fmla="*/ 19 h 168"/>
              <a:gd name="T106" fmla="*/ 100 w 144"/>
              <a:gd name="T107" fmla="*/ 23 h 168"/>
              <a:gd name="T108" fmla="*/ 106 w 144"/>
              <a:gd name="T109" fmla="*/ 25 h 168"/>
              <a:gd name="T110" fmla="*/ 109 w 144"/>
              <a:gd name="T111" fmla="*/ 29 h 168"/>
              <a:gd name="T112" fmla="*/ 111 w 144"/>
              <a:gd name="T113" fmla="*/ 34 h 168"/>
              <a:gd name="T114" fmla="*/ 115 w 144"/>
              <a:gd name="T115" fmla="*/ 38 h 168"/>
              <a:gd name="T116" fmla="*/ 117 w 144"/>
              <a:gd name="T117" fmla="*/ 46 h 168"/>
              <a:gd name="T118" fmla="*/ 142 w 144"/>
              <a:gd name="T119" fmla="*/ 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68">
                <a:moveTo>
                  <a:pt x="142" y="52"/>
                </a:moveTo>
                <a:lnTo>
                  <a:pt x="142" y="48"/>
                </a:lnTo>
                <a:lnTo>
                  <a:pt x="140" y="46"/>
                </a:lnTo>
                <a:lnTo>
                  <a:pt x="140" y="40"/>
                </a:lnTo>
                <a:lnTo>
                  <a:pt x="138" y="38"/>
                </a:lnTo>
                <a:lnTo>
                  <a:pt x="138" y="34"/>
                </a:lnTo>
                <a:lnTo>
                  <a:pt x="136" y="32"/>
                </a:lnTo>
                <a:lnTo>
                  <a:pt x="136" y="31"/>
                </a:lnTo>
                <a:lnTo>
                  <a:pt x="134" y="27"/>
                </a:lnTo>
                <a:lnTo>
                  <a:pt x="117" y="10"/>
                </a:lnTo>
                <a:lnTo>
                  <a:pt x="115" y="10"/>
                </a:lnTo>
                <a:lnTo>
                  <a:pt x="113" y="8"/>
                </a:lnTo>
                <a:lnTo>
                  <a:pt x="109" y="6"/>
                </a:lnTo>
                <a:lnTo>
                  <a:pt x="108" y="6"/>
                </a:lnTo>
                <a:lnTo>
                  <a:pt x="104" y="4"/>
                </a:lnTo>
                <a:lnTo>
                  <a:pt x="102" y="4"/>
                </a:lnTo>
                <a:lnTo>
                  <a:pt x="100" y="2"/>
                </a:lnTo>
                <a:lnTo>
                  <a:pt x="92" y="2"/>
                </a:lnTo>
                <a:lnTo>
                  <a:pt x="90" y="0"/>
                </a:lnTo>
                <a:lnTo>
                  <a:pt x="63" y="0"/>
                </a:lnTo>
                <a:lnTo>
                  <a:pt x="60" y="2"/>
                </a:lnTo>
                <a:lnTo>
                  <a:pt x="56" y="2"/>
                </a:lnTo>
                <a:lnTo>
                  <a:pt x="52" y="4"/>
                </a:lnTo>
                <a:lnTo>
                  <a:pt x="48" y="4"/>
                </a:lnTo>
                <a:lnTo>
                  <a:pt x="44" y="6"/>
                </a:lnTo>
                <a:lnTo>
                  <a:pt x="41" y="8"/>
                </a:lnTo>
                <a:lnTo>
                  <a:pt x="39" y="10"/>
                </a:lnTo>
                <a:lnTo>
                  <a:pt x="35" y="11"/>
                </a:lnTo>
                <a:lnTo>
                  <a:pt x="31" y="13"/>
                </a:lnTo>
                <a:lnTo>
                  <a:pt x="29" y="15"/>
                </a:lnTo>
                <a:lnTo>
                  <a:pt x="25" y="17"/>
                </a:lnTo>
                <a:lnTo>
                  <a:pt x="23" y="19"/>
                </a:lnTo>
                <a:lnTo>
                  <a:pt x="21" y="23"/>
                </a:lnTo>
                <a:lnTo>
                  <a:pt x="18" y="25"/>
                </a:lnTo>
                <a:lnTo>
                  <a:pt x="16" y="29"/>
                </a:lnTo>
                <a:lnTo>
                  <a:pt x="14" y="31"/>
                </a:lnTo>
                <a:lnTo>
                  <a:pt x="12" y="34"/>
                </a:lnTo>
                <a:lnTo>
                  <a:pt x="10" y="38"/>
                </a:lnTo>
                <a:lnTo>
                  <a:pt x="8" y="42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5"/>
                </a:lnTo>
                <a:lnTo>
                  <a:pt x="2" y="61"/>
                </a:lnTo>
                <a:lnTo>
                  <a:pt x="2" y="65"/>
                </a:lnTo>
                <a:lnTo>
                  <a:pt x="0" y="69"/>
                </a:lnTo>
                <a:lnTo>
                  <a:pt x="0" y="97"/>
                </a:lnTo>
                <a:lnTo>
                  <a:pt x="2" y="101"/>
                </a:lnTo>
                <a:lnTo>
                  <a:pt x="2" y="105"/>
                </a:lnTo>
                <a:lnTo>
                  <a:pt x="4" y="111"/>
                </a:lnTo>
                <a:lnTo>
                  <a:pt x="4" y="115"/>
                </a:lnTo>
                <a:lnTo>
                  <a:pt x="6" y="119"/>
                </a:lnTo>
                <a:lnTo>
                  <a:pt x="6" y="122"/>
                </a:lnTo>
                <a:lnTo>
                  <a:pt x="8" y="126"/>
                </a:lnTo>
                <a:lnTo>
                  <a:pt x="10" y="130"/>
                </a:lnTo>
                <a:lnTo>
                  <a:pt x="12" y="134"/>
                </a:lnTo>
                <a:lnTo>
                  <a:pt x="14" y="136"/>
                </a:lnTo>
                <a:lnTo>
                  <a:pt x="16" y="140"/>
                </a:lnTo>
                <a:lnTo>
                  <a:pt x="18" y="143"/>
                </a:lnTo>
                <a:lnTo>
                  <a:pt x="19" y="145"/>
                </a:lnTo>
                <a:lnTo>
                  <a:pt x="23" y="147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5" y="157"/>
                </a:lnTo>
                <a:lnTo>
                  <a:pt x="37" y="159"/>
                </a:lnTo>
                <a:lnTo>
                  <a:pt x="41" y="161"/>
                </a:lnTo>
                <a:lnTo>
                  <a:pt x="44" y="163"/>
                </a:lnTo>
                <a:lnTo>
                  <a:pt x="48" y="164"/>
                </a:lnTo>
                <a:lnTo>
                  <a:pt x="50" y="164"/>
                </a:lnTo>
                <a:lnTo>
                  <a:pt x="54" y="166"/>
                </a:lnTo>
                <a:lnTo>
                  <a:pt x="58" y="166"/>
                </a:lnTo>
                <a:lnTo>
                  <a:pt x="62" y="168"/>
                </a:lnTo>
                <a:lnTo>
                  <a:pt x="85" y="168"/>
                </a:lnTo>
                <a:lnTo>
                  <a:pt x="88" y="166"/>
                </a:lnTo>
                <a:lnTo>
                  <a:pt x="96" y="166"/>
                </a:lnTo>
                <a:lnTo>
                  <a:pt x="98" y="164"/>
                </a:lnTo>
                <a:lnTo>
                  <a:pt x="102" y="164"/>
                </a:lnTo>
                <a:lnTo>
                  <a:pt x="104" y="163"/>
                </a:lnTo>
                <a:lnTo>
                  <a:pt x="108" y="161"/>
                </a:lnTo>
                <a:lnTo>
                  <a:pt x="109" y="159"/>
                </a:lnTo>
                <a:lnTo>
                  <a:pt x="113" y="159"/>
                </a:lnTo>
                <a:lnTo>
                  <a:pt x="115" y="157"/>
                </a:lnTo>
                <a:lnTo>
                  <a:pt x="119" y="155"/>
                </a:lnTo>
                <a:lnTo>
                  <a:pt x="123" y="151"/>
                </a:lnTo>
                <a:lnTo>
                  <a:pt x="125" y="147"/>
                </a:lnTo>
                <a:lnTo>
                  <a:pt x="131" y="141"/>
                </a:lnTo>
                <a:lnTo>
                  <a:pt x="132" y="138"/>
                </a:lnTo>
                <a:lnTo>
                  <a:pt x="134" y="136"/>
                </a:lnTo>
                <a:lnTo>
                  <a:pt x="136" y="132"/>
                </a:lnTo>
                <a:lnTo>
                  <a:pt x="138" y="130"/>
                </a:lnTo>
                <a:lnTo>
                  <a:pt x="138" y="126"/>
                </a:lnTo>
                <a:lnTo>
                  <a:pt x="140" y="124"/>
                </a:lnTo>
                <a:lnTo>
                  <a:pt x="142" y="120"/>
                </a:lnTo>
                <a:lnTo>
                  <a:pt x="142" y="113"/>
                </a:lnTo>
                <a:lnTo>
                  <a:pt x="144" y="111"/>
                </a:lnTo>
                <a:lnTo>
                  <a:pt x="144" y="103"/>
                </a:lnTo>
                <a:lnTo>
                  <a:pt x="123" y="103"/>
                </a:lnTo>
                <a:lnTo>
                  <a:pt x="123" y="109"/>
                </a:lnTo>
                <a:lnTo>
                  <a:pt x="121" y="111"/>
                </a:lnTo>
                <a:lnTo>
                  <a:pt x="121" y="113"/>
                </a:lnTo>
                <a:lnTo>
                  <a:pt x="119" y="115"/>
                </a:lnTo>
                <a:lnTo>
                  <a:pt x="119" y="120"/>
                </a:lnTo>
                <a:lnTo>
                  <a:pt x="117" y="122"/>
                </a:lnTo>
                <a:lnTo>
                  <a:pt x="117" y="124"/>
                </a:lnTo>
                <a:lnTo>
                  <a:pt x="113" y="128"/>
                </a:lnTo>
                <a:lnTo>
                  <a:pt x="113" y="130"/>
                </a:lnTo>
                <a:lnTo>
                  <a:pt x="109" y="134"/>
                </a:lnTo>
                <a:lnTo>
                  <a:pt x="108" y="134"/>
                </a:lnTo>
                <a:lnTo>
                  <a:pt x="108" y="136"/>
                </a:lnTo>
                <a:lnTo>
                  <a:pt x="104" y="140"/>
                </a:lnTo>
                <a:lnTo>
                  <a:pt x="102" y="140"/>
                </a:lnTo>
                <a:lnTo>
                  <a:pt x="98" y="143"/>
                </a:lnTo>
                <a:lnTo>
                  <a:pt x="96" y="143"/>
                </a:lnTo>
                <a:lnTo>
                  <a:pt x="94" y="145"/>
                </a:lnTo>
                <a:lnTo>
                  <a:pt x="92" y="145"/>
                </a:lnTo>
                <a:lnTo>
                  <a:pt x="90" y="147"/>
                </a:lnTo>
                <a:lnTo>
                  <a:pt x="86" y="147"/>
                </a:lnTo>
                <a:lnTo>
                  <a:pt x="85" y="149"/>
                </a:lnTo>
                <a:lnTo>
                  <a:pt x="65" y="149"/>
                </a:lnTo>
                <a:lnTo>
                  <a:pt x="63" y="147"/>
                </a:lnTo>
                <a:lnTo>
                  <a:pt x="58" y="147"/>
                </a:lnTo>
                <a:lnTo>
                  <a:pt x="56" y="145"/>
                </a:lnTo>
                <a:lnTo>
                  <a:pt x="54" y="145"/>
                </a:lnTo>
                <a:lnTo>
                  <a:pt x="50" y="143"/>
                </a:lnTo>
                <a:lnTo>
                  <a:pt x="46" y="140"/>
                </a:lnTo>
                <a:lnTo>
                  <a:pt x="44" y="140"/>
                </a:lnTo>
                <a:lnTo>
                  <a:pt x="37" y="132"/>
                </a:lnTo>
                <a:lnTo>
                  <a:pt x="35" y="128"/>
                </a:lnTo>
                <a:lnTo>
                  <a:pt x="33" y="126"/>
                </a:lnTo>
                <a:lnTo>
                  <a:pt x="33" y="124"/>
                </a:lnTo>
                <a:lnTo>
                  <a:pt x="31" y="122"/>
                </a:lnTo>
                <a:lnTo>
                  <a:pt x="29" y="119"/>
                </a:lnTo>
                <a:lnTo>
                  <a:pt x="29" y="117"/>
                </a:lnTo>
                <a:lnTo>
                  <a:pt x="27" y="113"/>
                </a:lnTo>
                <a:lnTo>
                  <a:pt x="27" y="111"/>
                </a:lnTo>
                <a:lnTo>
                  <a:pt x="25" y="107"/>
                </a:lnTo>
                <a:lnTo>
                  <a:pt x="25" y="101"/>
                </a:lnTo>
                <a:lnTo>
                  <a:pt x="23" y="97"/>
                </a:lnTo>
                <a:lnTo>
                  <a:pt x="23" y="69"/>
                </a:lnTo>
                <a:lnTo>
                  <a:pt x="25" y="65"/>
                </a:lnTo>
                <a:lnTo>
                  <a:pt x="25" y="59"/>
                </a:lnTo>
                <a:lnTo>
                  <a:pt x="27" y="55"/>
                </a:lnTo>
                <a:lnTo>
                  <a:pt x="27" y="54"/>
                </a:lnTo>
                <a:lnTo>
                  <a:pt x="29" y="50"/>
                </a:lnTo>
                <a:lnTo>
                  <a:pt x="29" y="48"/>
                </a:lnTo>
                <a:lnTo>
                  <a:pt x="31" y="44"/>
                </a:lnTo>
                <a:lnTo>
                  <a:pt x="35" y="40"/>
                </a:lnTo>
                <a:lnTo>
                  <a:pt x="35" y="36"/>
                </a:lnTo>
                <a:lnTo>
                  <a:pt x="46" y="25"/>
                </a:lnTo>
                <a:lnTo>
                  <a:pt x="50" y="25"/>
                </a:lnTo>
                <a:lnTo>
                  <a:pt x="54" y="21"/>
                </a:lnTo>
                <a:lnTo>
                  <a:pt x="56" y="21"/>
                </a:lnTo>
                <a:lnTo>
                  <a:pt x="60" y="19"/>
                </a:lnTo>
                <a:lnTo>
                  <a:pt x="65" y="19"/>
                </a:lnTo>
                <a:lnTo>
                  <a:pt x="67" y="17"/>
                </a:lnTo>
                <a:lnTo>
                  <a:pt x="86" y="17"/>
                </a:lnTo>
                <a:lnTo>
                  <a:pt x="88" y="19"/>
                </a:lnTo>
                <a:lnTo>
                  <a:pt x="94" y="19"/>
                </a:lnTo>
                <a:lnTo>
                  <a:pt x="96" y="21"/>
                </a:lnTo>
                <a:lnTo>
                  <a:pt x="98" y="21"/>
                </a:lnTo>
                <a:lnTo>
                  <a:pt x="100" y="23"/>
                </a:lnTo>
                <a:lnTo>
                  <a:pt x="102" y="23"/>
                </a:lnTo>
                <a:lnTo>
                  <a:pt x="104" y="25"/>
                </a:lnTo>
                <a:lnTo>
                  <a:pt x="106" y="25"/>
                </a:lnTo>
                <a:lnTo>
                  <a:pt x="106" y="27"/>
                </a:lnTo>
                <a:lnTo>
                  <a:pt x="108" y="29"/>
                </a:lnTo>
                <a:lnTo>
                  <a:pt x="109" y="29"/>
                </a:lnTo>
                <a:lnTo>
                  <a:pt x="109" y="31"/>
                </a:lnTo>
                <a:lnTo>
                  <a:pt x="111" y="32"/>
                </a:lnTo>
                <a:lnTo>
                  <a:pt x="111" y="34"/>
                </a:lnTo>
                <a:lnTo>
                  <a:pt x="113" y="34"/>
                </a:lnTo>
                <a:lnTo>
                  <a:pt x="113" y="36"/>
                </a:lnTo>
                <a:lnTo>
                  <a:pt x="115" y="38"/>
                </a:lnTo>
                <a:lnTo>
                  <a:pt x="115" y="40"/>
                </a:lnTo>
                <a:lnTo>
                  <a:pt x="117" y="42"/>
                </a:lnTo>
                <a:lnTo>
                  <a:pt x="117" y="46"/>
                </a:lnTo>
                <a:lnTo>
                  <a:pt x="119" y="48"/>
                </a:lnTo>
                <a:lnTo>
                  <a:pt x="119" y="52"/>
                </a:lnTo>
                <a:lnTo>
                  <a:pt x="14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3863882" y="4165683"/>
            <a:ext cx="84138" cy="125413"/>
          </a:xfrm>
          <a:custGeom>
            <a:avLst/>
            <a:gdLst>
              <a:gd name="T0" fmla="*/ 46 w 108"/>
              <a:gd name="T1" fmla="*/ 89 h 156"/>
              <a:gd name="T2" fmla="*/ 37 w 108"/>
              <a:gd name="T3" fmla="*/ 93 h 156"/>
              <a:gd name="T4" fmla="*/ 10 w 108"/>
              <a:gd name="T5" fmla="*/ 118 h 156"/>
              <a:gd name="T6" fmla="*/ 6 w 108"/>
              <a:gd name="T7" fmla="*/ 126 h 156"/>
              <a:gd name="T8" fmla="*/ 4 w 108"/>
              <a:gd name="T9" fmla="*/ 133 h 156"/>
              <a:gd name="T10" fmla="*/ 0 w 108"/>
              <a:gd name="T11" fmla="*/ 145 h 156"/>
              <a:gd name="T12" fmla="*/ 108 w 108"/>
              <a:gd name="T13" fmla="*/ 137 h 156"/>
              <a:gd name="T14" fmla="*/ 25 w 108"/>
              <a:gd name="T15" fmla="*/ 133 h 156"/>
              <a:gd name="T16" fmla="*/ 27 w 108"/>
              <a:gd name="T17" fmla="*/ 128 h 156"/>
              <a:gd name="T18" fmla="*/ 33 w 108"/>
              <a:gd name="T19" fmla="*/ 122 h 156"/>
              <a:gd name="T20" fmla="*/ 35 w 108"/>
              <a:gd name="T21" fmla="*/ 118 h 156"/>
              <a:gd name="T22" fmla="*/ 42 w 108"/>
              <a:gd name="T23" fmla="*/ 114 h 156"/>
              <a:gd name="T24" fmla="*/ 46 w 108"/>
              <a:gd name="T25" fmla="*/ 111 h 156"/>
              <a:gd name="T26" fmla="*/ 54 w 108"/>
              <a:gd name="T27" fmla="*/ 105 h 156"/>
              <a:gd name="T28" fmla="*/ 60 w 108"/>
              <a:gd name="T29" fmla="*/ 103 h 156"/>
              <a:gd name="T30" fmla="*/ 77 w 108"/>
              <a:gd name="T31" fmla="*/ 93 h 156"/>
              <a:gd name="T32" fmla="*/ 83 w 108"/>
              <a:gd name="T33" fmla="*/ 91 h 156"/>
              <a:gd name="T34" fmla="*/ 96 w 108"/>
              <a:gd name="T35" fmla="*/ 80 h 156"/>
              <a:gd name="T36" fmla="*/ 100 w 108"/>
              <a:gd name="T37" fmla="*/ 72 h 156"/>
              <a:gd name="T38" fmla="*/ 104 w 108"/>
              <a:gd name="T39" fmla="*/ 67 h 156"/>
              <a:gd name="T40" fmla="*/ 106 w 108"/>
              <a:gd name="T41" fmla="*/ 57 h 156"/>
              <a:gd name="T42" fmla="*/ 106 w 108"/>
              <a:gd name="T43" fmla="*/ 34 h 156"/>
              <a:gd name="T44" fmla="*/ 104 w 108"/>
              <a:gd name="T45" fmla="*/ 24 h 156"/>
              <a:gd name="T46" fmla="*/ 98 w 108"/>
              <a:gd name="T47" fmla="*/ 17 h 156"/>
              <a:gd name="T48" fmla="*/ 90 w 108"/>
              <a:gd name="T49" fmla="*/ 9 h 156"/>
              <a:gd name="T50" fmla="*/ 83 w 108"/>
              <a:gd name="T51" fmla="*/ 5 h 156"/>
              <a:gd name="T52" fmla="*/ 75 w 108"/>
              <a:gd name="T53" fmla="*/ 2 h 156"/>
              <a:gd name="T54" fmla="*/ 44 w 108"/>
              <a:gd name="T55" fmla="*/ 0 h 156"/>
              <a:gd name="T56" fmla="*/ 35 w 108"/>
              <a:gd name="T57" fmla="*/ 3 h 156"/>
              <a:gd name="T58" fmla="*/ 29 w 108"/>
              <a:gd name="T59" fmla="*/ 5 h 156"/>
              <a:gd name="T60" fmla="*/ 16 w 108"/>
              <a:gd name="T61" fmla="*/ 17 h 156"/>
              <a:gd name="T62" fmla="*/ 12 w 108"/>
              <a:gd name="T63" fmla="*/ 26 h 156"/>
              <a:gd name="T64" fmla="*/ 8 w 108"/>
              <a:gd name="T65" fmla="*/ 32 h 156"/>
              <a:gd name="T66" fmla="*/ 6 w 108"/>
              <a:gd name="T67" fmla="*/ 55 h 156"/>
              <a:gd name="T68" fmla="*/ 27 w 108"/>
              <a:gd name="T69" fmla="*/ 42 h 156"/>
              <a:gd name="T70" fmla="*/ 29 w 108"/>
              <a:gd name="T71" fmla="*/ 32 h 156"/>
              <a:gd name="T72" fmla="*/ 37 w 108"/>
              <a:gd name="T73" fmla="*/ 24 h 156"/>
              <a:gd name="T74" fmla="*/ 41 w 108"/>
              <a:gd name="T75" fmla="*/ 23 h 156"/>
              <a:gd name="T76" fmla="*/ 48 w 108"/>
              <a:gd name="T77" fmla="*/ 19 h 156"/>
              <a:gd name="T78" fmla="*/ 71 w 108"/>
              <a:gd name="T79" fmla="*/ 21 h 156"/>
              <a:gd name="T80" fmla="*/ 77 w 108"/>
              <a:gd name="T81" fmla="*/ 24 h 156"/>
              <a:gd name="T82" fmla="*/ 81 w 108"/>
              <a:gd name="T83" fmla="*/ 26 h 156"/>
              <a:gd name="T84" fmla="*/ 83 w 108"/>
              <a:gd name="T85" fmla="*/ 30 h 156"/>
              <a:gd name="T86" fmla="*/ 87 w 108"/>
              <a:gd name="T87" fmla="*/ 34 h 156"/>
              <a:gd name="T88" fmla="*/ 88 w 108"/>
              <a:gd name="T89" fmla="*/ 53 h 156"/>
              <a:gd name="T90" fmla="*/ 85 w 108"/>
              <a:gd name="T91" fmla="*/ 59 h 156"/>
              <a:gd name="T92" fmla="*/ 81 w 108"/>
              <a:gd name="T93" fmla="*/ 67 h 156"/>
              <a:gd name="T94" fmla="*/ 77 w 108"/>
              <a:gd name="T95" fmla="*/ 68 h 156"/>
              <a:gd name="T96" fmla="*/ 65 w 108"/>
              <a:gd name="T97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56">
                <a:moveTo>
                  <a:pt x="52" y="86"/>
                </a:moveTo>
                <a:lnTo>
                  <a:pt x="48" y="88"/>
                </a:lnTo>
                <a:lnTo>
                  <a:pt x="46" y="89"/>
                </a:lnTo>
                <a:lnTo>
                  <a:pt x="42" y="91"/>
                </a:lnTo>
                <a:lnTo>
                  <a:pt x="41" y="91"/>
                </a:lnTo>
                <a:lnTo>
                  <a:pt x="37" y="93"/>
                </a:lnTo>
                <a:lnTo>
                  <a:pt x="35" y="95"/>
                </a:lnTo>
                <a:lnTo>
                  <a:pt x="31" y="97"/>
                </a:lnTo>
                <a:lnTo>
                  <a:pt x="10" y="118"/>
                </a:lnTo>
                <a:lnTo>
                  <a:pt x="8" y="122"/>
                </a:lnTo>
                <a:lnTo>
                  <a:pt x="8" y="124"/>
                </a:lnTo>
                <a:lnTo>
                  <a:pt x="6" y="126"/>
                </a:lnTo>
                <a:lnTo>
                  <a:pt x="6" y="128"/>
                </a:lnTo>
                <a:lnTo>
                  <a:pt x="4" y="132"/>
                </a:lnTo>
                <a:lnTo>
                  <a:pt x="4" y="133"/>
                </a:lnTo>
                <a:lnTo>
                  <a:pt x="2" y="135"/>
                </a:lnTo>
                <a:lnTo>
                  <a:pt x="2" y="141"/>
                </a:lnTo>
                <a:lnTo>
                  <a:pt x="0" y="145"/>
                </a:lnTo>
                <a:lnTo>
                  <a:pt x="0" y="156"/>
                </a:lnTo>
                <a:lnTo>
                  <a:pt x="108" y="156"/>
                </a:lnTo>
                <a:lnTo>
                  <a:pt x="108" y="137"/>
                </a:lnTo>
                <a:lnTo>
                  <a:pt x="23" y="137"/>
                </a:lnTo>
                <a:lnTo>
                  <a:pt x="23" y="135"/>
                </a:lnTo>
                <a:lnTo>
                  <a:pt x="25" y="133"/>
                </a:lnTo>
                <a:lnTo>
                  <a:pt x="25" y="130"/>
                </a:lnTo>
                <a:lnTo>
                  <a:pt x="27" y="130"/>
                </a:lnTo>
                <a:lnTo>
                  <a:pt x="27" y="128"/>
                </a:lnTo>
                <a:lnTo>
                  <a:pt x="29" y="128"/>
                </a:lnTo>
                <a:lnTo>
                  <a:pt x="29" y="126"/>
                </a:lnTo>
                <a:lnTo>
                  <a:pt x="33" y="122"/>
                </a:lnTo>
                <a:lnTo>
                  <a:pt x="33" y="120"/>
                </a:lnTo>
                <a:lnTo>
                  <a:pt x="35" y="120"/>
                </a:lnTo>
                <a:lnTo>
                  <a:pt x="35" y="118"/>
                </a:lnTo>
                <a:lnTo>
                  <a:pt x="37" y="118"/>
                </a:lnTo>
                <a:lnTo>
                  <a:pt x="41" y="114"/>
                </a:lnTo>
                <a:lnTo>
                  <a:pt x="42" y="114"/>
                </a:lnTo>
                <a:lnTo>
                  <a:pt x="44" y="112"/>
                </a:lnTo>
                <a:lnTo>
                  <a:pt x="44" y="111"/>
                </a:lnTo>
                <a:lnTo>
                  <a:pt x="46" y="111"/>
                </a:lnTo>
                <a:lnTo>
                  <a:pt x="48" y="109"/>
                </a:lnTo>
                <a:lnTo>
                  <a:pt x="50" y="109"/>
                </a:lnTo>
                <a:lnTo>
                  <a:pt x="54" y="105"/>
                </a:lnTo>
                <a:lnTo>
                  <a:pt x="56" y="105"/>
                </a:lnTo>
                <a:lnTo>
                  <a:pt x="58" y="103"/>
                </a:lnTo>
                <a:lnTo>
                  <a:pt x="60" y="103"/>
                </a:lnTo>
                <a:lnTo>
                  <a:pt x="62" y="101"/>
                </a:lnTo>
                <a:lnTo>
                  <a:pt x="75" y="95"/>
                </a:lnTo>
                <a:lnTo>
                  <a:pt x="77" y="93"/>
                </a:lnTo>
                <a:lnTo>
                  <a:pt x="79" y="93"/>
                </a:lnTo>
                <a:lnTo>
                  <a:pt x="81" y="91"/>
                </a:lnTo>
                <a:lnTo>
                  <a:pt x="83" y="91"/>
                </a:lnTo>
                <a:lnTo>
                  <a:pt x="87" y="88"/>
                </a:lnTo>
                <a:lnTo>
                  <a:pt x="88" y="88"/>
                </a:lnTo>
                <a:lnTo>
                  <a:pt x="96" y="80"/>
                </a:lnTo>
                <a:lnTo>
                  <a:pt x="96" y="78"/>
                </a:lnTo>
                <a:lnTo>
                  <a:pt x="100" y="74"/>
                </a:lnTo>
                <a:lnTo>
                  <a:pt x="100" y="72"/>
                </a:lnTo>
                <a:lnTo>
                  <a:pt x="102" y="70"/>
                </a:lnTo>
                <a:lnTo>
                  <a:pt x="102" y="68"/>
                </a:lnTo>
                <a:lnTo>
                  <a:pt x="104" y="67"/>
                </a:lnTo>
                <a:lnTo>
                  <a:pt x="104" y="65"/>
                </a:lnTo>
                <a:lnTo>
                  <a:pt x="106" y="63"/>
                </a:lnTo>
                <a:lnTo>
                  <a:pt x="106" y="57"/>
                </a:lnTo>
                <a:lnTo>
                  <a:pt x="108" y="55"/>
                </a:lnTo>
                <a:lnTo>
                  <a:pt x="108" y="36"/>
                </a:lnTo>
                <a:lnTo>
                  <a:pt x="106" y="34"/>
                </a:lnTo>
                <a:lnTo>
                  <a:pt x="106" y="28"/>
                </a:lnTo>
                <a:lnTo>
                  <a:pt x="104" y="26"/>
                </a:lnTo>
                <a:lnTo>
                  <a:pt x="104" y="24"/>
                </a:lnTo>
                <a:lnTo>
                  <a:pt x="102" y="23"/>
                </a:lnTo>
                <a:lnTo>
                  <a:pt x="102" y="21"/>
                </a:lnTo>
                <a:lnTo>
                  <a:pt x="98" y="17"/>
                </a:lnTo>
                <a:lnTo>
                  <a:pt x="98" y="15"/>
                </a:lnTo>
                <a:lnTo>
                  <a:pt x="96" y="15"/>
                </a:lnTo>
                <a:lnTo>
                  <a:pt x="90" y="9"/>
                </a:lnTo>
                <a:lnTo>
                  <a:pt x="88" y="9"/>
                </a:lnTo>
                <a:lnTo>
                  <a:pt x="85" y="5"/>
                </a:lnTo>
                <a:lnTo>
                  <a:pt x="83" y="5"/>
                </a:lnTo>
                <a:lnTo>
                  <a:pt x="81" y="3"/>
                </a:lnTo>
                <a:lnTo>
                  <a:pt x="77" y="3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7" y="2"/>
                </a:lnTo>
                <a:lnTo>
                  <a:pt x="35" y="3"/>
                </a:lnTo>
                <a:lnTo>
                  <a:pt x="33" y="3"/>
                </a:lnTo>
                <a:lnTo>
                  <a:pt x="31" y="5"/>
                </a:lnTo>
                <a:lnTo>
                  <a:pt x="29" y="5"/>
                </a:lnTo>
                <a:lnTo>
                  <a:pt x="23" y="11"/>
                </a:lnTo>
                <a:lnTo>
                  <a:pt x="21" y="11"/>
                </a:lnTo>
                <a:lnTo>
                  <a:pt x="16" y="17"/>
                </a:lnTo>
                <a:lnTo>
                  <a:pt x="16" y="19"/>
                </a:lnTo>
                <a:lnTo>
                  <a:pt x="12" y="23"/>
                </a:lnTo>
                <a:lnTo>
                  <a:pt x="12" y="26"/>
                </a:lnTo>
                <a:lnTo>
                  <a:pt x="10" y="28"/>
                </a:lnTo>
                <a:lnTo>
                  <a:pt x="10" y="30"/>
                </a:lnTo>
                <a:lnTo>
                  <a:pt x="8" y="32"/>
                </a:lnTo>
                <a:lnTo>
                  <a:pt x="8" y="38"/>
                </a:lnTo>
                <a:lnTo>
                  <a:pt x="6" y="42"/>
                </a:lnTo>
                <a:lnTo>
                  <a:pt x="6" y="55"/>
                </a:lnTo>
                <a:lnTo>
                  <a:pt x="25" y="55"/>
                </a:lnTo>
                <a:lnTo>
                  <a:pt x="25" y="44"/>
                </a:lnTo>
                <a:lnTo>
                  <a:pt x="27" y="42"/>
                </a:lnTo>
                <a:lnTo>
                  <a:pt x="27" y="38"/>
                </a:lnTo>
                <a:lnTo>
                  <a:pt x="29" y="36"/>
                </a:lnTo>
                <a:lnTo>
                  <a:pt x="29" y="32"/>
                </a:lnTo>
                <a:lnTo>
                  <a:pt x="31" y="32"/>
                </a:lnTo>
                <a:lnTo>
                  <a:pt x="31" y="30"/>
                </a:lnTo>
                <a:lnTo>
                  <a:pt x="37" y="24"/>
                </a:lnTo>
                <a:lnTo>
                  <a:pt x="39" y="24"/>
                </a:lnTo>
                <a:lnTo>
                  <a:pt x="39" y="23"/>
                </a:lnTo>
                <a:lnTo>
                  <a:pt x="41" y="23"/>
                </a:lnTo>
                <a:lnTo>
                  <a:pt x="42" y="21"/>
                </a:lnTo>
                <a:lnTo>
                  <a:pt x="46" y="21"/>
                </a:lnTo>
                <a:lnTo>
                  <a:pt x="48" y="19"/>
                </a:lnTo>
                <a:lnTo>
                  <a:pt x="64" y="19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5" y="23"/>
                </a:lnTo>
                <a:lnTo>
                  <a:pt x="77" y="24"/>
                </a:lnTo>
                <a:lnTo>
                  <a:pt x="79" y="24"/>
                </a:lnTo>
                <a:lnTo>
                  <a:pt x="79" y="26"/>
                </a:lnTo>
                <a:lnTo>
                  <a:pt x="81" y="26"/>
                </a:lnTo>
                <a:lnTo>
                  <a:pt x="81" y="28"/>
                </a:lnTo>
                <a:lnTo>
                  <a:pt x="83" y="28"/>
                </a:lnTo>
                <a:lnTo>
                  <a:pt x="83" y="30"/>
                </a:lnTo>
                <a:lnTo>
                  <a:pt x="85" y="30"/>
                </a:lnTo>
                <a:lnTo>
                  <a:pt x="85" y="32"/>
                </a:lnTo>
                <a:lnTo>
                  <a:pt x="87" y="34"/>
                </a:lnTo>
                <a:lnTo>
                  <a:pt x="87" y="36"/>
                </a:lnTo>
                <a:lnTo>
                  <a:pt x="88" y="38"/>
                </a:lnTo>
                <a:lnTo>
                  <a:pt x="88" y="53"/>
                </a:lnTo>
                <a:lnTo>
                  <a:pt x="87" y="53"/>
                </a:lnTo>
                <a:lnTo>
                  <a:pt x="87" y="59"/>
                </a:lnTo>
                <a:lnTo>
                  <a:pt x="85" y="59"/>
                </a:lnTo>
                <a:lnTo>
                  <a:pt x="85" y="61"/>
                </a:lnTo>
                <a:lnTo>
                  <a:pt x="81" y="65"/>
                </a:lnTo>
                <a:lnTo>
                  <a:pt x="81" y="67"/>
                </a:lnTo>
                <a:lnTo>
                  <a:pt x="79" y="67"/>
                </a:lnTo>
                <a:lnTo>
                  <a:pt x="79" y="68"/>
                </a:lnTo>
                <a:lnTo>
                  <a:pt x="77" y="68"/>
                </a:lnTo>
                <a:lnTo>
                  <a:pt x="71" y="74"/>
                </a:lnTo>
                <a:lnTo>
                  <a:pt x="69" y="74"/>
                </a:lnTo>
                <a:lnTo>
                  <a:pt x="65" y="78"/>
                </a:lnTo>
                <a:lnTo>
                  <a:pt x="64" y="78"/>
                </a:lnTo>
                <a:lnTo>
                  <a:pt x="5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4309971" y="3224296"/>
            <a:ext cx="104775" cy="128587"/>
          </a:xfrm>
          <a:custGeom>
            <a:avLst/>
            <a:gdLst>
              <a:gd name="T0" fmla="*/ 0 w 133"/>
              <a:gd name="T1" fmla="*/ 0 h 160"/>
              <a:gd name="T2" fmla="*/ 0 w 133"/>
              <a:gd name="T3" fmla="*/ 19 h 160"/>
              <a:gd name="T4" fmla="*/ 54 w 133"/>
              <a:gd name="T5" fmla="*/ 19 h 160"/>
              <a:gd name="T6" fmla="*/ 54 w 133"/>
              <a:gd name="T7" fmla="*/ 160 h 160"/>
              <a:gd name="T8" fmla="*/ 77 w 133"/>
              <a:gd name="T9" fmla="*/ 160 h 160"/>
              <a:gd name="T10" fmla="*/ 77 w 133"/>
              <a:gd name="T11" fmla="*/ 19 h 160"/>
              <a:gd name="T12" fmla="*/ 133 w 133"/>
              <a:gd name="T13" fmla="*/ 19 h 160"/>
              <a:gd name="T14" fmla="*/ 133 w 133"/>
              <a:gd name="T15" fmla="*/ 0 h 160"/>
              <a:gd name="T16" fmla="*/ 0 w 133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60">
                <a:moveTo>
                  <a:pt x="0" y="0"/>
                </a:moveTo>
                <a:lnTo>
                  <a:pt x="0" y="19"/>
                </a:lnTo>
                <a:lnTo>
                  <a:pt x="54" y="19"/>
                </a:lnTo>
                <a:lnTo>
                  <a:pt x="54" y="160"/>
                </a:lnTo>
                <a:lnTo>
                  <a:pt x="77" y="160"/>
                </a:lnTo>
                <a:lnTo>
                  <a:pt x="77" y="19"/>
                </a:lnTo>
                <a:lnTo>
                  <a:pt x="133" y="19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4432208" y="3224296"/>
            <a:ext cx="15875" cy="1285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4483007" y="3227470"/>
            <a:ext cx="46038" cy="125412"/>
          </a:xfrm>
          <a:custGeom>
            <a:avLst/>
            <a:gdLst>
              <a:gd name="T0" fmla="*/ 34 w 57"/>
              <a:gd name="T1" fmla="*/ 45 h 156"/>
              <a:gd name="T2" fmla="*/ 34 w 57"/>
              <a:gd name="T3" fmla="*/ 156 h 156"/>
              <a:gd name="T4" fmla="*/ 57 w 57"/>
              <a:gd name="T5" fmla="*/ 156 h 156"/>
              <a:gd name="T6" fmla="*/ 57 w 57"/>
              <a:gd name="T7" fmla="*/ 0 h 156"/>
              <a:gd name="T8" fmla="*/ 40 w 57"/>
              <a:gd name="T9" fmla="*/ 0 h 156"/>
              <a:gd name="T10" fmla="*/ 40 w 57"/>
              <a:gd name="T11" fmla="*/ 5 h 156"/>
              <a:gd name="T12" fmla="*/ 38 w 57"/>
              <a:gd name="T13" fmla="*/ 7 h 156"/>
              <a:gd name="T14" fmla="*/ 38 w 57"/>
              <a:gd name="T15" fmla="*/ 11 h 156"/>
              <a:gd name="T16" fmla="*/ 36 w 57"/>
              <a:gd name="T17" fmla="*/ 13 h 156"/>
              <a:gd name="T18" fmla="*/ 36 w 57"/>
              <a:gd name="T19" fmla="*/ 15 h 156"/>
              <a:gd name="T20" fmla="*/ 32 w 57"/>
              <a:gd name="T21" fmla="*/ 19 h 156"/>
              <a:gd name="T22" fmla="*/ 32 w 57"/>
              <a:gd name="T23" fmla="*/ 21 h 156"/>
              <a:gd name="T24" fmla="*/ 30 w 57"/>
              <a:gd name="T25" fmla="*/ 21 h 156"/>
              <a:gd name="T26" fmla="*/ 30 w 57"/>
              <a:gd name="T27" fmla="*/ 23 h 156"/>
              <a:gd name="T28" fmla="*/ 27 w 57"/>
              <a:gd name="T29" fmla="*/ 23 h 156"/>
              <a:gd name="T30" fmla="*/ 27 w 57"/>
              <a:gd name="T31" fmla="*/ 24 h 156"/>
              <a:gd name="T32" fmla="*/ 23 w 57"/>
              <a:gd name="T33" fmla="*/ 24 h 156"/>
              <a:gd name="T34" fmla="*/ 21 w 57"/>
              <a:gd name="T35" fmla="*/ 26 h 156"/>
              <a:gd name="T36" fmla="*/ 17 w 57"/>
              <a:gd name="T37" fmla="*/ 26 h 156"/>
              <a:gd name="T38" fmla="*/ 15 w 57"/>
              <a:gd name="T39" fmla="*/ 28 h 156"/>
              <a:gd name="T40" fmla="*/ 0 w 57"/>
              <a:gd name="T41" fmla="*/ 28 h 156"/>
              <a:gd name="T42" fmla="*/ 0 w 57"/>
              <a:gd name="T43" fmla="*/ 45 h 156"/>
              <a:gd name="T44" fmla="*/ 34 w 57"/>
              <a:gd name="T45" fmla="*/ 4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" h="156">
                <a:moveTo>
                  <a:pt x="34" y="45"/>
                </a:moveTo>
                <a:lnTo>
                  <a:pt x="34" y="156"/>
                </a:lnTo>
                <a:lnTo>
                  <a:pt x="57" y="156"/>
                </a:lnTo>
                <a:lnTo>
                  <a:pt x="57" y="0"/>
                </a:lnTo>
                <a:lnTo>
                  <a:pt x="40" y="0"/>
                </a:lnTo>
                <a:lnTo>
                  <a:pt x="40" y="5"/>
                </a:lnTo>
                <a:lnTo>
                  <a:pt x="38" y="7"/>
                </a:lnTo>
                <a:lnTo>
                  <a:pt x="38" y="11"/>
                </a:lnTo>
                <a:lnTo>
                  <a:pt x="36" y="13"/>
                </a:lnTo>
                <a:lnTo>
                  <a:pt x="36" y="15"/>
                </a:lnTo>
                <a:lnTo>
                  <a:pt x="32" y="19"/>
                </a:lnTo>
                <a:lnTo>
                  <a:pt x="32" y="21"/>
                </a:lnTo>
                <a:lnTo>
                  <a:pt x="30" y="21"/>
                </a:lnTo>
                <a:lnTo>
                  <a:pt x="30" y="23"/>
                </a:lnTo>
                <a:lnTo>
                  <a:pt x="27" y="23"/>
                </a:lnTo>
                <a:lnTo>
                  <a:pt x="27" y="24"/>
                </a:lnTo>
                <a:lnTo>
                  <a:pt x="23" y="24"/>
                </a:lnTo>
                <a:lnTo>
                  <a:pt x="21" y="26"/>
                </a:lnTo>
                <a:lnTo>
                  <a:pt x="17" y="26"/>
                </a:lnTo>
                <a:lnTo>
                  <a:pt x="15" y="28"/>
                </a:lnTo>
                <a:lnTo>
                  <a:pt x="0" y="28"/>
                </a:lnTo>
                <a:lnTo>
                  <a:pt x="0" y="45"/>
                </a:lnTo>
                <a:lnTo>
                  <a:pt x="34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4292508" y="4140282"/>
            <a:ext cx="104775" cy="127000"/>
          </a:xfrm>
          <a:custGeom>
            <a:avLst/>
            <a:gdLst>
              <a:gd name="T0" fmla="*/ 0 w 133"/>
              <a:gd name="T1" fmla="*/ 0 h 161"/>
              <a:gd name="T2" fmla="*/ 0 w 133"/>
              <a:gd name="T3" fmla="*/ 19 h 161"/>
              <a:gd name="T4" fmla="*/ 56 w 133"/>
              <a:gd name="T5" fmla="*/ 19 h 161"/>
              <a:gd name="T6" fmla="*/ 56 w 133"/>
              <a:gd name="T7" fmla="*/ 161 h 161"/>
              <a:gd name="T8" fmla="*/ 77 w 133"/>
              <a:gd name="T9" fmla="*/ 161 h 161"/>
              <a:gd name="T10" fmla="*/ 77 w 133"/>
              <a:gd name="T11" fmla="*/ 19 h 161"/>
              <a:gd name="T12" fmla="*/ 133 w 133"/>
              <a:gd name="T13" fmla="*/ 19 h 161"/>
              <a:gd name="T14" fmla="*/ 133 w 133"/>
              <a:gd name="T15" fmla="*/ 0 h 161"/>
              <a:gd name="T16" fmla="*/ 0 w 133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7" y="161"/>
                </a:lnTo>
                <a:lnTo>
                  <a:pt x="77" y="19"/>
                </a:lnTo>
                <a:lnTo>
                  <a:pt x="133" y="19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4414745" y="4140282"/>
            <a:ext cx="17462" cy="127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4454432" y="4143458"/>
            <a:ext cx="84138" cy="123825"/>
          </a:xfrm>
          <a:custGeom>
            <a:avLst/>
            <a:gdLst>
              <a:gd name="T0" fmla="*/ 44 w 106"/>
              <a:gd name="T1" fmla="*/ 90 h 157"/>
              <a:gd name="T2" fmla="*/ 37 w 106"/>
              <a:gd name="T3" fmla="*/ 94 h 157"/>
              <a:gd name="T4" fmla="*/ 23 w 106"/>
              <a:gd name="T5" fmla="*/ 103 h 157"/>
              <a:gd name="T6" fmla="*/ 10 w 106"/>
              <a:gd name="T7" fmla="*/ 118 h 157"/>
              <a:gd name="T8" fmla="*/ 6 w 106"/>
              <a:gd name="T9" fmla="*/ 126 h 157"/>
              <a:gd name="T10" fmla="*/ 4 w 106"/>
              <a:gd name="T11" fmla="*/ 134 h 157"/>
              <a:gd name="T12" fmla="*/ 0 w 106"/>
              <a:gd name="T13" fmla="*/ 145 h 157"/>
              <a:gd name="T14" fmla="*/ 106 w 106"/>
              <a:gd name="T15" fmla="*/ 136 h 157"/>
              <a:gd name="T16" fmla="*/ 23 w 106"/>
              <a:gd name="T17" fmla="*/ 134 h 157"/>
              <a:gd name="T18" fmla="*/ 25 w 106"/>
              <a:gd name="T19" fmla="*/ 128 h 157"/>
              <a:gd name="T20" fmla="*/ 29 w 106"/>
              <a:gd name="T21" fmla="*/ 124 h 157"/>
              <a:gd name="T22" fmla="*/ 37 w 106"/>
              <a:gd name="T23" fmla="*/ 117 h 157"/>
              <a:gd name="T24" fmla="*/ 41 w 106"/>
              <a:gd name="T25" fmla="*/ 113 h 157"/>
              <a:gd name="T26" fmla="*/ 48 w 106"/>
              <a:gd name="T27" fmla="*/ 109 h 157"/>
              <a:gd name="T28" fmla="*/ 52 w 106"/>
              <a:gd name="T29" fmla="*/ 105 h 157"/>
              <a:gd name="T30" fmla="*/ 58 w 106"/>
              <a:gd name="T31" fmla="*/ 103 h 157"/>
              <a:gd name="T32" fmla="*/ 77 w 106"/>
              <a:gd name="T33" fmla="*/ 94 h 157"/>
              <a:gd name="T34" fmla="*/ 83 w 106"/>
              <a:gd name="T35" fmla="*/ 92 h 157"/>
              <a:gd name="T36" fmla="*/ 92 w 106"/>
              <a:gd name="T37" fmla="*/ 82 h 157"/>
              <a:gd name="T38" fmla="*/ 98 w 106"/>
              <a:gd name="T39" fmla="*/ 76 h 157"/>
              <a:gd name="T40" fmla="*/ 100 w 106"/>
              <a:gd name="T41" fmla="*/ 69 h 157"/>
              <a:gd name="T42" fmla="*/ 106 w 106"/>
              <a:gd name="T43" fmla="*/ 55 h 157"/>
              <a:gd name="T44" fmla="*/ 104 w 106"/>
              <a:gd name="T45" fmla="*/ 29 h 157"/>
              <a:gd name="T46" fmla="*/ 100 w 106"/>
              <a:gd name="T47" fmla="*/ 23 h 157"/>
              <a:gd name="T48" fmla="*/ 96 w 106"/>
              <a:gd name="T49" fmla="*/ 15 h 157"/>
              <a:gd name="T50" fmla="*/ 86 w 106"/>
              <a:gd name="T51" fmla="*/ 9 h 157"/>
              <a:gd name="T52" fmla="*/ 79 w 106"/>
              <a:gd name="T53" fmla="*/ 4 h 157"/>
              <a:gd name="T54" fmla="*/ 69 w 106"/>
              <a:gd name="T55" fmla="*/ 2 h 157"/>
              <a:gd name="T56" fmla="*/ 42 w 106"/>
              <a:gd name="T57" fmla="*/ 2 h 157"/>
              <a:gd name="T58" fmla="*/ 31 w 106"/>
              <a:gd name="T59" fmla="*/ 4 h 157"/>
              <a:gd name="T60" fmla="*/ 21 w 106"/>
              <a:gd name="T61" fmla="*/ 11 h 157"/>
              <a:gd name="T62" fmla="*/ 14 w 106"/>
              <a:gd name="T63" fmla="*/ 19 h 157"/>
              <a:gd name="T64" fmla="*/ 8 w 106"/>
              <a:gd name="T65" fmla="*/ 29 h 157"/>
              <a:gd name="T66" fmla="*/ 6 w 106"/>
              <a:gd name="T67" fmla="*/ 38 h 157"/>
              <a:gd name="T68" fmla="*/ 23 w 106"/>
              <a:gd name="T69" fmla="*/ 55 h 157"/>
              <a:gd name="T70" fmla="*/ 25 w 106"/>
              <a:gd name="T71" fmla="*/ 40 h 157"/>
              <a:gd name="T72" fmla="*/ 31 w 106"/>
              <a:gd name="T73" fmla="*/ 31 h 157"/>
              <a:gd name="T74" fmla="*/ 33 w 106"/>
              <a:gd name="T75" fmla="*/ 27 h 157"/>
              <a:gd name="T76" fmla="*/ 41 w 106"/>
              <a:gd name="T77" fmla="*/ 23 h 157"/>
              <a:gd name="T78" fmla="*/ 48 w 106"/>
              <a:gd name="T79" fmla="*/ 19 h 157"/>
              <a:gd name="T80" fmla="*/ 71 w 106"/>
              <a:gd name="T81" fmla="*/ 21 h 157"/>
              <a:gd name="T82" fmla="*/ 83 w 106"/>
              <a:gd name="T83" fmla="*/ 31 h 157"/>
              <a:gd name="T84" fmla="*/ 85 w 106"/>
              <a:gd name="T85" fmla="*/ 36 h 157"/>
              <a:gd name="T86" fmla="*/ 85 w 106"/>
              <a:gd name="T87" fmla="*/ 53 h 157"/>
              <a:gd name="T88" fmla="*/ 83 w 106"/>
              <a:gd name="T89" fmla="*/ 61 h 157"/>
              <a:gd name="T90" fmla="*/ 77 w 106"/>
              <a:gd name="T91" fmla="*/ 67 h 157"/>
              <a:gd name="T92" fmla="*/ 69 w 106"/>
              <a:gd name="T93" fmla="*/ 75 h 157"/>
              <a:gd name="T94" fmla="*/ 62 w 106"/>
              <a:gd name="T95" fmla="*/ 7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" h="157">
                <a:moveTo>
                  <a:pt x="50" y="86"/>
                </a:moveTo>
                <a:lnTo>
                  <a:pt x="46" y="88"/>
                </a:lnTo>
                <a:lnTo>
                  <a:pt x="44" y="90"/>
                </a:lnTo>
                <a:lnTo>
                  <a:pt x="41" y="92"/>
                </a:lnTo>
                <a:lnTo>
                  <a:pt x="39" y="92"/>
                </a:lnTo>
                <a:lnTo>
                  <a:pt x="37" y="94"/>
                </a:lnTo>
                <a:lnTo>
                  <a:pt x="33" y="96"/>
                </a:lnTo>
                <a:lnTo>
                  <a:pt x="27" y="101"/>
                </a:lnTo>
                <a:lnTo>
                  <a:pt x="23" y="103"/>
                </a:lnTo>
                <a:lnTo>
                  <a:pt x="14" y="113"/>
                </a:lnTo>
                <a:lnTo>
                  <a:pt x="14" y="115"/>
                </a:lnTo>
                <a:lnTo>
                  <a:pt x="10" y="118"/>
                </a:lnTo>
                <a:lnTo>
                  <a:pt x="8" y="122"/>
                </a:lnTo>
                <a:lnTo>
                  <a:pt x="8" y="124"/>
                </a:lnTo>
                <a:lnTo>
                  <a:pt x="6" y="126"/>
                </a:lnTo>
                <a:lnTo>
                  <a:pt x="6" y="128"/>
                </a:lnTo>
                <a:lnTo>
                  <a:pt x="4" y="132"/>
                </a:lnTo>
                <a:lnTo>
                  <a:pt x="4" y="134"/>
                </a:lnTo>
                <a:lnTo>
                  <a:pt x="2" y="136"/>
                </a:lnTo>
                <a:lnTo>
                  <a:pt x="2" y="141"/>
                </a:lnTo>
                <a:lnTo>
                  <a:pt x="0" y="145"/>
                </a:lnTo>
                <a:lnTo>
                  <a:pt x="0" y="157"/>
                </a:lnTo>
                <a:lnTo>
                  <a:pt x="106" y="157"/>
                </a:lnTo>
                <a:lnTo>
                  <a:pt x="106" y="136"/>
                </a:lnTo>
                <a:lnTo>
                  <a:pt x="21" y="136"/>
                </a:lnTo>
                <a:lnTo>
                  <a:pt x="21" y="134"/>
                </a:lnTo>
                <a:lnTo>
                  <a:pt x="23" y="134"/>
                </a:lnTo>
                <a:lnTo>
                  <a:pt x="23" y="130"/>
                </a:lnTo>
                <a:lnTo>
                  <a:pt x="25" y="130"/>
                </a:lnTo>
                <a:lnTo>
                  <a:pt x="25" y="128"/>
                </a:lnTo>
                <a:lnTo>
                  <a:pt x="27" y="128"/>
                </a:lnTo>
                <a:lnTo>
                  <a:pt x="27" y="126"/>
                </a:lnTo>
                <a:lnTo>
                  <a:pt x="29" y="124"/>
                </a:lnTo>
                <a:lnTo>
                  <a:pt x="29" y="122"/>
                </a:lnTo>
                <a:lnTo>
                  <a:pt x="31" y="122"/>
                </a:lnTo>
                <a:lnTo>
                  <a:pt x="37" y="117"/>
                </a:lnTo>
                <a:lnTo>
                  <a:pt x="39" y="117"/>
                </a:lnTo>
                <a:lnTo>
                  <a:pt x="39" y="115"/>
                </a:lnTo>
                <a:lnTo>
                  <a:pt x="41" y="113"/>
                </a:lnTo>
                <a:lnTo>
                  <a:pt x="42" y="113"/>
                </a:lnTo>
                <a:lnTo>
                  <a:pt x="46" y="109"/>
                </a:lnTo>
                <a:lnTo>
                  <a:pt x="48" y="109"/>
                </a:lnTo>
                <a:lnTo>
                  <a:pt x="50" y="107"/>
                </a:lnTo>
                <a:lnTo>
                  <a:pt x="52" y="107"/>
                </a:lnTo>
                <a:lnTo>
                  <a:pt x="52" y="105"/>
                </a:lnTo>
                <a:lnTo>
                  <a:pt x="54" y="105"/>
                </a:lnTo>
                <a:lnTo>
                  <a:pt x="56" y="103"/>
                </a:lnTo>
                <a:lnTo>
                  <a:pt x="58" y="103"/>
                </a:lnTo>
                <a:lnTo>
                  <a:pt x="60" y="101"/>
                </a:lnTo>
                <a:lnTo>
                  <a:pt x="75" y="96"/>
                </a:lnTo>
                <a:lnTo>
                  <a:pt x="77" y="94"/>
                </a:lnTo>
                <a:lnTo>
                  <a:pt x="79" y="94"/>
                </a:lnTo>
                <a:lnTo>
                  <a:pt x="81" y="92"/>
                </a:lnTo>
                <a:lnTo>
                  <a:pt x="83" y="92"/>
                </a:lnTo>
                <a:lnTo>
                  <a:pt x="90" y="84"/>
                </a:lnTo>
                <a:lnTo>
                  <a:pt x="92" y="84"/>
                </a:lnTo>
                <a:lnTo>
                  <a:pt x="92" y="82"/>
                </a:lnTo>
                <a:lnTo>
                  <a:pt x="96" y="78"/>
                </a:lnTo>
                <a:lnTo>
                  <a:pt x="96" y="76"/>
                </a:lnTo>
                <a:lnTo>
                  <a:pt x="98" y="76"/>
                </a:lnTo>
                <a:lnTo>
                  <a:pt x="98" y="75"/>
                </a:lnTo>
                <a:lnTo>
                  <a:pt x="100" y="73"/>
                </a:lnTo>
                <a:lnTo>
                  <a:pt x="100" y="69"/>
                </a:lnTo>
                <a:lnTo>
                  <a:pt x="104" y="65"/>
                </a:lnTo>
                <a:lnTo>
                  <a:pt x="104" y="57"/>
                </a:lnTo>
                <a:lnTo>
                  <a:pt x="106" y="55"/>
                </a:lnTo>
                <a:lnTo>
                  <a:pt x="106" y="36"/>
                </a:lnTo>
                <a:lnTo>
                  <a:pt x="104" y="34"/>
                </a:lnTo>
                <a:lnTo>
                  <a:pt x="104" y="29"/>
                </a:lnTo>
                <a:lnTo>
                  <a:pt x="102" y="27"/>
                </a:lnTo>
                <a:lnTo>
                  <a:pt x="102" y="25"/>
                </a:lnTo>
                <a:lnTo>
                  <a:pt x="100" y="23"/>
                </a:lnTo>
                <a:lnTo>
                  <a:pt x="100" y="21"/>
                </a:lnTo>
                <a:lnTo>
                  <a:pt x="96" y="17"/>
                </a:lnTo>
                <a:lnTo>
                  <a:pt x="96" y="15"/>
                </a:lnTo>
                <a:lnTo>
                  <a:pt x="94" y="15"/>
                </a:lnTo>
                <a:lnTo>
                  <a:pt x="88" y="9"/>
                </a:lnTo>
                <a:lnTo>
                  <a:pt x="86" y="9"/>
                </a:lnTo>
                <a:lnTo>
                  <a:pt x="83" y="6"/>
                </a:lnTo>
                <a:lnTo>
                  <a:pt x="81" y="6"/>
                </a:lnTo>
                <a:lnTo>
                  <a:pt x="79" y="4"/>
                </a:lnTo>
                <a:lnTo>
                  <a:pt x="77" y="4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7" y="2"/>
                </a:lnTo>
                <a:lnTo>
                  <a:pt x="35" y="4"/>
                </a:lnTo>
                <a:lnTo>
                  <a:pt x="31" y="4"/>
                </a:lnTo>
                <a:lnTo>
                  <a:pt x="29" y="6"/>
                </a:lnTo>
                <a:lnTo>
                  <a:pt x="27" y="6"/>
                </a:lnTo>
                <a:lnTo>
                  <a:pt x="21" y="11"/>
                </a:lnTo>
                <a:lnTo>
                  <a:pt x="19" y="11"/>
                </a:lnTo>
                <a:lnTo>
                  <a:pt x="14" y="17"/>
                </a:lnTo>
                <a:lnTo>
                  <a:pt x="14" y="19"/>
                </a:lnTo>
                <a:lnTo>
                  <a:pt x="10" y="23"/>
                </a:lnTo>
                <a:lnTo>
                  <a:pt x="10" y="27"/>
                </a:lnTo>
                <a:lnTo>
                  <a:pt x="8" y="29"/>
                </a:lnTo>
                <a:lnTo>
                  <a:pt x="8" y="31"/>
                </a:lnTo>
                <a:lnTo>
                  <a:pt x="6" y="32"/>
                </a:lnTo>
                <a:lnTo>
                  <a:pt x="6" y="38"/>
                </a:lnTo>
                <a:lnTo>
                  <a:pt x="4" y="42"/>
                </a:lnTo>
                <a:lnTo>
                  <a:pt x="4" y="55"/>
                </a:lnTo>
                <a:lnTo>
                  <a:pt x="23" y="55"/>
                </a:lnTo>
                <a:lnTo>
                  <a:pt x="23" y="44"/>
                </a:lnTo>
                <a:lnTo>
                  <a:pt x="25" y="42"/>
                </a:lnTo>
                <a:lnTo>
                  <a:pt x="25" y="40"/>
                </a:lnTo>
                <a:lnTo>
                  <a:pt x="27" y="38"/>
                </a:lnTo>
                <a:lnTo>
                  <a:pt x="27" y="34"/>
                </a:lnTo>
                <a:lnTo>
                  <a:pt x="31" y="31"/>
                </a:lnTo>
                <a:lnTo>
                  <a:pt x="31" y="29"/>
                </a:lnTo>
                <a:lnTo>
                  <a:pt x="33" y="29"/>
                </a:lnTo>
                <a:lnTo>
                  <a:pt x="33" y="27"/>
                </a:lnTo>
                <a:lnTo>
                  <a:pt x="35" y="27"/>
                </a:lnTo>
                <a:lnTo>
                  <a:pt x="39" y="23"/>
                </a:lnTo>
                <a:lnTo>
                  <a:pt x="41" y="23"/>
                </a:lnTo>
                <a:lnTo>
                  <a:pt x="41" y="21"/>
                </a:lnTo>
                <a:lnTo>
                  <a:pt x="46" y="21"/>
                </a:lnTo>
                <a:lnTo>
                  <a:pt x="48" y="19"/>
                </a:lnTo>
                <a:lnTo>
                  <a:pt x="64" y="19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7" y="25"/>
                </a:lnTo>
                <a:lnTo>
                  <a:pt x="83" y="31"/>
                </a:lnTo>
                <a:lnTo>
                  <a:pt x="83" y="32"/>
                </a:lnTo>
                <a:lnTo>
                  <a:pt x="85" y="34"/>
                </a:lnTo>
                <a:lnTo>
                  <a:pt x="85" y="36"/>
                </a:lnTo>
                <a:lnTo>
                  <a:pt x="86" y="40"/>
                </a:lnTo>
                <a:lnTo>
                  <a:pt x="86" y="53"/>
                </a:lnTo>
                <a:lnTo>
                  <a:pt x="85" y="53"/>
                </a:lnTo>
                <a:lnTo>
                  <a:pt x="85" y="59"/>
                </a:lnTo>
                <a:lnTo>
                  <a:pt x="83" y="59"/>
                </a:lnTo>
                <a:lnTo>
                  <a:pt x="83" y="61"/>
                </a:lnTo>
                <a:lnTo>
                  <a:pt x="79" y="65"/>
                </a:lnTo>
                <a:lnTo>
                  <a:pt x="79" y="67"/>
                </a:lnTo>
                <a:lnTo>
                  <a:pt x="77" y="67"/>
                </a:lnTo>
                <a:lnTo>
                  <a:pt x="77" y="69"/>
                </a:lnTo>
                <a:lnTo>
                  <a:pt x="75" y="69"/>
                </a:lnTo>
                <a:lnTo>
                  <a:pt x="69" y="75"/>
                </a:lnTo>
                <a:lnTo>
                  <a:pt x="67" y="75"/>
                </a:lnTo>
                <a:lnTo>
                  <a:pt x="64" y="78"/>
                </a:lnTo>
                <a:lnTo>
                  <a:pt x="62" y="78"/>
                </a:lnTo>
                <a:lnTo>
                  <a:pt x="5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5656171" y="3217945"/>
            <a:ext cx="104775" cy="127000"/>
          </a:xfrm>
          <a:custGeom>
            <a:avLst/>
            <a:gdLst>
              <a:gd name="T0" fmla="*/ 0 w 132"/>
              <a:gd name="T1" fmla="*/ 0 h 161"/>
              <a:gd name="T2" fmla="*/ 0 w 132"/>
              <a:gd name="T3" fmla="*/ 19 h 161"/>
              <a:gd name="T4" fmla="*/ 56 w 132"/>
              <a:gd name="T5" fmla="*/ 19 h 161"/>
              <a:gd name="T6" fmla="*/ 56 w 132"/>
              <a:gd name="T7" fmla="*/ 161 h 161"/>
              <a:gd name="T8" fmla="*/ 79 w 132"/>
              <a:gd name="T9" fmla="*/ 161 h 161"/>
              <a:gd name="T10" fmla="*/ 79 w 132"/>
              <a:gd name="T11" fmla="*/ 19 h 161"/>
              <a:gd name="T12" fmla="*/ 132 w 132"/>
              <a:gd name="T13" fmla="*/ 19 h 161"/>
              <a:gd name="T14" fmla="*/ 132 w 132"/>
              <a:gd name="T15" fmla="*/ 0 h 161"/>
              <a:gd name="T16" fmla="*/ 0 w 132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1">
                <a:moveTo>
                  <a:pt x="0" y="0"/>
                </a:moveTo>
                <a:lnTo>
                  <a:pt x="0" y="19"/>
                </a:lnTo>
                <a:lnTo>
                  <a:pt x="56" y="19"/>
                </a:lnTo>
                <a:lnTo>
                  <a:pt x="56" y="161"/>
                </a:lnTo>
                <a:lnTo>
                  <a:pt x="79" y="161"/>
                </a:lnTo>
                <a:lnTo>
                  <a:pt x="79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5770471" y="3216358"/>
            <a:ext cx="103187" cy="131763"/>
          </a:xfrm>
          <a:custGeom>
            <a:avLst/>
            <a:gdLst>
              <a:gd name="T0" fmla="*/ 122 w 128"/>
              <a:gd name="T1" fmla="*/ 33 h 167"/>
              <a:gd name="T2" fmla="*/ 117 w 128"/>
              <a:gd name="T3" fmla="*/ 21 h 167"/>
              <a:gd name="T4" fmla="*/ 97 w 128"/>
              <a:gd name="T5" fmla="*/ 6 h 167"/>
              <a:gd name="T6" fmla="*/ 86 w 128"/>
              <a:gd name="T7" fmla="*/ 2 h 167"/>
              <a:gd name="T8" fmla="*/ 48 w 128"/>
              <a:gd name="T9" fmla="*/ 2 h 167"/>
              <a:gd name="T10" fmla="*/ 32 w 128"/>
              <a:gd name="T11" fmla="*/ 6 h 167"/>
              <a:gd name="T12" fmla="*/ 23 w 128"/>
              <a:gd name="T13" fmla="*/ 10 h 167"/>
              <a:gd name="T14" fmla="*/ 11 w 128"/>
              <a:gd name="T15" fmla="*/ 21 h 167"/>
              <a:gd name="T16" fmla="*/ 7 w 128"/>
              <a:gd name="T17" fmla="*/ 29 h 167"/>
              <a:gd name="T18" fmla="*/ 7 w 128"/>
              <a:gd name="T19" fmla="*/ 56 h 167"/>
              <a:gd name="T20" fmla="*/ 11 w 128"/>
              <a:gd name="T21" fmla="*/ 65 h 167"/>
              <a:gd name="T22" fmla="*/ 21 w 128"/>
              <a:gd name="T23" fmla="*/ 77 h 167"/>
              <a:gd name="T24" fmla="*/ 29 w 128"/>
              <a:gd name="T25" fmla="*/ 81 h 167"/>
              <a:gd name="T26" fmla="*/ 38 w 128"/>
              <a:gd name="T27" fmla="*/ 84 h 167"/>
              <a:gd name="T28" fmla="*/ 52 w 128"/>
              <a:gd name="T29" fmla="*/ 88 h 167"/>
              <a:gd name="T30" fmla="*/ 69 w 128"/>
              <a:gd name="T31" fmla="*/ 92 h 167"/>
              <a:gd name="T32" fmla="*/ 84 w 128"/>
              <a:gd name="T33" fmla="*/ 96 h 167"/>
              <a:gd name="T34" fmla="*/ 97 w 128"/>
              <a:gd name="T35" fmla="*/ 102 h 167"/>
              <a:gd name="T36" fmla="*/ 107 w 128"/>
              <a:gd name="T37" fmla="*/ 111 h 167"/>
              <a:gd name="T38" fmla="*/ 103 w 128"/>
              <a:gd name="T39" fmla="*/ 130 h 167"/>
              <a:gd name="T40" fmla="*/ 99 w 128"/>
              <a:gd name="T41" fmla="*/ 136 h 167"/>
              <a:gd name="T42" fmla="*/ 92 w 128"/>
              <a:gd name="T43" fmla="*/ 142 h 167"/>
              <a:gd name="T44" fmla="*/ 78 w 128"/>
              <a:gd name="T45" fmla="*/ 146 h 167"/>
              <a:gd name="T46" fmla="*/ 48 w 128"/>
              <a:gd name="T47" fmla="*/ 146 h 167"/>
              <a:gd name="T48" fmla="*/ 38 w 128"/>
              <a:gd name="T49" fmla="*/ 142 h 167"/>
              <a:gd name="T50" fmla="*/ 30 w 128"/>
              <a:gd name="T51" fmla="*/ 136 h 167"/>
              <a:gd name="T52" fmla="*/ 27 w 128"/>
              <a:gd name="T53" fmla="*/ 128 h 167"/>
              <a:gd name="T54" fmla="*/ 23 w 128"/>
              <a:gd name="T55" fmla="*/ 121 h 167"/>
              <a:gd name="T56" fmla="*/ 0 w 128"/>
              <a:gd name="T57" fmla="*/ 115 h 167"/>
              <a:gd name="T58" fmla="*/ 4 w 128"/>
              <a:gd name="T59" fmla="*/ 130 h 167"/>
              <a:gd name="T60" fmla="*/ 9 w 128"/>
              <a:gd name="T61" fmla="*/ 142 h 167"/>
              <a:gd name="T62" fmla="*/ 23 w 128"/>
              <a:gd name="T63" fmla="*/ 155 h 167"/>
              <a:gd name="T64" fmla="*/ 34 w 128"/>
              <a:gd name="T65" fmla="*/ 161 h 167"/>
              <a:gd name="T66" fmla="*/ 50 w 128"/>
              <a:gd name="T67" fmla="*/ 165 h 167"/>
              <a:gd name="T68" fmla="*/ 84 w 128"/>
              <a:gd name="T69" fmla="*/ 165 h 167"/>
              <a:gd name="T70" fmla="*/ 99 w 128"/>
              <a:gd name="T71" fmla="*/ 159 h 167"/>
              <a:gd name="T72" fmla="*/ 111 w 128"/>
              <a:gd name="T73" fmla="*/ 153 h 167"/>
              <a:gd name="T74" fmla="*/ 124 w 128"/>
              <a:gd name="T75" fmla="*/ 134 h 167"/>
              <a:gd name="T76" fmla="*/ 128 w 128"/>
              <a:gd name="T77" fmla="*/ 107 h 167"/>
              <a:gd name="T78" fmla="*/ 124 w 128"/>
              <a:gd name="T79" fmla="*/ 96 h 167"/>
              <a:gd name="T80" fmla="*/ 119 w 128"/>
              <a:gd name="T81" fmla="*/ 90 h 167"/>
              <a:gd name="T82" fmla="*/ 111 w 128"/>
              <a:gd name="T83" fmla="*/ 83 h 167"/>
              <a:gd name="T84" fmla="*/ 103 w 128"/>
              <a:gd name="T85" fmla="*/ 79 h 167"/>
              <a:gd name="T86" fmla="*/ 94 w 128"/>
              <a:gd name="T87" fmla="*/ 75 h 167"/>
              <a:gd name="T88" fmla="*/ 80 w 128"/>
              <a:gd name="T89" fmla="*/ 71 h 167"/>
              <a:gd name="T90" fmla="*/ 61 w 128"/>
              <a:gd name="T91" fmla="*/ 67 h 167"/>
              <a:gd name="T92" fmla="*/ 48 w 128"/>
              <a:gd name="T93" fmla="*/ 63 h 167"/>
              <a:gd name="T94" fmla="*/ 36 w 128"/>
              <a:gd name="T95" fmla="*/ 60 h 167"/>
              <a:gd name="T96" fmla="*/ 30 w 128"/>
              <a:gd name="T97" fmla="*/ 56 h 167"/>
              <a:gd name="T98" fmla="*/ 27 w 128"/>
              <a:gd name="T99" fmla="*/ 50 h 167"/>
              <a:gd name="T100" fmla="*/ 27 w 128"/>
              <a:gd name="T101" fmla="*/ 31 h 167"/>
              <a:gd name="T102" fmla="*/ 42 w 128"/>
              <a:gd name="T103" fmla="*/ 19 h 167"/>
              <a:gd name="T104" fmla="*/ 71 w 128"/>
              <a:gd name="T105" fmla="*/ 16 h 167"/>
              <a:gd name="T106" fmla="*/ 84 w 128"/>
              <a:gd name="T107" fmla="*/ 19 h 167"/>
              <a:gd name="T108" fmla="*/ 94 w 128"/>
              <a:gd name="T109" fmla="*/ 25 h 167"/>
              <a:gd name="T110" fmla="*/ 97 w 128"/>
              <a:gd name="T111" fmla="*/ 31 h 167"/>
              <a:gd name="T112" fmla="*/ 101 w 128"/>
              <a:gd name="T113" fmla="*/ 4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67">
                <a:moveTo>
                  <a:pt x="124" y="50"/>
                </a:moveTo>
                <a:lnTo>
                  <a:pt x="124" y="40"/>
                </a:lnTo>
                <a:lnTo>
                  <a:pt x="122" y="39"/>
                </a:lnTo>
                <a:lnTo>
                  <a:pt x="122" y="33"/>
                </a:lnTo>
                <a:lnTo>
                  <a:pt x="120" y="31"/>
                </a:lnTo>
                <a:lnTo>
                  <a:pt x="120" y="27"/>
                </a:lnTo>
                <a:lnTo>
                  <a:pt x="117" y="23"/>
                </a:lnTo>
                <a:lnTo>
                  <a:pt x="117" y="21"/>
                </a:lnTo>
                <a:lnTo>
                  <a:pt x="105" y="10"/>
                </a:lnTo>
                <a:lnTo>
                  <a:pt x="103" y="10"/>
                </a:lnTo>
                <a:lnTo>
                  <a:pt x="101" y="8"/>
                </a:lnTo>
                <a:lnTo>
                  <a:pt x="97" y="6"/>
                </a:lnTo>
                <a:lnTo>
                  <a:pt x="96" y="6"/>
                </a:lnTo>
                <a:lnTo>
                  <a:pt x="94" y="4"/>
                </a:lnTo>
                <a:lnTo>
                  <a:pt x="88" y="4"/>
                </a:lnTo>
                <a:lnTo>
                  <a:pt x="86" y="2"/>
                </a:lnTo>
                <a:lnTo>
                  <a:pt x="78" y="2"/>
                </a:lnTo>
                <a:lnTo>
                  <a:pt x="76" y="0"/>
                </a:lnTo>
                <a:lnTo>
                  <a:pt x="52" y="0"/>
                </a:lnTo>
                <a:lnTo>
                  <a:pt x="48" y="2"/>
                </a:lnTo>
                <a:lnTo>
                  <a:pt x="40" y="2"/>
                </a:lnTo>
                <a:lnTo>
                  <a:pt x="36" y="4"/>
                </a:lnTo>
                <a:lnTo>
                  <a:pt x="34" y="4"/>
                </a:lnTo>
                <a:lnTo>
                  <a:pt x="32" y="6"/>
                </a:lnTo>
                <a:lnTo>
                  <a:pt x="30" y="6"/>
                </a:lnTo>
                <a:lnTo>
                  <a:pt x="27" y="8"/>
                </a:lnTo>
                <a:lnTo>
                  <a:pt x="25" y="10"/>
                </a:lnTo>
                <a:lnTo>
                  <a:pt x="23" y="10"/>
                </a:lnTo>
                <a:lnTo>
                  <a:pt x="19" y="14"/>
                </a:lnTo>
                <a:lnTo>
                  <a:pt x="17" y="14"/>
                </a:lnTo>
                <a:lnTo>
                  <a:pt x="17" y="16"/>
                </a:lnTo>
                <a:lnTo>
                  <a:pt x="11" y="21"/>
                </a:lnTo>
                <a:lnTo>
                  <a:pt x="11" y="23"/>
                </a:lnTo>
                <a:lnTo>
                  <a:pt x="9" y="25"/>
                </a:lnTo>
                <a:lnTo>
                  <a:pt x="9" y="27"/>
                </a:lnTo>
                <a:lnTo>
                  <a:pt x="7" y="29"/>
                </a:lnTo>
                <a:lnTo>
                  <a:pt x="7" y="35"/>
                </a:lnTo>
                <a:lnTo>
                  <a:pt x="6" y="37"/>
                </a:lnTo>
                <a:lnTo>
                  <a:pt x="6" y="54"/>
                </a:lnTo>
                <a:lnTo>
                  <a:pt x="7" y="56"/>
                </a:lnTo>
                <a:lnTo>
                  <a:pt x="7" y="60"/>
                </a:lnTo>
                <a:lnTo>
                  <a:pt x="9" y="61"/>
                </a:lnTo>
                <a:lnTo>
                  <a:pt x="9" y="63"/>
                </a:lnTo>
                <a:lnTo>
                  <a:pt x="11" y="65"/>
                </a:lnTo>
                <a:lnTo>
                  <a:pt x="11" y="67"/>
                </a:lnTo>
                <a:lnTo>
                  <a:pt x="13" y="67"/>
                </a:lnTo>
                <a:lnTo>
                  <a:pt x="13" y="69"/>
                </a:lnTo>
                <a:lnTo>
                  <a:pt x="21" y="77"/>
                </a:lnTo>
                <a:lnTo>
                  <a:pt x="23" y="77"/>
                </a:lnTo>
                <a:lnTo>
                  <a:pt x="25" y="79"/>
                </a:lnTo>
                <a:lnTo>
                  <a:pt x="27" y="79"/>
                </a:lnTo>
                <a:lnTo>
                  <a:pt x="29" y="81"/>
                </a:lnTo>
                <a:lnTo>
                  <a:pt x="30" y="81"/>
                </a:lnTo>
                <a:lnTo>
                  <a:pt x="32" y="83"/>
                </a:lnTo>
                <a:lnTo>
                  <a:pt x="36" y="83"/>
                </a:lnTo>
                <a:lnTo>
                  <a:pt x="38" y="84"/>
                </a:lnTo>
                <a:lnTo>
                  <a:pt x="42" y="84"/>
                </a:lnTo>
                <a:lnTo>
                  <a:pt x="46" y="86"/>
                </a:lnTo>
                <a:lnTo>
                  <a:pt x="48" y="86"/>
                </a:lnTo>
                <a:lnTo>
                  <a:pt x="52" y="88"/>
                </a:lnTo>
                <a:lnTo>
                  <a:pt x="57" y="88"/>
                </a:lnTo>
                <a:lnTo>
                  <a:pt x="59" y="90"/>
                </a:lnTo>
                <a:lnTo>
                  <a:pt x="65" y="90"/>
                </a:lnTo>
                <a:lnTo>
                  <a:pt x="69" y="92"/>
                </a:lnTo>
                <a:lnTo>
                  <a:pt x="75" y="92"/>
                </a:lnTo>
                <a:lnTo>
                  <a:pt x="76" y="94"/>
                </a:lnTo>
                <a:lnTo>
                  <a:pt x="80" y="94"/>
                </a:lnTo>
                <a:lnTo>
                  <a:pt x="84" y="96"/>
                </a:lnTo>
                <a:lnTo>
                  <a:pt x="88" y="96"/>
                </a:lnTo>
                <a:lnTo>
                  <a:pt x="90" y="98"/>
                </a:lnTo>
                <a:lnTo>
                  <a:pt x="94" y="98"/>
                </a:lnTo>
                <a:lnTo>
                  <a:pt x="97" y="102"/>
                </a:lnTo>
                <a:lnTo>
                  <a:pt x="99" y="102"/>
                </a:lnTo>
                <a:lnTo>
                  <a:pt x="105" y="107"/>
                </a:lnTo>
                <a:lnTo>
                  <a:pt x="105" y="111"/>
                </a:lnTo>
                <a:lnTo>
                  <a:pt x="107" y="111"/>
                </a:lnTo>
                <a:lnTo>
                  <a:pt x="107" y="125"/>
                </a:lnTo>
                <a:lnTo>
                  <a:pt x="105" y="127"/>
                </a:lnTo>
                <a:lnTo>
                  <a:pt x="105" y="128"/>
                </a:lnTo>
                <a:lnTo>
                  <a:pt x="103" y="130"/>
                </a:lnTo>
                <a:lnTo>
                  <a:pt x="103" y="132"/>
                </a:lnTo>
                <a:lnTo>
                  <a:pt x="101" y="134"/>
                </a:lnTo>
                <a:lnTo>
                  <a:pt x="101" y="136"/>
                </a:lnTo>
                <a:lnTo>
                  <a:pt x="99" y="136"/>
                </a:lnTo>
                <a:lnTo>
                  <a:pt x="96" y="140"/>
                </a:lnTo>
                <a:lnTo>
                  <a:pt x="94" y="140"/>
                </a:lnTo>
                <a:lnTo>
                  <a:pt x="94" y="142"/>
                </a:lnTo>
                <a:lnTo>
                  <a:pt x="92" y="142"/>
                </a:lnTo>
                <a:lnTo>
                  <a:pt x="90" y="144"/>
                </a:lnTo>
                <a:lnTo>
                  <a:pt x="86" y="144"/>
                </a:lnTo>
                <a:lnTo>
                  <a:pt x="84" y="146"/>
                </a:lnTo>
                <a:lnTo>
                  <a:pt x="78" y="146"/>
                </a:lnTo>
                <a:lnTo>
                  <a:pt x="76" y="148"/>
                </a:lnTo>
                <a:lnTo>
                  <a:pt x="57" y="148"/>
                </a:lnTo>
                <a:lnTo>
                  <a:pt x="53" y="146"/>
                </a:lnTo>
                <a:lnTo>
                  <a:pt x="48" y="146"/>
                </a:lnTo>
                <a:lnTo>
                  <a:pt x="46" y="144"/>
                </a:lnTo>
                <a:lnTo>
                  <a:pt x="42" y="144"/>
                </a:lnTo>
                <a:lnTo>
                  <a:pt x="40" y="142"/>
                </a:lnTo>
                <a:lnTo>
                  <a:pt x="38" y="142"/>
                </a:lnTo>
                <a:lnTo>
                  <a:pt x="34" y="138"/>
                </a:lnTo>
                <a:lnTo>
                  <a:pt x="32" y="138"/>
                </a:lnTo>
                <a:lnTo>
                  <a:pt x="32" y="136"/>
                </a:lnTo>
                <a:lnTo>
                  <a:pt x="30" y="136"/>
                </a:lnTo>
                <a:lnTo>
                  <a:pt x="29" y="134"/>
                </a:lnTo>
                <a:lnTo>
                  <a:pt x="29" y="132"/>
                </a:lnTo>
                <a:lnTo>
                  <a:pt x="27" y="130"/>
                </a:lnTo>
                <a:lnTo>
                  <a:pt x="27" y="128"/>
                </a:lnTo>
                <a:lnTo>
                  <a:pt x="25" y="128"/>
                </a:lnTo>
                <a:lnTo>
                  <a:pt x="25" y="127"/>
                </a:lnTo>
                <a:lnTo>
                  <a:pt x="23" y="125"/>
                </a:lnTo>
                <a:lnTo>
                  <a:pt x="23" y="121"/>
                </a:lnTo>
                <a:lnTo>
                  <a:pt x="21" y="119"/>
                </a:lnTo>
                <a:lnTo>
                  <a:pt x="21" y="109"/>
                </a:lnTo>
                <a:lnTo>
                  <a:pt x="0" y="109"/>
                </a:lnTo>
                <a:lnTo>
                  <a:pt x="0" y="115"/>
                </a:lnTo>
                <a:lnTo>
                  <a:pt x="2" y="119"/>
                </a:lnTo>
                <a:lnTo>
                  <a:pt x="2" y="125"/>
                </a:lnTo>
                <a:lnTo>
                  <a:pt x="4" y="128"/>
                </a:lnTo>
                <a:lnTo>
                  <a:pt x="4" y="130"/>
                </a:lnTo>
                <a:lnTo>
                  <a:pt x="6" y="134"/>
                </a:lnTo>
                <a:lnTo>
                  <a:pt x="6" y="136"/>
                </a:lnTo>
                <a:lnTo>
                  <a:pt x="7" y="138"/>
                </a:lnTo>
                <a:lnTo>
                  <a:pt x="9" y="142"/>
                </a:lnTo>
                <a:lnTo>
                  <a:pt x="11" y="144"/>
                </a:lnTo>
                <a:lnTo>
                  <a:pt x="11" y="146"/>
                </a:lnTo>
                <a:lnTo>
                  <a:pt x="19" y="153"/>
                </a:lnTo>
                <a:lnTo>
                  <a:pt x="23" y="155"/>
                </a:lnTo>
                <a:lnTo>
                  <a:pt x="27" y="159"/>
                </a:lnTo>
                <a:lnTo>
                  <a:pt x="29" y="159"/>
                </a:lnTo>
                <a:lnTo>
                  <a:pt x="32" y="161"/>
                </a:lnTo>
                <a:lnTo>
                  <a:pt x="34" y="161"/>
                </a:lnTo>
                <a:lnTo>
                  <a:pt x="38" y="163"/>
                </a:lnTo>
                <a:lnTo>
                  <a:pt x="40" y="163"/>
                </a:lnTo>
                <a:lnTo>
                  <a:pt x="44" y="165"/>
                </a:lnTo>
                <a:lnTo>
                  <a:pt x="50" y="165"/>
                </a:lnTo>
                <a:lnTo>
                  <a:pt x="53" y="167"/>
                </a:lnTo>
                <a:lnTo>
                  <a:pt x="75" y="167"/>
                </a:lnTo>
                <a:lnTo>
                  <a:pt x="78" y="165"/>
                </a:lnTo>
                <a:lnTo>
                  <a:pt x="84" y="165"/>
                </a:lnTo>
                <a:lnTo>
                  <a:pt x="88" y="163"/>
                </a:lnTo>
                <a:lnTo>
                  <a:pt x="94" y="163"/>
                </a:lnTo>
                <a:lnTo>
                  <a:pt x="97" y="161"/>
                </a:lnTo>
                <a:lnTo>
                  <a:pt x="99" y="159"/>
                </a:lnTo>
                <a:lnTo>
                  <a:pt x="101" y="159"/>
                </a:lnTo>
                <a:lnTo>
                  <a:pt x="105" y="157"/>
                </a:lnTo>
                <a:lnTo>
                  <a:pt x="109" y="153"/>
                </a:lnTo>
                <a:lnTo>
                  <a:pt x="111" y="153"/>
                </a:lnTo>
                <a:lnTo>
                  <a:pt x="122" y="142"/>
                </a:lnTo>
                <a:lnTo>
                  <a:pt x="122" y="140"/>
                </a:lnTo>
                <a:lnTo>
                  <a:pt x="124" y="136"/>
                </a:lnTo>
                <a:lnTo>
                  <a:pt x="124" y="134"/>
                </a:lnTo>
                <a:lnTo>
                  <a:pt x="126" y="132"/>
                </a:lnTo>
                <a:lnTo>
                  <a:pt x="126" y="127"/>
                </a:lnTo>
                <a:lnTo>
                  <a:pt x="128" y="125"/>
                </a:lnTo>
                <a:lnTo>
                  <a:pt x="128" y="107"/>
                </a:lnTo>
                <a:lnTo>
                  <a:pt x="126" y="104"/>
                </a:lnTo>
                <a:lnTo>
                  <a:pt x="126" y="100"/>
                </a:lnTo>
                <a:lnTo>
                  <a:pt x="124" y="98"/>
                </a:lnTo>
                <a:lnTo>
                  <a:pt x="124" y="96"/>
                </a:lnTo>
                <a:lnTo>
                  <a:pt x="122" y="94"/>
                </a:lnTo>
                <a:lnTo>
                  <a:pt x="122" y="92"/>
                </a:lnTo>
                <a:lnTo>
                  <a:pt x="120" y="90"/>
                </a:lnTo>
                <a:lnTo>
                  <a:pt x="119" y="90"/>
                </a:lnTo>
                <a:lnTo>
                  <a:pt x="119" y="88"/>
                </a:lnTo>
                <a:lnTo>
                  <a:pt x="115" y="84"/>
                </a:lnTo>
                <a:lnTo>
                  <a:pt x="113" y="84"/>
                </a:lnTo>
                <a:lnTo>
                  <a:pt x="111" y="83"/>
                </a:lnTo>
                <a:lnTo>
                  <a:pt x="109" y="83"/>
                </a:lnTo>
                <a:lnTo>
                  <a:pt x="107" y="81"/>
                </a:lnTo>
                <a:lnTo>
                  <a:pt x="105" y="81"/>
                </a:lnTo>
                <a:lnTo>
                  <a:pt x="103" y="79"/>
                </a:lnTo>
                <a:lnTo>
                  <a:pt x="101" y="79"/>
                </a:lnTo>
                <a:lnTo>
                  <a:pt x="97" y="77"/>
                </a:lnTo>
                <a:lnTo>
                  <a:pt x="96" y="77"/>
                </a:lnTo>
                <a:lnTo>
                  <a:pt x="94" y="75"/>
                </a:lnTo>
                <a:lnTo>
                  <a:pt x="88" y="75"/>
                </a:lnTo>
                <a:lnTo>
                  <a:pt x="86" y="73"/>
                </a:lnTo>
                <a:lnTo>
                  <a:pt x="82" y="73"/>
                </a:lnTo>
                <a:lnTo>
                  <a:pt x="80" y="71"/>
                </a:lnTo>
                <a:lnTo>
                  <a:pt x="73" y="71"/>
                </a:lnTo>
                <a:lnTo>
                  <a:pt x="71" y="69"/>
                </a:lnTo>
                <a:lnTo>
                  <a:pt x="65" y="69"/>
                </a:lnTo>
                <a:lnTo>
                  <a:pt x="61" y="67"/>
                </a:lnTo>
                <a:lnTo>
                  <a:pt x="55" y="67"/>
                </a:lnTo>
                <a:lnTo>
                  <a:pt x="53" y="65"/>
                </a:lnTo>
                <a:lnTo>
                  <a:pt x="50" y="65"/>
                </a:lnTo>
                <a:lnTo>
                  <a:pt x="48" y="63"/>
                </a:lnTo>
                <a:lnTo>
                  <a:pt x="44" y="63"/>
                </a:lnTo>
                <a:lnTo>
                  <a:pt x="42" y="61"/>
                </a:lnTo>
                <a:lnTo>
                  <a:pt x="38" y="61"/>
                </a:lnTo>
                <a:lnTo>
                  <a:pt x="36" y="60"/>
                </a:lnTo>
                <a:lnTo>
                  <a:pt x="32" y="60"/>
                </a:lnTo>
                <a:lnTo>
                  <a:pt x="32" y="58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29" y="54"/>
                </a:lnTo>
                <a:lnTo>
                  <a:pt x="27" y="52"/>
                </a:lnTo>
                <a:lnTo>
                  <a:pt x="27" y="50"/>
                </a:lnTo>
                <a:lnTo>
                  <a:pt x="25" y="48"/>
                </a:lnTo>
                <a:lnTo>
                  <a:pt x="25" y="37"/>
                </a:lnTo>
                <a:lnTo>
                  <a:pt x="27" y="35"/>
                </a:lnTo>
                <a:lnTo>
                  <a:pt x="27" y="31"/>
                </a:lnTo>
                <a:lnTo>
                  <a:pt x="36" y="21"/>
                </a:lnTo>
                <a:lnTo>
                  <a:pt x="38" y="21"/>
                </a:lnTo>
                <a:lnTo>
                  <a:pt x="40" y="19"/>
                </a:lnTo>
                <a:lnTo>
                  <a:pt x="42" y="19"/>
                </a:lnTo>
                <a:lnTo>
                  <a:pt x="44" y="18"/>
                </a:lnTo>
                <a:lnTo>
                  <a:pt x="52" y="18"/>
                </a:lnTo>
                <a:lnTo>
                  <a:pt x="53" y="16"/>
                </a:lnTo>
                <a:lnTo>
                  <a:pt x="71" y="16"/>
                </a:lnTo>
                <a:lnTo>
                  <a:pt x="73" y="18"/>
                </a:lnTo>
                <a:lnTo>
                  <a:pt x="78" y="18"/>
                </a:lnTo>
                <a:lnTo>
                  <a:pt x="80" y="19"/>
                </a:lnTo>
                <a:lnTo>
                  <a:pt x="84" y="19"/>
                </a:lnTo>
                <a:lnTo>
                  <a:pt x="86" y="21"/>
                </a:lnTo>
                <a:lnTo>
                  <a:pt x="88" y="21"/>
                </a:lnTo>
                <a:lnTo>
                  <a:pt x="92" y="25"/>
                </a:lnTo>
                <a:lnTo>
                  <a:pt x="94" y="25"/>
                </a:lnTo>
                <a:lnTo>
                  <a:pt x="94" y="27"/>
                </a:lnTo>
                <a:lnTo>
                  <a:pt x="96" y="29"/>
                </a:lnTo>
                <a:lnTo>
                  <a:pt x="97" y="29"/>
                </a:lnTo>
                <a:lnTo>
                  <a:pt x="97" y="31"/>
                </a:lnTo>
                <a:lnTo>
                  <a:pt x="99" y="33"/>
                </a:lnTo>
                <a:lnTo>
                  <a:pt x="99" y="37"/>
                </a:lnTo>
                <a:lnTo>
                  <a:pt x="101" y="37"/>
                </a:lnTo>
                <a:lnTo>
                  <a:pt x="101" y="40"/>
                </a:lnTo>
                <a:lnTo>
                  <a:pt x="103" y="42"/>
                </a:lnTo>
                <a:lnTo>
                  <a:pt x="103" y="50"/>
                </a:lnTo>
                <a:lnTo>
                  <a:pt x="124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5899057" y="3221121"/>
            <a:ext cx="46038" cy="123825"/>
          </a:xfrm>
          <a:custGeom>
            <a:avLst/>
            <a:gdLst>
              <a:gd name="T0" fmla="*/ 34 w 57"/>
              <a:gd name="T1" fmla="*/ 46 h 157"/>
              <a:gd name="T2" fmla="*/ 34 w 57"/>
              <a:gd name="T3" fmla="*/ 157 h 157"/>
              <a:gd name="T4" fmla="*/ 57 w 57"/>
              <a:gd name="T5" fmla="*/ 157 h 157"/>
              <a:gd name="T6" fmla="*/ 57 w 57"/>
              <a:gd name="T7" fmla="*/ 0 h 157"/>
              <a:gd name="T8" fmla="*/ 40 w 57"/>
              <a:gd name="T9" fmla="*/ 0 h 157"/>
              <a:gd name="T10" fmla="*/ 40 w 57"/>
              <a:gd name="T11" fmla="*/ 6 h 157"/>
              <a:gd name="T12" fmla="*/ 38 w 57"/>
              <a:gd name="T13" fmla="*/ 8 h 157"/>
              <a:gd name="T14" fmla="*/ 38 w 57"/>
              <a:gd name="T15" fmla="*/ 12 h 157"/>
              <a:gd name="T16" fmla="*/ 36 w 57"/>
              <a:gd name="T17" fmla="*/ 13 h 157"/>
              <a:gd name="T18" fmla="*/ 36 w 57"/>
              <a:gd name="T19" fmla="*/ 15 h 157"/>
              <a:gd name="T20" fmla="*/ 32 w 57"/>
              <a:gd name="T21" fmla="*/ 19 h 157"/>
              <a:gd name="T22" fmla="*/ 32 w 57"/>
              <a:gd name="T23" fmla="*/ 21 h 157"/>
              <a:gd name="T24" fmla="*/ 30 w 57"/>
              <a:gd name="T25" fmla="*/ 21 h 157"/>
              <a:gd name="T26" fmla="*/ 30 w 57"/>
              <a:gd name="T27" fmla="*/ 23 h 157"/>
              <a:gd name="T28" fmla="*/ 26 w 57"/>
              <a:gd name="T29" fmla="*/ 23 h 157"/>
              <a:gd name="T30" fmla="*/ 26 w 57"/>
              <a:gd name="T31" fmla="*/ 25 h 157"/>
              <a:gd name="T32" fmla="*/ 23 w 57"/>
              <a:gd name="T33" fmla="*/ 25 h 157"/>
              <a:gd name="T34" fmla="*/ 21 w 57"/>
              <a:gd name="T35" fmla="*/ 27 h 157"/>
              <a:gd name="T36" fmla="*/ 17 w 57"/>
              <a:gd name="T37" fmla="*/ 27 h 157"/>
              <a:gd name="T38" fmla="*/ 15 w 57"/>
              <a:gd name="T39" fmla="*/ 29 h 157"/>
              <a:gd name="T40" fmla="*/ 0 w 57"/>
              <a:gd name="T41" fmla="*/ 29 h 157"/>
              <a:gd name="T42" fmla="*/ 0 w 57"/>
              <a:gd name="T43" fmla="*/ 46 h 157"/>
              <a:gd name="T44" fmla="*/ 34 w 57"/>
              <a:gd name="T45" fmla="*/ 4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" h="157">
                <a:moveTo>
                  <a:pt x="34" y="46"/>
                </a:moveTo>
                <a:lnTo>
                  <a:pt x="34" y="157"/>
                </a:lnTo>
                <a:lnTo>
                  <a:pt x="57" y="157"/>
                </a:lnTo>
                <a:lnTo>
                  <a:pt x="57" y="0"/>
                </a:lnTo>
                <a:lnTo>
                  <a:pt x="40" y="0"/>
                </a:lnTo>
                <a:lnTo>
                  <a:pt x="40" y="6"/>
                </a:lnTo>
                <a:lnTo>
                  <a:pt x="38" y="8"/>
                </a:lnTo>
                <a:lnTo>
                  <a:pt x="38" y="12"/>
                </a:lnTo>
                <a:lnTo>
                  <a:pt x="36" y="13"/>
                </a:lnTo>
                <a:lnTo>
                  <a:pt x="36" y="15"/>
                </a:lnTo>
                <a:lnTo>
                  <a:pt x="32" y="19"/>
                </a:lnTo>
                <a:lnTo>
                  <a:pt x="32" y="21"/>
                </a:lnTo>
                <a:lnTo>
                  <a:pt x="30" y="21"/>
                </a:lnTo>
                <a:lnTo>
                  <a:pt x="30" y="23"/>
                </a:lnTo>
                <a:lnTo>
                  <a:pt x="26" y="23"/>
                </a:lnTo>
                <a:lnTo>
                  <a:pt x="26" y="25"/>
                </a:lnTo>
                <a:lnTo>
                  <a:pt x="23" y="25"/>
                </a:lnTo>
                <a:lnTo>
                  <a:pt x="21" y="27"/>
                </a:lnTo>
                <a:lnTo>
                  <a:pt x="17" y="27"/>
                </a:lnTo>
                <a:lnTo>
                  <a:pt x="15" y="29"/>
                </a:lnTo>
                <a:lnTo>
                  <a:pt x="0" y="29"/>
                </a:lnTo>
                <a:lnTo>
                  <a:pt x="0" y="46"/>
                </a:lnTo>
                <a:lnTo>
                  <a:pt x="34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>
            <a:off x="5665696" y="4149807"/>
            <a:ext cx="104775" cy="127000"/>
          </a:xfrm>
          <a:custGeom>
            <a:avLst/>
            <a:gdLst>
              <a:gd name="T0" fmla="*/ 0 w 132"/>
              <a:gd name="T1" fmla="*/ 0 h 160"/>
              <a:gd name="T2" fmla="*/ 0 w 132"/>
              <a:gd name="T3" fmla="*/ 19 h 160"/>
              <a:gd name="T4" fmla="*/ 55 w 132"/>
              <a:gd name="T5" fmla="*/ 19 h 160"/>
              <a:gd name="T6" fmla="*/ 55 w 132"/>
              <a:gd name="T7" fmla="*/ 160 h 160"/>
              <a:gd name="T8" fmla="*/ 76 w 132"/>
              <a:gd name="T9" fmla="*/ 160 h 160"/>
              <a:gd name="T10" fmla="*/ 76 w 132"/>
              <a:gd name="T11" fmla="*/ 19 h 160"/>
              <a:gd name="T12" fmla="*/ 132 w 132"/>
              <a:gd name="T13" fmla="*/ 19 h 160"/>
              <a:gd name="T14" fmla="*/ 132 w 132"/>
              <a:gd name="T15" fmla="*/ 0 h 160"/>
              <a:gd name="T16" fmla="*/ 0 w 132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60">
                <a:moveTo>
                  <a:pt x="0" y="0"/>
                </a:moveTo>
                <a:lnTo>
                  <a:pt x="0" y="19"/>
                </a:lnTo>
                <a:lnTo>
                  <a:pt x="55" y="19"/>
                </a:lnTo>
                <a:lnTo>
                  <a:pt x="55" y="160"/>
                </a:lnTo>
                <a:lnTo>
                  <a:pt x="76" y="160"/>
                </a:lnTo>
                <a:lnTo>
                  <a:pt x="76" y="19"/>
                </a:lnTo>
                <a:lnTo>
                  <a:pt x="132" y="19"/>
                </a:lnTo>
                <a:lnTo>
                  <a:pt x="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5779996" y="4148220"/>
            <a:ext cx="103187" cy="131762"/>
          </a:xfrm>
          <a:custGeom>
            <a:avLst/>
            <a:gdLst>
              <a:gd name="T0" fmla="*/ 123 w 131"/>
              <a:gd name="T1" fmla="*/ 32 h 166"/>
              <a:gd name="T2" fmla="*/ 119 w 131"/>
              <a:gd name="T3" fmla="*/ 23 h 166"/>
              <a:gd name="T4" fmla="*/ 104 w 131"/>
              <a:gd name="T5" fmla="*/ 9 h 166"/>
              <a:gd name="T6" fmla="*/ 90 w 131"/>
              <a:gd name="T7" fmla="*/ 3 h 166"/>
              <a:gd name="T8" fmla="*/ 52 w 131"/>
              <a:gd name="T9" fmla="*/ 0 h 166"/>
              <a:gd name="T10" fmla="*/ 37 w 131"/>
              <a:gd name="T11" fmla="*/ 3 h 166"/>
              <a:gd name="T12" fmla="*/ 25 w 131"/>
              <a:gd name="T13" fmla="*/ 9 h 166"/>
              <a:gd name="T14" fmla="*/ 16 w 131"/>
              <a:gd name="T15" fmla="*/ 19 h 166"/>
              <a:gd name="T16" fmla="*/ 12 w 131"/>
              <a:gd name="T17" fmla="*/ 26 h 166"/>
              <a:gd name="T18" fmla="*/ 8 w 131"/>
              <a:gd name="T19" fmla="*/ 53 h 166"/>
              <a:gd name="T20" fmla="*/ 12 w 131"/>
              <a:gd name="T21" fmla="*/ 65 h 166"/>
              <a:gd name="T22" fmla="*/ 23 w 131"/>
              <a:gd name="T23" fmla="*/ 76 h 166"/>
              <a:gd name="T24" fmla="*/ 31 w 131"/>
              <a:gd name="T25" fmla="*/ 80 h 166"/>
              <a:gd name="T26" fmla="*/ 39 w 131"/>
              <a:gd name="T27" fmla="*/ 84 h 166"/>
              <a:gd name="T28" fmla="*/ 52 w 131"/>
              <a:gd name="T29" fmla="*/ 88 h 166"/>
              <a:gd name="T30" fmla="*/ 69 w 131"/>
              <a:gd name="T31" fmla="*/ 91 h 166"/>
              <a:gd name="T32" fmla="*/ 85 w 131"/>
              <a:gd name="T33" fmla="*/ 95 h 166"/>
              <a:gd name="T34" fmla="*/ 96 w 131"/>
              <a:gd name="T35" fmla="*/ 99 h 166"/>
              <a:gd name="T36" fmla="*/ 106 w 131"/>
              <a:gd name="T37" fmla="*/ 107 h 166"/>
              <a:gd name="T38" fmla="*/ 106 w 131"/>
              <a:gd name="T39" fmla="*/ 126 h 166"/>
              <a:gd name="T40" fmla="*/ 100 w 131"/>
              <a:gd name="T41" fmla="*/ 135 h 166"/>
              <a:gd name="T42" fmla="*/ 92 w 131"/>
              <a:gd name="T43" fmla="*/ 141 h 166"/>
              <a:gd name="T44" fmla="*/ 81 w 131"/>
              <a:gd name="T45" fmla="*/ 145 h 166"/>
              <a:gd name="T46" fmla="*/ 48 w 131"/>
              <a:gd name="T47" fmla="*/ 145 h 166"/>
              <a:gd name="T48" fmla="*/ 39 w 131"/>
              <a:gd name="T49" fmla="*/ 141 h 166"/>
              <a:gd name="T50" fmla="*/ 31 w 131"/>
              <a:gd name="T51" fmla="*/ 135 h 166"/>
              <a:gd name="T52" fmla="*/ 27 w 131"/>
              <a:gd name="T53" fmla="*/ 128 h 166"/>
              <a:gd name="T54" fmla="*/ 23 w 131"/>
              <a:gd name="T55" fmla="*/ 120 h 166"/>
              <a:gd name="T56" fmla="*/ 0 w 131"/>
              <a:gd name="T57" fmla="*/ 114 h 166"/>
              <a:gd name="T58" fmla="*/ 4 w 131"/>
              <a:gd name="T59" fmla="*/ 130 h 166"/>
              <a:gd name="T60" fmla="*/ 10 w 131"/>
              <a:gd name="T61" fmla="*/ 141 h 166"/>
              <a:gd name="T62" fmla="*/ 33 w 131"/>
              <a:gd name="T63" fmla="*/ 160 h 166"/>
              <a:gd name="T64" fmla="*/ 46 w 131"/>
              <a:gd name="T65" fmla="*/ 164 h 166"/>
              <a:gd name="T66" fmla="*/ 79 w 131"/>
              <a:gd name="T67" fmla="*/ 164 h 166"/>
              <a:gd name="T68" fmla="*/ 98 w 131"/>
              <a:gd name="T69" fmla="*/ 160 h 166"/>
              <a:gd name="T70" fmla="*/ 109 w 131"/>
              <a:gd name="T71" fmla="*/ 155 h 166"/>
              <a:gd name="T72" fmla="*/ 123 w 131"/>
              <a:gd name="T73" fmla="*/ 141 h 166"/>
              <a:gd name="T74" fmla="*/ 129 w 131"/>
              <a:gd name="T75" fmla="*/ 132 h 166"/>
              <a:gd name="T76" fmla="*/ 129 w 131"/>
              <a:gd name="T77" fmla="*/ 103 h 166"/>
              <a:gd name="T78" fmla="*/ 125 w 131"/>
              <a:gd name="T79" fmla="*/ 93 h 166"/>
              <a:gd name="T80" fmla="*/ 119 w 131"/>
              <a:gd name="T81" fmla="*/ 88 h 166"/>
              <a:gd name="T82" fmla="*/ 113 w 131"/>
              <a:gd name="T83" fmla="*/ 82 h 166"/>
              <a:gd name="T84" fmla="*/ 104 w 131"/>
              <a:gd name="T85" fmla="*/ 78 h 166"/>
              <a:gd name="T86" fmla="*/ 94 w 131"/>
              <a:gd name="T87" fmla="*/ 74 h 166"/>
              <a:gd name="T88" fmla="*/ 81 w 131"/>
              <a:gd name="T89" fmla="*/ 70 h 166"/>
              <a:gd name="T90" fmla="*/ 62 w 131"/>
              <a:gd name="T91" fmla="*/ 67 h 166"/>
              <a:gd name="T92" fmla="*/ 48 w 131"/>
              <a:gd name="T93" fmla="*/ 63 h 166"/>
              <a:gd name="T94" fmla="*/ 37 w 131"/>
              <a:gd name="T95" fmla="*/ 59 h 166"/>
              <a:gd name="T96" fmla="*/ 29 w 131"/>
              <a:gd name="T97" fmla="*/ 51 h 166"/>
              <a:gd name="T98" fmla="*/ 29 w 131"/>
              <a:gd name="T99" fmla="*/ 34 h 166"/>
              <a:gd name="T100" fmla="*/ 33 w 131"/>
              <a:gd name="T101" fmla="*/ 26 h 166"/>
              <a:gd name="T102" fmla="*/ 44 w 131"/>
              <a:gd name="T103" fmla="*/ 19 h 166"/>
              <a:gd name="T104" fmla="*/ 73 w 131"/>
              <a:gd name="T105" fmla="*/ 15 h 166"/>
              <a:gd name="T106" fmla="*/ 85 w 131"/>
              <a:gd name="T107" fmla="*/ 19 h 166"/>
              <a:gd name="T108" fmla="*/ 94 w 131"/>
              <a:gd name="T109" fmla="*/ 25 h 166"/>
              <a:gd name="T110" fmla="*/ 98 w 131"/>
              <a:gd name="T111" fmla="*/ 30 h 166"/>
              <a:gd name="T112" fmla="*/ 102 w 131"/>
              <a:gd name="T113" fmla="*/ 4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" h="166">
                <a:moveTo>
                  <a:pt x="125" y="49"/>
                </a:moveTo>
                <a:lnTo>
                  <a:pt x="125" y="40"/>
                </a:lnTo>
                <a:lnTo>
                  <a:pt x="123" y="38"/>
                </a:lnTo>
                <a:lnTo>
                  <a:pt x="123" y="32"/>
                </a:lnTo>
                <a:lnTo>
                  <a:pt x="121" y="30"/>
                </a:lnTo>
                <a:lnTo>
                  <a:pt x="121" y="26"/>
                </a:lnTo>
                <a:lnTo>
                  <a:pt x="119" y="25"/>
                </a:lnTo>
                <a:lnTo>
                  <a:pt x="119" y="23"/>
                </a:lnTo>
                <a:lnTo>
                  <a:pt x="113" y="17"/>
                </a:lnTo>
                <a:lnTo>
                  <a:pt x="113" y="15"/>
                </a:lnTo>
                <a:lnTo>
                  <a:pt x="108" y="9"/>
                </a:lnTo>
                <a:lnTo>
                  <a:pt x="104" y="9"/>
                </a:lnTo>
                <a:lnTo>
                  <a:pt x="100" y="5"/>
                </a:lnTo>
                <a:lnTo>
                  <a:pt x="98" y="5"/>
                </a:lnTo>
                <a:lnTo>
                  <a:pt x="96" y="3"/>
                </a:lnTo>
                <a:lnTo>
                  <a:pt x="90" y="3"/>
                </a:lnTo>
                <a:lnTo>
                  <a:pt x="86" y="2"/>
                </a:lnTo>
                <a:lnTo>
                  <a:pt x="81" y="2"/>
                </a:lnTo>
                <a:lnTo>
                  <a:pt x="79" y="0"/>
                </a:lnTo>
                <a:lnTo>
                  <a:pt x="52" y="0"/>
                </a:lnTo>
                <a:lnTo>
                  <a:pt x="50" y="2"/>
                </a:lnTo>
                <a:lnTo>
                  <a:pt x="41" y="2"/>
                </a:lnTo>
                <a:lnTo>
                  <a:pt x="39" y="3"/>
                </a:lnTo>
                <a:lnTo>
                  <a:pt x="37" y="3"/>
                </a:lnTo>
                <a:lnTo>
                  <a:pt x="33" y="5"/>
                </a:lnTo>
                <a:lnTo>
                  <a:pt x="31" y="5"/>
                </a:lnTo>
                <a:lnTo>
                  <a:pt x="27" y="9"/>
                </a:lnTo>
                <a:lnTo>
                  <a:pt x="25" y="9"/>
                </a:lnTo>
                <a:lnTo>
                  <a:pt x="21" y="13"/>
                </a:lnTo>
                <a:lnTo>
                  <a:pt x="19" y="13"/>
                </a:lnTo>
                <a:lnTo>
                  <a:pt x="16" y="17"/>
                </a:lnTo>
                <a:lnTo>
                  <a:pt x="16" y="19"/>
                </a:lnTo>
                <a:lnTo>
                  <a:pt x="14" y="21"/>
                </a:lnTo>
                <a:lnTo>
                  <a:pt x="14" y="23"/>
                </a:lnTo>
                <a:lnTo>
                  <a:pt x="12" y="25"/>
                </a:lnTo>
                <a:lnTo>
                  <a:pt x="12" y="26"/>
                </a:lnTo>
                <a:lnTo>
                  <a:pt x="10" y="28"/>
                </a:lnTo>
                <a:lnTo>
                  <a:pt x="10" y="34"/>
                </a:lnTo>
                <a:lnTo>
                  <a:pt x="8" y="36"/>
                </a:lnTo>
                <a:lnTo>
                  <a:pt x="8" y="53"/>
                </a:lnTo>
                <a:lnTo>
                  <a:pt x="10" y="55"/>
                </a:lnTo>
                <a:lnTo>
                  <a:pt x="10" y="59"/>
                </a:lnTo>
                <a:lnTo>
                  <a:pt x="12" y="61"/>
                </a:lnTo>
                <a:lnTo>
                  <a:pt x="12" y="65"/>
                </a:lnTo>
                <a:lnTo>
                  <a:pt x="18" y="70"/>
                </a:lnTo>
                <a:lnTo>
                  <a:pt x="18" y="72"/>
                </a:lnTo>
                <a:lnTo>
                  <a:pt x="19" y="72"/>
                </a:lnTo>
                <a:lnTo>
                  <a:pt x="23" y="76"/>
                </a:lnTo>
                <a:lnTo>
                  <a:pt x="25" y="76"/>
                </a:lnTo>
                <a:lnTo>
                  <a:pt x="27" y="78"/>
                </a:lnTo>
                <a:lnTo>
                  <a:pt x="29" y="78"/>
                </a:lnTo>
                <a:lnTo>
                  <a:pt x="31" y="80"/>
                </a:lnTo>
                <a:lnTo>
                  <a:pt x="33" y="80"/>
                </a:lnTo>
                <a:lnTo>
                  <a:pt x="35" y="82"/>
                </a:lnTo>
                <a:lnTo>
                  <a:pt x="37" y="82"/>
                </a:lnTo>
                <a:lnTo>
                  <a:pt x="39" y="84"/>
                </a:lnTo>
                <a:lnTo>
                  <a:pt x="44" y="84"/>
                </a:lnTo>
                <a:lnTo>
                  <a:pt x="46" y="86"/>
                </a:lnTo>
                <a:lnTo>
                  <a:pt x="50" y="86"/>
                </a:lnTo>
                <a:lnTo>
                  <a:pt x="52" y="88"/>
                </a:lnTo>
                <a:lnTo>
                  <a:pt x="60" y="88"/>
                </a:lnTo>
                <a:lnTo>
                  <a:pt x="62" y="90"/>
                </a:lnTo>
                <a:lnTo>
                  <a:pt x="67" y="90"/>
                </a:lnTo>
                <a:lnTo>
                  <a:pt x="69" y="91"/>
                </a:lnTo>
                <a:lnTo>
                  <a:pt x="75" y="91"/>
                </a:lnTo>
                <a:lnTo>
                  <a:pt x="77" y="93"/>
                </a:lnTo>
                <a:lnTo>
                  <a:pt x="83" y="93"/>
                </a:lnTo>
                <a:lnTo>
                  <a:pt x="85" y="95"/>
                </a:lnTo>
                <a:lnTo>
                  <a:pt x="88" y="95"/>
                </a:lnTo>
                <a:lnTo>
                  <a:pt x="90" y="97"/>
                </a:lnTo>
                <a:lnTo>
                  <a:pt x="94" y="97"/>
                </a:lnTo>
                <a:lnTo>
                  <a:pt x="96" y="99"/>
                </a:lnTo>
                <a:lnTo>
                  <a:pt x="98" y="99"/>
                </a:lnTo>
                <a:lnTo>
                  <a:pt x="98" y="101"/>
                </a:lnTo>
                <a:lnTo>
                  <a:pt x="100" y="101"/>
                </a:lnTo>
                <a:lnTo>
                  <a:pt x="106" y="107"/>
                </a:lnTo>
                <a:lnTo>
                  <a:pt x="106" y="111"/>
                </a:lnTo>
                <a:lnTo>
                  <a:pt x="108" y="111"/>
                </a:lnTo>
                <a:lnTo>
                  <a:pt x="108" y="124"/>
                </a:lnTo>
                <a:lnTo>
                  <a:pt x="106" y="126"/>
                </a:lnTo>
                <a:lnTo>
                  <a:pt x="106" y="130"/>
                </a:lnTo>
                <a:lnTo>
                  <a:pt x="102" y="134"/>
                </a:lnTo>
                <a:lnTo>
                  <a:pt x="102" y="135"/>
                </a:lnTo>
                <a:lnTo>
                  <a:pt x="100" y="135"/>
                </a:lnTo>
                <a:lnTo>
                  <a:pt x="100" y="137"/>
                </a:lnTo>
                <a:lnTo>
                  <a:pt x="98" y="137"/>
                </a:lnTo>
                <a:lnTo>
                  <a:pt x="94" y="141"/>
                </a:lnTo>
                <a:lnTo>
                  <a:pt x="92" y="141"/>
                </a:lnTo>
                <a:lnTo>
                  <a:pt x="90" y="143"/>
                </a:lnTo>
                <a:lnTo>
                  <a:pt x="88" y="143"/>
                </a:lnTo>
                <a:lnTo>
                  <a:pt x="86" y="145"/>
                </a:lnTo>
                <a:lnTo>
                  <a:pt x="81" y="145"/>
                </a:lnTo>
                <a:lnTo>
                  <a:pt x="79" y="147"/>
                </a:lnTo>
                <a:lnTo>
                  <a:pt x="58" y="147"/>
                </a:lnTo>
                <a:lnTo>
                  <a:pt x="54" y="145"/>
                </a:lnTo>
                <a:lnTo>
                  <a:pt x="48" y="145"/>
                </a:lnTo>
                <a:lnTo>
                  <a:pt x="46" y="143"/>
                </a:lnTo>
                <a:lnTo>
                  <a:pt x="42" y="143"/>
                </a:lnTo>
                <a:lnTo>
                  <a:pt x="41" y="141"/>
                </a:lnTo>
                <a:lnTo>
                  <a:pt x="39" y="141"/>
                </a:lnTo>
                <a:lnTo>
                  <a:pt x="35" y="137"/>
                </a:lnTo>
                <a:lnTo>
                  <a:pt x="33" y="137"/>
                </a:lnTo>
                <a:lnTo>
                  <a:pt x="33" y="135"/>
                </a:lnTo>
                <a:lnTo>
                  <a:pt x="31" y="135"/>
                </a:lnTo>
                <a:lnTo>
                  <a:pt x="29" y="134"/>
                </a:lnTo>
                <a:lnTo>
                  <a:pt x="29" y="132"/>
                </a:lnTo>
                <a:lnTo>
                  <a:pt x="27" y="130"/>
                </a:lnTo>
                <a:lnTo>
                  <a:pt x="27" y="128"/>
                </a:lnTo>
                <a:lnTo>
                  <a:pt x="25" y="128"/>
                </a:lnTo>
                <a:lnTo>
                  <a:pt x="25" y="126"/>
                </a:lnTo>
                <a:lnTo>
                  <a:pt x="23" y="124"/>
                </a:lnTo>
                <a:lnTo>
                  <a:pt x="23" y="120"/>
                </a:lnTo>
                <a:lnTo>
                  <a:pt x="21" y="118"/>
                </a:lnTo>
                <a:lnTo>
                  <a:pt x="21" y="109"/>
                </a:lnTo>
                <a:lnTo>
                  <a:pt x="0" y="109"/>
                </a:lnTo>
                <a:lnTo>
                  <a:pt x="0" y="114"/>
                </a:lnTo>
                <a:lnTo>
                  <a:pt x="2" y="118"/>
                </a:lnTo>
                <a:lnTo>
                  <a:pt x="2" y="124"/>
                </a:lnTo>
                <a:lnTo>
                  <a:pt x="4" y="128"/>
                </a:lnTo>
                <a:lnTo>
                  <a:pt x="4" y="130"/>
                </a:lnTo>
                <a:lnTo>
                  <a:pt x="6" y="134"/>
                </a:lnTo>
                <a:lnTo>
                  <a:pt x="8" y="135"/>
                </a:lnTo>
                <a:lnTo>
                  <a:pt x="8" y="137"/>
                </a:lnTo>
                <a:lnTo>
                  <a:pt x="10" y="141"/>
                </a:lnTo>
                <a:lnTo>
                  <a:pt x="25" y="156"/>
                </a:lnTo>
                <a:lnTo>
                  <a:pt x="29" y="158"/>
                </a:lnTo>
                <a:lnTo>
                  <a:pt x="31" y="158"/>
                </a:lnTo>
                <a:lnTo>
                  <a:pt x="33" y="160"/>
                </a:lnTo>
                <a:lnTo>
                  <a:pt x="37" y="160"/>
                </a:lnTo>
                <a:lnTo>
                  <a:pt x="39" y="162"/>
                </a:lnTo>
                <a:lnTo>
                  <a:pt x="42" y="162"/>
                </a:lnTo>
                <a:lnTo>
                  <a:pt x="46" y="164"/>
                </a:lnTo>
                <a:lnTo>
                  <a:pt x="52" y="164"/>
                </a:lnTo>
                <a:lnTo>
                  <a:pt x="56" y="166"/>
                </a:lnTo>
                <a:lnTo>
                  <a:pt x="77" y="166"/>
                </a:lnTo>
                <a:lnTo>
                  <a:pt x="79" y="164"/>
                </a:lnTo>
                <a:lnTo>
                  <a:pt x="86" y="164"/>
                </a:lnTo>
                <a:lnTo>
                  <a:pt x="90" y="162"/>
                </a:lnTo>
                <a:lnTo>
                  <a:pt x="96" y="162"/>
                </a:lnTo>
                <a:lnTo>
                  <a:pt x="98" y="160"/>
                </a:lnTo>
                <a:lnTo>
                  <a:pt x="102" y="158"/>
                </a:lnTo>
                <a:lnTo>
                  <a:pt x="104" y="158"/>
                </a:lnTo>
                <a:lnTo>
                  <a:pt x="106" y="156"/>
                </a:lnTo>
                <a:lnTo>
                  <a:pt x="109" y="155"/>
                </a:lnTo>
                <a:lnTo>
                  <a:pt x="111" y="153"/>
                </a:lnTo>
                <a:lnTo>
                  <a:pt x="113" y="153"/>
                </a:lnTo>
                <a:lnTo>
                  <a:pt x="123" y="143"/>
                </a:lnTo>
                <a:lnTo>
                  <a:pt x="123" y="141"/>
                </a:lnTo>
                <a:lnTo>
                  <a:pt x="125" y="139"/>
                </a:lnTo>
                <a:lnTo>
                  <a:pt x="127" y="135"/>
                </a:lnTo>
                <a:lnTo>
                  <a:pt x="127" y="134"/>
                </a:lnTo>
                <a:lnTo>
                  <a:pt x="129" y="132"/>
                </a:lnTo>
                <a:lnTo>
                  <a:pt x="129" y="126"/>
                </a:lnTo>
                <a:lnTo>
                  <a:pt x="131" y="124"/>
                </a:lnTo>
                <a:lnTo>
                  <a:pt x="131" y="107"/>
                </a:lnTo>
                <a:lnTo>
                  <a:pt x="129" y="103"/>
                </a:lnTo>
                <a:lnTo>
                  <a:pt x="129" y="99"/>
                </a:lnTo>
                <a:lnTo>
                  <a:pt x="127" y="97"/>
                </a:lnTo>
                <a:lnTo>
                  <a:pt x="127" y="95"/>
                </a:lnTo>
                <a:lnTo>
                  <a:pt x="125" y="93"/>
                </a:lnTo>
                <a:lnTo>
                  <a:pt x="125" y="91"/>
                </a:lnTo>
                <a:lnTo>
                  <a:pt x="123" y="90"/>
                </a:lnTo>
                <a:lnTo>
                  <a:pt x="121" y="90"/>
                </a:lnTo>
                <a:lnTo>
                  <a:pt x="119" y="88"/>
                </a:lnTo>
                <a:lnTo>
                  <a:pt x="119" y="86"/>
                </a:lnTo>
                <a:lnTo>
                  <a:pt x="117" y="84"/>
                </a:lnTo>
                <a:lnTo>
                  <a:pt x="115" y="84"/>
                </a:lnTo>
                <a:lnTo>
                  <a:pt x="113" y="82"/>
                </a:lnTo>
                <a:lnTo>
                  <a:pt x="111" y="82"/>
                </a:lnTo>
                <a:lnTo>
                  <a:pt x="109" y="80"/>
                </a:lnTo>
                <a:lnTo>
                  <a:pt x="108" y="80"/>
                </a:lnTo>
                <a:lnTo>
                  <a:pt x="104" y="78"/>
                </a:lnTo>
                <a:lnTo>
                  <a:pt x="102" y="78"/>
                </a:lnTo>
                <a:lnTo>
                  <a:pt x="100" y="76"/>
                </a:lnTo>
                <a:lnTo>
                  <a:pt x="98" y="76"/>
                </a:lnTo>
                <a:lnTo>
                  <a:pt x="94" y="74"/>
                </a:lnTo>
                <a:lnTo>
                  <a:pt x="88" y="74"/>
                </a:lnTo>
                <a:lnTo>
                  <a:pt x="86" y="72"/>
                </a:lnTo>
                <a:lnTo>
                  <a:pt x="83" y="72"/>
                </a:lnTo>
                <a:lnTo>
                  <a:pt x="81" y="70"/>
                </a:lnTo>
                <a:lnTo>
                  <a:pt x="73" y="70"/>
                </a:lnTo>
                <a:lnTo>
                  <a:pt x="71" y="69"/>
                </a:lnTo>
                <a:lnTo>
                  <a:pt x="65" y="69"/>
                </a:lnTo>
                <a:lnTo>
                  <a:pt x="62" y="67"/>
                </a:lnTo>
                <a:lnTo>
                  <a:pt x="58" y="67"/>
                </a:lnTo>
                <a:lnTo>
                  <a:pt x="54" y="65"/>
                </a:lnTo>
                <a:lnTo>
                  <a:pt x="50" y="65"/>
                </a:lnTo>
                <a:lnTo>
                  <a:pt x="48" y="63"/>
                </a:lnTo>
                <a:lnTo>
                  <a:pt x="44" y="63"/>
                </a:lnTo>
                <a:lnTo>
                  <a:pt x="42" y="61"/>
                </a:lnTo>
                <a:lnTo>
                  <a:pt x="39" y="61"/>
                </a:lnTo>
                <a:lnTo>
                  <a:pt x="37" y="59"/>
                </a:lnTo>
                <a:lnTo>
                  <a:pt x="35" y="59"/>
                </a:lnTo>
                <a:lnTo>
                  <a:pt x="31" y="55"/>
                </a:lnTo>
                <a:lnTo>
                  <a:pt x="31" y="53"/>
                </a:lnTo>
                <a:lnTo>
                  <a:pt x="29" y="51"/>
                </a:lnTo>
                <a:lnTo>
                  <a:pt x="29" y="49"/>
                </a:lnTo>
                <a:lnTo>
                  <a:pt x="27" y="47"/>
                </a:lnTo>
                <a:lnTo>
                  <a:pt x="27" y="36"/>
                </a:lnTo>
                <a:lnTo>
                  <a:pt x="29" y="34"/>
                </a:lnTo>
                <a:lnTo>
                  <a:pt x="29" y="30"/>
                </a:lnTo>
                <a:lnTo>
                  <a:pt x="31" y="28"/>
                </a:lnTo>
                <a:lnTo>
                  <a:pt x="31" y="26"/>
                </a:lnTo>
                <a:lnTo>
                  <a:pt x="33" y="26"/>
                </a:lnTo>
                <a:lnTo>
                  <a:pt x="33" y="25"/>
                </a:lnTo>
                <a:lnTo>
                  <a:pt x="35" y="25"/>
                </a:lnTo>
                <a:lnTo>
                  <a:pt x="41" y="19"/>
                </a:lnTo>
                <a:lnTo>
                  <a:pt x="44" y="19"/>
                </a:lnTo>
                <a:lnTo>
                  <a:pt x="46" y="17"/>
                </a:lnTo>
                <a:lnTo>
                  <a:pt x="52" y="17"/>
                </a:lnTo>
                <a:lnTo>
                  <a:pt x="54" y="15"/>
                </a:lnTo>
                <a:lnTo>
                  <a:pt x="73" y="15"/>
                </a:lnTo>
                <a:lnTo>
                  <a:pt x="75" y="17"/>
                </a:lnTo>
                <a:lnTo>
                  <a:pt x="81" y="17"/>
                </a:lnTo>
                <a:lnTo>
                  <a:pt x="83" y="19"/>
                </a:lnTo>
                <a:lnTo>
                  <a:pt x="85" y="19"/>
                </a:lnTo>
                <a:lnTo>
                  <a:pt x="86" y="21"/>
                </a:lnTo>
                <a:lnTo>
                  <a:pt x="88" y="21"/>
                </a:lnTo>
                <a:lnTo>
                  <a:pt x="92" y="25"/>
                </a:lnTo>
                <a:lnTo>
                  <a:pt x="94" y="25"/>
                </a:lnTo>
                <a:lnTo>
                  <a:pt x="94" y="26"/>
                </a:lnTo>
                <a:lnTo>
                  <a:pt x="96" y="28"/>
                </a:lnTo>
                <a:lnTo>
                  <a:pt x="98" y="28"/>
                </a:lnTo>
                <a:lnTo>
                  <a:pt x="98" y="30"/>
                </a:lnTo>
                <a:lnTo>
                  <a:pt x="100" y="32"/>
                </a:lnTo>
                <a:lnTo>
                  <a:pt x="100" y="36"/>
                </a:lnTo>
                <a:lnTo>
                  <a:pt x="102" y="36"/>
                </a:lnTo>
                <a:lnTo>
                  <a:pt x="102" y="40"/>
                </a:lnTo>
                <a:lnTo>
                  <a:pt x="104" y="42"/>
                </a:lnTo>
                <a:lnTo>
                  <a:pt x="104" y="49"/>
                </a:lnTo>
                <a:lnTo>
                  <a:pt x="125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5895882" y="4152983"/>
            <a:ext cx="84138" cy="123825"/>
          </a:xfrm>
          <a:custGeom>
            <a:avLst/>
            <a:gdLst>
              <a:gd name="T0" fmla="*/ 46 w 105"/>
              <a:gd name="T1" fmla="*/ 90 h 157"/>
              <a:gd name="T2" fmla="*/ 36 w 105"/>
              <a:gd name="T3" fmla="*/ 94 h 157"/>
              <a:gd name="T4" fmla="*/ 9 w 105"/>
              <a:gd name="T5" fmla="*/ 119 h 157"/>
              <a:gd name="T6" fmla="*/ 6 w 105"/>
              <a:gd name="T7" fmla="*/ 127 h 157"/>
              <a:gd name="T8" fmla="*/ 4 w 105"/>
              <a:gd name="T9" fmla="*/ 134 h 157"/>
              <a:gd name="T10" fmla="*/ 0 w 105"/>
              <a:gd name="T11" fmla="*/ 146 h 157"/>
              <a:gd name="T12" fmla="*/ 105 w 105"/>
              <a:gd name="T13" fmla="*/ 138 h 157"/>
              <a:gd name="T14" fmla="*/ 25 w 105"/>
              <a:gd name="T15" fmla="*/ 134 h 157"/>
              <a:gd name="T16" fmla="*/ 27 w 105"/>
              <a:gd name="T17" fmla="*/ 129 h 157"/>
              <a:gd name="T18" fmla="*/ 32 w 105"/>
              <a:gd name="T19" fmla="*/ 123 h 157"/>
              <a:gd name="T20" fmla="*/ 34 w 105"/>
              <a:gd name="T21" fmla="*/ 119 h 157"/>
              <a:gd name="T22" fmla="*/ 42 w 105"/>
              <a:gd name="T23" fmla="*/ 115 h 157"/>
              <a:gd name="T24" fmla="*/ 46 w 105"/>
              <a:gd name="T25" fmla="*/ 111 h 157"/>
              <a:gd name="T26" fmla="*/ 53 w 105"/>
              <a:gd name="T27" fmla="*/ 106 h 157"/>
              <a:gd name="T28" fmla="*/ 59 w 105"/>
              <a:gd name="T29" fmla="*/ 104 h 157"/>
              <a:gd name="T30" fmla="*/ 76 w 105"/>
              <a:gd name="T31" fmla="*/ 94 h 157"/>
              <a:gd name="T32" fmla="*/ 82 w 105"/>
              <a:gd name="T33" fmla="*/ 92 h 157"/>
              <a:gd name="T34" fmla="*/ 92 w 105"/>
              <a:gd name="T35" fmla="*/ 83 h 157"/>
              <a:gd name="T36" fmla="*/ 98 w 105"/>
              <a:gd name="T37" fmla="*/ 77 h 157"/>
              <a:gd name="T38" fmla="*/ 99 w 105"/>
              <a:gd name="T39" fmla="*/ 69 h 157"/>
              <a:gd name="T40" fmla="*/ 105 w 105"/>
              <a:gd name="T41" fmla="*/ 56 h 157"/>
              <a:gd name="T42" fmla="*/ 103 w 105"/>
              <a:gd name="T43" fmla="*/ 29 h 157"/>
              <a:gd name="T44" fmla="*/ 99 w 105"/>
              <a:gd name="T45" fmla="*/ 23 h 157"/>
              <a:gd name="T46" fmla="*/ 96 w 105"/>
              <a:gd name="T47" fmla="*/ 16 h 157"/>
              <a:gd name="T48" fmla="*/ 86 w 105"/>
              <a:gd name="T49" fmla="*/ 10 h 157"/>
              <a:gd name="T50" fmla="*/ 78 w 105"/>
              <a:gd name="T51" fmla="*/ 4 h 157"/>
              <a:gd name="T52" fmla="*/ 69 w 105"/>
              <a:gd name="T53" fmla="*/ 2 h 157"/>
              <a:gd name="T54" fmla="*/ 42 w 105"/>
              <a:gd name="T55" fmla="*/ 2 h 157"/>
              <a:gd name="T56" fmla="*/ 32 w 105"/>
              <a:gd name="T57" fmla="*/ 4 h 157"/>
              <a:gd name="T58" fmla="*/ 23 w 105"/>
              <a:gd name="T59" fmla="*/ 12 h 157"/>
              <a:gd name="T60" fmla="*/ 15 w 105"/>
              <a:gd name="T61" fmla="*/ 20 h 157"/>
              <a:gd name="T62" fmla="*/ 9 w 105"/>
              <a:gd name="T63" fmla="*/ 29 h 157"/>
              <a:gd name="T64" fmla="*/ 8 w 105"/>
              <a:gd name="T65" fmla="*/ 39 h 157"/>
              <a:gd name="T66" fmla="*/ 25 w 105"/>
              <a:gd name="T67" fmla="*/ 56 h 157"/>
              <a:gd name="T68" fmla="*/ 27 w 105"/>
              <a:gd name="T69" fmla="*/ 39 h 157"/>
              <a:gd name="T70" fmla="*/ 30 w 105"/>
              <a:gd name="T71" fmla="*/ 33 h 157"/>
              <a:gd name="T72" fmla="*/ 32 w 105"/>
              <a:gd name="T73" fmla="*/ 29 h 157"/>
              <a:gd name="T74" fmla="*/ 38 w 105"/>
              <a:gd name="T75" fmla="*/ 23 h 157"/>
              <a:gd name="T76" fmla="*/ 48 w 105"/>
              <a:gd name="T77" fmla="*/ 21 h 157"/>
              <a:gd name="T78" fmla="*/ 65 w 105"/>
              <a:gd name="T79" fmla="*/ 21 h 157"/>
              <a:gd name="T80" fmla="*/ 76 w 105"/>
              <a:gd name="T81" fmla="*/ 25 h 157"/>
              <a:gd name="T82" fmla="*/ 84 w 105"/>
              <a:gd name="T83" fmla="*/ 35 h 157"/>
              <a:gd name="T84" fmla="*/ 86 w 105"/>
              <a:gd name="T85" fmla="*/ 56 h 157"/>
              <a:gd name="T86" fmla="*/ 82 w 105"/>
              <a:gd name="T87" fmla="*/ 62 h 157"/>
              <a:gd name="T88" fmla="*/ 80 w 105"/>
              <a:gd name="T89" fmla="*/ 67 h 157"/>
              <a:gd name="T90" fmla="*/ 71 w 105"/>
              <a:gd name="T91" fmla="*/ 77 h 157"/>
              <a:gd name="T92" fmla="*/ 63 w 105"/>
              <a:gd name="T93" fmla="*/ 8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57">
                <a:moveTo>
                  <a:pt x="52" y="86"/>
                </a:moveTo>
                <a:lnTo>
                  <a:pt x="48" y="88"/>
                </a:lnTo>
                <a:lnTo>
                  <a:pt x="46" y="90"/>
                </a:lnTo>
                <a:lnTo>
                  <a:pt x="42" y="92"/>
                </a:lnTo>
                <a:lnTo>
                  <a:pt x="40" y="92"/>
                </a:lnTo>
                <a:lnTo>
                  <a:pt x="36" y="94"/>
                </a:lnTo>
                <a:lnTo>
                  <a:pt x="34" y="96"/>
                </a:lnTo>
                <a:lnTo>
                  <a:pt x="30" y="98"/>
                </a:lnTo>
                <a:lnTo>
                  <a:pt x="9" y="119"/>
                </a:lnTo>
                <a:lnTo>
                  <a:pt x="8" y="123"/>
                </a:lnTo>
                <a:lnTo>
                  <a:pt x="8" y="125"/>
                </a:lnTo>
                <a:lnTo>
                  <a:pt x="6" y="127"/>
                </a:lnTo>
                <a:lnTo>
                  <a:pt x="6" y="129"/>
                </a:lnTo>
                <a:lnTo>
                  <a:pt x="4" y="132"/>
                </a:lnTo>
                <a:lnTo>
                  <a:pt x="4" y="134"/>
                </a:lnTo>
                <a:lnTo>
                  <a:pt x="2" y="136"/>
                </a:lnTo>
                <a:lnTo>
                  <a:pt x="2" y="142"/>
                </a:lnTo>
                <a:lnTo>
                  <a:pt x="0" y="146"/>
                </a:lnTo>
                <a:lnTo>
                  <a:pt x="0" y="157"/>
                </a:lnTo>
                <a:lnTo>
                  <a:pt x="105" y="157"/>
                </a:lnTo>
                <a:lnTo>
                  <a:pt x="105" y="138"/>
                </a:lnTo>
                <a:lnTo>
                  <a:pt x="23" y="138"/>
                </a:lnTo>
                <a:lnTo>
                  <a:pt x="23" y="136"/>
                </a:lnTo>
                <a:lnTo>
                  <a:pt x="25" y="134"/>
                </a:lnTo>
                <a:lnTo>
                  <a:pt x="25" y="130"/>
                </a:lnTo>
                <a:lnTo>
                  <a:pt x="27" y="130"/>
                </a:lnTo>
                <a:lnTo>
                  <a:pt x="27" y="129"/>
                </a:lnTo>
                <a:lnTo>
                  <a:pt x="29" y="129"/>
                </a:lnTo>
                <a:lnTo>
                  <a:pt x="29" y="127"/>
                </a:lnTo>
                <a:lnTo>
                  <a:pt x="32" y="123"/>
                </a:lnTo>
                <a:lnTo>
                  <a:pt x="32" y="121"/>
                </a:lnTo>
                <a:lnTo>
                  <a:pt x="34" y="121"/>
                </a:lnTo>
                <a:lnTo>
                  <a:pt x="34" y="119"/>
                </a:lnTo>
                <a:lnTo>
                  <a:pt x="36" y="119"/>
                </a:lnTo>
                <a:lnTo>
                  <a:pt x="40" y="115"/>
                </a:lnTo>
                <a:lnTo>
                  <a:pt x="42" y="115"/>
                </a:lnTo>
                <a:lnTo>
                  <a:pt x="44" y="113"/>
                </a:lnTo>
                <a:lnTo>
                  <a:pt x="44" y="111"/>
                </a:lnTo>
                <a:lnTo>
                  <a:pt x="46" y="111"/>
                </a:lnTo>
                <a:lnTo>
                  <a:pt x="48" y="109"/>
                </a:lnTo>
                <a:lnTo>
                  <a:pt x="50" y="109"/>
                </a:lnTo>
                <a:lnTo>
                  <a:pt x="53" y="106"/>
                </a:lnTo>
                <a:lnTo>
                  <a:pt x="55" y="106"/>
                </a:lnTo>
                <a:lnTo>
                  <a:pt x="57" y="104"/>
                </a:lnTo>
                <a:lnTo>
                  <a:pt x="59" y="104"/>
                </a:lnTo>
                <a:lnTo>
                  <a:pt x="61" y="102"/>
                </a:lnTo>
                <a:lnTo>
                  <a:pt x="75" y="96"/>
                </a:lnTo>
                <a:lnTo>
                  <a:pt x="76" y="94"/>
                </a:lnTo>
                <a:lnTo>
                  <a:pt x="78" y="94"/>
                </a:lnTo>
                <a:lnTo>
                  <a:pt x="80" y="92"/>
                </a:lnTo>
                <a:lnTo>
                  <a:pt x="82" y="92"/>
                </a:lnTo>
                <a:lnTo>
                  <a:pt x="90" y="85"/>
                </a:lnTo>
                <a:lnTo>
                  <a:pt x="92" y="85"/>
                </a:lnTo>
                <a:lnTo>
                  <a:pt x="92" y="83"/>
                </a:lnTo>
                <a:lnTo>
                  <a:pt x="96" y="79"/>
                </a:lnTo>
                <a:lnTo>
                  <a:pt x="96" y="77"/>
                </a:lnTo>
                <a:lnTo>
                  <a:pt x="98" y="77"/>
                </a:lnTo>
                <a:lnTo>
                  <a:pt x="98" y="75"/>
                </a:lnTo>
                <a:lnTo>
                  <a:pt x="99" y="73"/>
                </a:lnTo>
                <a:lnTo>
                  <a:pt x="99" y="69"/>
                </a:lnTo>
                <a:lnTo>
                  <a:pt x="103" y="65"/>
                </a:lnTo>
                <a:lnTo>
                  <a:pt x="103" y="58"/>
                </a:lnTo>
                <a:lnTo>
                  <a:pt x="105" y="56"/>
                </a:lnTo>
                <a:lnTo>
                  <a:pt x="105" y="37"/>
                </a:lnTo>
                <a:lnTo>
                  <a:pt x="103" y="35"/>
                </a:lnTo>
                <a:lnTo>
                  <a:pt x="103" y="29"/>
                </a:lnTo>
                <a:lnTo>
                  <a:pt x="101" y="27"/>
                </a:lnTo>
                <a:lnTo>
                  <a:pt x="101" y="25"/>
                </a:lnTo>
                <a:lnTo>
                  <a:pt x="99" y="23"/>
                </a:lnTo>
                <a:lnTo>
                  <a:pt x="99" y="21"/>
                </a:lnTo>
                <a:lnTo>
                  <a:pt x="96" y="18"/>
                </a:lnTo>
                <a:lnTo>
                  <a:pt x="96" y="16"/>
                </a:lnTo>
                <a:lnTo>
                  <a:pt x="94" y="16"/>
                </a:lnTo>
                <a:lnTo>
                  <a:pt x="88" y="10"/>
                </a:lnTo>
                <a:lnTo>
                  <a:pt x="86" y="10"/>
                </a:lnTo>
                <a:lnTo>
                  <a:pt x="82" y="6"/>
                </a:lnTo>
                <a:lnTo>
                  <a:pt x="80" y="6"/>
                </a:lnTo>
                <a:lnTo>
                  <a:pt x="78" y="4"/>
                </a:lnTo>
                <a:lnTo>
                  <a:pt x="76" y="4"/>
                </a:lnTo>
                <a:lnTo>
                  <a:pt x="75" y="2"/>
                </a:lnTo>
                <a:lnTo>
                  <a:pt x="69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6" y="2"/>
                </a:lnTo>
                <a:lnTo>
                  <a:pt x="34" y="4"/>
                </a:lnTo>
                <a:lnTo>
                  <a:pt x="32" y="4"/>
                </a:lnTo>
                <a:lnTo>
                  <a:pt x="30" y="6"/>
                </a:lnTo>
                <a:lnTo>
                  <a:pt x="29" y="6"/>
                </a:lnTo>
                <a:lnTo>
                  <a:pt x="23" y="12"/>
                </a:lnTo>
                <a:lnTo>
                  <a:pt x="21" y="12"/>
                </a:lnTo>
                <a:lnTo>
                  <a:pt x="15" y="18"/>
                </a:lnTo>
                <a:lnTo>
                  <a:pt x="15" y="20"/>
                </a:lnTo>
                <a:lnTo>
                  <a:pt x="11" y="23"/>
                </a:lnTo>
                <a:lnTo>
                  <a:pt x="11" y="27"/>
                </a:lnTo>
                <a:lnTo>
                  <a:pt x="9" y="29"/>
                </a:lnTo>
                <a:lnTo>
                  <a:pt x="9" y="31"/>
                </a:lnTo>
                <a:lnTo>
                  <a:pt x="8" y="33"/>
                </a:lnTo>
                <a:lnTo>
                  <a:pt x="8" y="39"/>
                </a:lnTo>
                <a:lnTo>
                  <a:pt x="6" y="42"/>
                </a:lnTo>
                <a:lnTo>
                  <a:pt x="6" y="56"/>
                </a:lnTo>
                <a:lnTo>
                  <a:pt x="25" y="56"/>
                </a:lnTo>
                <a:lnTo>
                  <a:pt x="25" y="46"/>
                </a:lnTo>
                <a:lnTo>
                  <a:pt x="27" y="44"/>
                </a:lnTo>
                <a:lnTo>
                  <a:pt x="27" y="39"/>
                </a:lnTo>
                <a:lnTo>
                  <a:pt x="29" y="37"/>
                </a:lnTo>
                <a:lnTo>
                  <a:pt x="29" y="35"/>
                </a:lnTo>
                <a:lnTo>
                  <a:pt x="30" y="33"/>
                </a:lnTo>
                <a:lnTo>
                  <a:pt x="30" y="31"/>
                </a:lnTo>
                <a:lnTo>
                  <a:pt x="32" y="31"/>
                </a:lnTo>
                <a:lnTo>
                  <a:pt x="32" y="29"/>
                </a:lnTo>
                <a:lnTo>
                  <a:pt x="36" y="25"/>
                </a:lnTo>
                <a:lnTo>
                  <a:pt x="38" y="25"/>
                </a:lnTo>
                <a:lnTo>
                  <a:pt x="38" y="23"/>
                </a:lnTo>
                <a:lnTo>
                  <a:pt x="42" y="23"/>
                </a:lnTo>
                <a:lnTo>
                  <a:pt x="42" y="21"/>
                </a:lnTo>
                <a:lnTo>
                  <a:pt x="48" y="21"/>
                </a:lnTo>
                <a:lnTo>
                  <a:pt x="48" y="20"/>
                </a:lnTo>
                <a:lnTo>
                  <a:pt x="63" y="20"/>
                </a:lnTo>
                <a:lnTo>
                  <a:pt x="65" y="21"/>
                </a:lnTo>
                <a:lnTo>
                  <a:pt x="71" y="21"/>
                </a:lnTo>
                <a:lnTo>
                  <a:pt x="73" y="23"/>
                </a:lnTo>
                <a:lnTo>
                  <a:pt x="76" y="25"/>
                </a:lnTo>
                <a:lnTo>
                  <a:pt x="82" y="31"/>
                </a:lnTo>
                <a:lnTo>
                  <a:pt x="82" y="33"/>
                </a:lnTo>
                <a:lnTo>
                  <a:pt x="84" y="35"/>
                </a:lnTo>
                <a:lnTo>
                  <a:pt x="84" y="37"/>
                </a:lnTo>
                <a:lnTo>
                  <a:pt x="86" y="41"/>
                </a:lnTo>
                <a:lnTo>
                  <a:pt x="86" y="56"/>
                </a:lnTo>
                <a:lnTo>
                  <a:pt x="84" y="56"/>
                </a:lnTo>
                <a:lnTo>
                  <a:pt x="84" y="62"/>
                </a:lnTo>
                <a:lnTo>
                  <a:pt x="82" y="62"/>
                </a:lnTo>
                <a:lnTo>
                  <a:pt x="82" y="65"/>
                </a:lnTo>
                <a:lnTo>
                  <a:pt x="80" y="65"/>
                </a:lnTo>
                <a:lnTo>
                  <a:pt x="80" y="67"/>
                </a:lnTo>
                <a:lnTo>
                  <a:pt x="73" y="75"/>
                </a:lnTo>
                <a:lnTo>
                  <a:pt x="71" y="75"/>
                </a:lnTo>
                <a:lnTo>
                  <a:pt x="71" y="77"/>
                </a:lnTo>
                <a:lnTo>
                  <a:pt x="69" y="77"/>
                </a:lnTo>
                <a:lnTo>
                  <a:pt x="65" y="81"/>
                </a:lnTo>
                <a:lnTo>
                  <a:pt x="63" y="81"/>
                </a:lnTo>
                <a:lnTo>
                  <a:pt x="5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7013482" y="3243345"/>
            <a:ext cx="103188" cy="127000"/>
          </a:xfrm>
          <a:custGeom>
            <a:avLst/>
            <a:gdLst>
              <a:gd name="T0" fmla="*/ 0 w 131"/>
              <a:gd name="T1" fmla="*/ 0 h 160"/>
              <a:gd name="T2" fmla="*/ 0 w 131"/>
              <a:gd name="T3" fmla="*/ 19 h 160"/>
              <a:gd name="T4" fmla="*/ 54 w 131"/>
              <a:gd name="T5" fmla="*/ 19 h 160"/>
              <a:gd name="T6" fmla="*/ 54 w 131"/>
              <a:gd name="T7" fmla="*/ 160 h 160"/>
              <a:gd name="T8" fmla="*/ 77 w 131"/>
              <a:gd name="T9" fmla="*/ 160 h 160"/>
              <a:gd name="T10" fmla="*/ 77 w 131"/>
              <a:gd name="T11" fmla="*/ 19 h 160"/>
              <a:gd name="T12" fmla="*/ 131 w 131"/>
              <a:gd name="T13" fmla="*/ 19 h 160"/>
              <a:gd name="T14" fmla="*/ 131 w 131"/>
              <a:gd name="T15" fmla="*/ 0 h 160"/>
              <a:gd name="T16" fmla="*/ 0 w 131"/>
              <a:gd name="T1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60">
                <a:moveTo>
                  <a:pt x="0" y="0"/>
                </a:moveTo>
                <a:lnTo>
                  <a:pt x="0" y="19"/>
                </a:lnTo>
                <a:lnTo>
                  <a:pt x="54" y="19"/>
                </a:lnTo>
                <a:lnTo>
                  <a:pt x="54" y="160"/>
                </a:lnTo>
                <a:lnTo>
                  <a:pt x="77" y="160"/>
                </a:lnTo>
                <a:lnTo>
                  <a:pt x="77" y="19"/>
                </a:lnTo>
                <a:lnTo>
                  <a:pt x="131" y="19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7129370" y="3241757"/>
            <a:ext cx="119062" cy="133350"/>
          </a:xfrm>
          <a:custGeom>
            <a:avLst/>
            <a:gdLst>
              <a:gd name="T0" fmla="*/ 54 w 151"/>
              <a:gd name="T1" fmla="*/ 4 h 168"/>
              <a:gd name="T2" fmla="*/ 44 w 151"/>
              <a:gd name="T3" fmla="*/ 7 h 168"/>
              <a:gd name="T4" fmla="*/ 29 w 151"/>
              <a:gd name="T5" fmla="*/ 13 h 168"/>
              <a:gd name="T6" fmla="*/ 21 w 151"/>
              <a:gd name="T7" fmla="*/ 21 h 168"/>
              <a:gd name="T8" fmla="*/ 13 w 151"/>
              <a:gd name="T9" fmla="*/ 32 h 168"/>
              <a:gd name="T10" fmla="*/ 8 w 151"/>
              <a:gd name="T11" fmla="*/ 42 h 168"/>
              <a:gd name="T12" fmla="*/ 4 w 151"/>
              <a:gd name="T13" fmla="*/ 57 h 168"/>
              <a:gd name="T14" fmla="*/ 0 w 151"/>
              <a:gd name="T15" fmla="*/ 103 h 168"/>
              <a:gd name="T16" fmla="*/ 4 w 151"/>
              <a:gd name="T17" fmla="*/ 120 h 168"/>
              <a:gd name="T18" fmla="*/ 10 w 151"/>
              <a:gd name="T19" fmla="*/ 132 h 168"/>
              <a:gd name="T20" fmla="*/ 17 w 151"/>
              <a:gd name="T21" fmla="*/ 143 h 168"/>
              <a:gd name="T22" fmla="*/ 23 w 151"/>
              <a:gd name="T23" fmla="*/ 149 h 168"/>
              <a:gd name="T24" fmla="*/ 34 w 151"/>
              <a:gd name="T25" fmla="*/ 157 h 168"/>
              <a:gd name="T26" fmla="*/ 44 w 151"/>
              <a:gd name="T27" fmla="*/ 162 h 168"/>
              <a:gd name="T28" fmla="*/ 54 w 151"/>
              <a:gd name="T29" fmla="*/ 166 h 168"/>
              <a:gd name="T30" fmla="*/ 103 w 151"/>
              <a:gd name="T31" fmla="*/ 166 h 168"/>
              <a:gd name="T32" fmla="*/ 111 w 151"/>
              <a:gd name="T33" fmla="*/ 162 h 168"/>
              <a:gd name="T34" fmla="*/ 123 w 151"/>
              <a:gd name="T35" fmla="*/ 155 h 168"/>
              <a:gd name="T36" fmla="*/ 130 w 151"/>
              <a:gd name="T37" fmla="*/ 149 h 168"/>
              <a:gd name="T38" fmla="*/ 138 w 151"/>
              <a:gd name="T39" fmla="*/ 141 h 168"/>
              <a:gd name="T40" fmla="*/ 142 w 151"/>
              <a:gd name="T41" fmla="*/ 134 h 168"/>
              <a:gd name="T42" fmla="*/ 147 w 151"/>
              <a:gd name="T43" fmla="*/ 120 h 168"/>
              <a:gd name="T44" fmla="*/ 151 w 151"/>
              <a:gd name="T45" fmla="*/ 103 h 168"/>
              <a:gd name="T46" fmla="*/ 147 w 151"/>
              <a:gd name="T47" fmla="*/ 57 h 168"/>
              <a:gd name="T48" fmla="*/ 144 w 151"/>
              <a:gd name="T49" fmla="*/ 42 h 168"/>
              <a:gd name="T50" fmla="*/ 140 w 151"/>
              <a:gd name="T51" fmla="*/ 34 h 168"/>
              <a:gd name="T52" fmla="*/ 132 w 151"/>
              <a:gd name="T53" fmla="*/ 23 h 168"/>
              <a:gd name="T54" fmla="*/ 86 w 151"/>
              <a:gd name="T55" fmla="*/ 21 h 168"/>
              <a:gd name="T56" fmla="*/ 100 w 151"/>
              <a:gd name="T57" fmla="*/ 25 h 168"/>
              <a:gd name="T58" fmla="*/ 109 w 151"/>
              <a:gd name="T59" fmla="*/ 32 h 168"/>
              <a:gd name="T60" fmla="*/ 117 w 151"/>
              <a:gd name="T61" fmla="*/ 40 h 168"/>
              <a:gd name="T62" fmla="*/ 121 w 151"/>
              <a:gd name="T63" fmla="*/ 51 h 168"/>
              <a:gd name="T64" fmla="*/ 125 w 151"/>
              <a:gd name="T65" fmla="*/ 69 h 168"/>
              <a:gd name="T66" fmla="*/ 125 w 151"/>
              <a:gd name="T67" fmla="*/ 111 h 168"/>
              <a:gd name="T68" fmla="*/ 121 w 151"/>
              <a:gd name="T69" fmla="*/ 122 h 168"/>
              <a:gd name="T70" fmla="*/ 113 w 151"/>
              <a:gd name="T71" fmla="*/ 134 h 168"/>
              <a:gd name="T72" fmla="*/ 105 w 151"/>
              <a:gd name="T73" fmla="*/ 141 h 168"/>
              <a:gd name="T74" fmla="*/ 94 w 151"/>
              <a:gd name="T75" fmla="*/ 145 h 168"/>
              <a:gd name="T76" fmla="*/ 63 w 151"/>
              <a:gd name="T77" fmla="*/ 149 h 168"/>
              <a:gd name="T78" fmla="*/ 50 w 151"/>
              <a:gd name="T79" fmla="*/ 145 h 168"/>
              <a:gd name="T80" fmla="*/ 38 w 151"/>
              <a:gd name="T81" fmla="*/ 138 h 168"/>
              <a:gd name="T82" fmla="*/ 33 w 151"/>
              <a:gd name="T83" fmla="*/ 126 h 168"/>
              <a:gd name="T84" fmla="*/ 27 w 151"/>
              <a:gd name="T85" fmla="*/ 116 h 168"/>
              <a:gd name="T86" fmla="*/ 23 w 151"/>
              <a:gd name="T87" fmla="*/ 99 h 168"/>
              <a:gd name="T88" fmla="*/ 23 w 151"/>
              <a:gd name="T89" fmla="*/ 57 h 168"/>
              <a:gd name="T90" fmla="*/ 27 w 151"/>
              <a:gd name="T91" fmla="*/ 46 h 168"/>
              <a:gd name="T92" fmla="*/ 33 w 151"/>
              <a:gd name="T93" fmla="*/ 36 h 168"/>
              <a:gd name="T94" fmla="*/ 40 w 151"/>
              <a:gd name="T95" fmla="*/ 28 h 168"/>
              <a:gd name="T96" fmla="*/ 50 w 151"/>
              <a:gd name="T97" fmla="*/ 23 h 168"/>
              <a:gd name="T98" fmla="*/ 63 w 151"/>
              <a:gd name="T99" fmla="*/ 19 h 168"/>
              <a:gd name="T100" fmla="*/ 121 w 151"/>
              <a:gd name="T101" fmla="*/ 11 h 168"/>
              <a:gd name="T102" fmla="*/ 113 w 151"/>
              <a:gd name="T103" fmla="*/ 7 h 168"/>
              <a:gd name="T104" fmla="*/ 103 w 151"/>
              <a:gd name="T105" fmla="*/ 4 h 168"/>
              <a:gd name="T106" fmla="*/ 88 w 151"/>
              <a:gd name="T10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1" h="168">
                <a:moveTo>
                  <a:pt x="61" y="0"/>
                </a:moveTo>
                <a:lnTo>
                  <a:pt x="61" y="2"/>
                </a:lnTo>
                <a:lnTo>
                  <a:pt x="54" y="2"/>
                </a:lnTo>
                <a:lnTo>
                  <a:pt x="54" y="4"/>
                </a:lnTo>
                <a:lnTo>
                  <a:pt x="48" y="4"/>
                </a:lnTo>
                <a:lnTo>
                  <a:pt x="48" y="6"/>
                </a:lnTo>
                <a:lnTo>
                  <a:pt x="44" y="6"/>
                </a:lnTo>
                <a:lnTo>
                  <a:pt x="44" y="7"/>
                </a:lnTo>
                <a:lnTo>
                  <a:pt x="36" y="7"/>
                </a:lnTo>
                <a:lnTo>
                  <a:pt x="36" y="9"/>
                </a:lnTo>
                <a:lnTo>
                  <a:pt x="33" y="11"/>
                </a:lnTo>
                <a:lnTo>
                  <a:pt x="29" y="13"/>
                </a:lnTo>
                <a:lnTo>
                  <a:pt x="29" y="15"/>
                </a:lnTo>
                <a:lnTo>
                  <a:pt x="25" y="17"/>
                </a:lnTo>
                <a:lnTo>
                  <a:pt x="25" y="19"/>
                </a:lnTo>
                <a:lnTo>
                  <a:pt x="21" y="21"/>
                </a:lnTo>
                <a:lnTo>
                  <a:pt x="17" y="23"/>
                </a:lnTo>
                <a:lnTo>
                  <a:pt x="17" y="27"/>
                </a:lnTo>
                <a:lnTo>
                  <a:pt x="13" y="28"/>
                </a:lnTo>
                <a:lnTo>
                  <a:pt x="13" y="32"/>
                </a:lnTo>
                <a:lnTo>
                  <a:pt x="10" y="34"/>
                </a:lnTo>
                <a:lnTo>
                  <a:pt x="10" y="38"/>
                </a:lnTo>
                <a:lnTo>
                  <a:pt x="8" y="38"/>
                </a:lnTo>
                <a:lnTo>
                  <a:pt x="8" y="42"/>
                </a:lnTo>
                <a:lnTo>
                  <a:pt x="6" y="42"/>
                </a:lnTo>
                <a:lnTo>
                  <a:pt x="6" y="50"/>
                </a:lnTo>
                <a:lnTo>
                  <a:pt x="4" y="50"/>
                </a:lnTo>
                <a:lnTo>
                  <a:pt x="4" y="57"/>
                </a:lnTo>
                <a:lnTo>
                  <a:pt x="2" y="57"/>
                </a:lnTo>
                <a:lnTo>
                  <a:pt x="2" y="67"/>
                </a:lnTo>
                <a:lnTo>
                  <a:pt x="0" y="67"/>
                </a:lnTo>
                <a:lnTo>
                  <a:pt x="0" y="103"/>
                </a:lnTo>
                <a:lnTo>
                  <a:pt x="2" y="103"/>
                </a:lnTo>
                <a:lnTo>
                  <a:pt x="2" y="111"/>
                </a:lnTo>
                <a:lnTo>
                  <a:pt x="4" y="111"/>
                </a:lnTo>
                <a:lnTo>
                  <a:pt x="4" y="120"/>
                </a:lnTo>
                <a:lnTo>
                  <a:pt x="6" y="120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2" y="136"/>
                </a:lnTo>
                <a:lnTo>
                  <a:pt x="13" y="139"/>
                </a:lnTo>
                <a:lnTo>
                  <a:pt x="15" y="143"/>
                </a:lnTo>
                <a:lnTo>
                  <a:pt x="17" y="143"/>
                </a:lnTo>
                <a:lnTo>
                  <a:pt x="17" y="147"/>
                </a:lnTo>
                <a:lnTo>
                  <a:pt x="19" y="147"/>
                </a:lnTo>
                <a:lnTo>
                  <a:pt x="19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7"/>
                </a:lnTo>
                <a:lnTo>
                  <a:pt x="34" y="157"/>
                </a:lnTo>
                <a:lnTo>
                  <a:pt x="36" y="160"/>
                </a:lnTo>
                <a:lnTo>
                  <a:pt x="40" y="160"/>
                </a:lnTo>
                <a:lnTo>
                  <a:pt x="40" y="162"/>
                </a:lnTo>
                <a:lnTo>
                  <a:pt x="44" y="162"/>
                </a:lnTo>
                <a:lnTo>
                  <a:pt x="44" y="164"/>
                </a:lnTo>
                <a:lnTo>
                  <a:pt x="48" y="164"/>
                </a:lnTo>
                <a:lnTo>
                  <a:pt x="48" y="166"/>
                </a:lnTo>
                <a:lnTo>
                  <a:pt x="54" y="166"/>
                </a:lnTo>
                <a:lnTo>
                  <a:pt x="54" y="168"/>
                </a:lnTo>
                <a:lnTo>
                  <a:pt x="96" y="168"/>
                </a:lnTo>
                <a:lnTo>
                  <a:pt x="96" y="166"/>
                </a:lnTo>
                <a:lnTo>
                  <a:pt x="103" y="166"/>
                </a:lnTo>
                <a:lnTo>
                  <a:pt x="103" y="164"/>
                </a:lnTo>
                <a:lnTo>
                  <a:pt x="107" y="164"/>
                </a:lnTo>
                <a:lnTo>
                  <a:pt x="107" y="162"/>
                </a:lnTo>
                <a:lnTo>
                  <a:pt x="111" y="162"/>
                </a:lnTo>
                <a:lnTo>
                  <a:pt x="111" y="160"/>
                </a:lnTo>
                <a:lnTo>
                  <a:pt x="115" y="159"/>
                </a:lnTo>
                <a:lnTo>
                  <a:pt x="119" y="157"/>
                </a:lnTo>
                <a:lnTo>
                  <a:pt x="123" y="155"/>
                </a:lnTo>
                <a:lnTo>
                  <a:pt x="123" y="153"/>
                </a:lnTo>
                <a:lnTo>
                  <a:pt x="126" y="153"/>
                </a:lnTo>
                <a:lnTo>
                  <a:pt x="126" y="151"/>
                </a:lnTo>
                <a:lnTo>
                  <a:pt x="130" y="149"/>
                </a:lnTo>
                <a:lnTo>
                  <a:pt x="130" y="147"/>
                </a:lnTo>
                <a:lnTo>
                  <a:pt x="134" y="145"/>
                </a:lnTo>
                <a:lnTo>
                  <a:pt x="134" y="143"/>
                </a:lnTo>
                <a:lnTo>
                  <a:pt x="138" y="141"/>
                </a:lnTo>
                <a:lnTo>
                  <a:pt x="138" y="138"/>
                </a:lnTo>
                <a:lnTo>
                  <a:pt x="140" y="138"/>
                </a:lnTo>
                <a:lnTo>
                  <a:pt x="140" y="134"/>
                </a:lnTo>
                <a:lnTo>
                  <a:pt x="142" y="134"/>
                </a:lnTo>
                <a:lnTo>
                  <a:pt x="142" y="130"/>
                </a:lnTo>
                <a:lnTo>
                  <a:pt x="146" y="128"/>
                </a:lnTo>
                <a:lnTo>
                  <a:pt x="146" y="120"/>
                </a:lnTo>
                <a:lnTo>
                  <a:pt x="147" y="120"/>
                </a:lnTo>
                <a:lnTo>
                  <a:pt x="147" y="111"/>
                </a:lnTo>
                <a:lnTo>
                  <a:pt x="149" y="111"/>
                </a:lnTo>
                <a:lnTo>
                  <a:pt x="149" y="103"/>
                </a:lnTo>
                <a:lnTo>
                  <a:pt x="151" y="103"/>
                </a:lnTo>
                <a:lnTo>
                  <a:pt x="151" y="67"/>
                </a:lnTo>
                <a:lnTo>
                  <a:pt x="149" y="67"/>
                </a:lnTo>
                <a:lnTo>
                  <a:pt x="149" y="57"/>
                </a:lnTo>
                <a:lnTo>
                  <a:pt x="147" y="57"/>
                </a:lnTo>
                <a:lnTo>
                  <a:pt x="147" y="50"/>
                </a:lnTo>
                <a:lnTo>
                  <a:pt x="146" y="50"/>
                </a:lnTo>
                <a:lnTo>
                  <a:pt x="146" y="42"/>
                </a:lnTo>
                <a:lnTo>
                  <a:pt x="144" y="42"/>
                </a:lnTo>
                <a:lnTo>
                  <a:pt x="144" y="38"/>
                </a:lnTo>
                <a:lnTo>
                  <a:pt x="142" y="38"/>
                </a:lnTo>
                <a:lnTo>
                  <a:pt x="142" y="34"/>
                </a:lnTo>
                <a:lnTo>
                  <a:pt x="140" y="34"/>
                </a:lnTo>
                <a:lnTo>
                  <a:pt x="138" y="30"/>
                </a:lnTo>
                <a:lnTo>
                  <a:pt x="136" y="27"/>
                </a:lnTo>
                <a:lnTo>
                  <a:pt x="134" y="27"/>
                </a:lnTo>
                <a:lnTo>
                  <a:pt x="132" y="23"/>
                </a:lnTo>
                <a:lnTo>
                  <a:pt x="130" y="23"/>
                </a:lnTo>
                <a:lnTo>
                  <a:pt x="128" y="19"/>
                </a:lnTo>
                <a:lnTo>
                  <a:pt x="86" y="19"/>
                </a:lnTo>
                <a:lnTo>
                  <a:pt x="86" y="21"/>
                </a:lnTo>
                <a:lnTo>
                  <a:pt x="94" y="21"/>
                </a:lnTo>
                <a:lnTo>
                  <a:pt x="94" y="23"/>
                </a:lnTo>
                <a:lnTo>
                  <a:pt x="100" y="23"/>
                </a:lnTo>
                <a:lnTo>
                  <a:pt x="100" y="25"/>
                </a:lnTo>
                <a:lnTo>
                  <a:pt x="103" y="25"/>
                </a:lnTo>
                <a:lnTo>
                  <a:pt x="105" y="28"/>
                </a:lnTo>
                <a:lnTo>
                  <a:pt x="107" y="28"/>
                </a:lnTo>
                <a:lnTo>
                  <a:pt x="109" y="32"/>
                </a:lnTo>
                <a:lnTo>
                  <a:pt x="111" y="32"/>
                </a:lnTo>
                <a:lnTo>
                  <a:pt x="113" y="36"/>
                </a:lnTo>
                <a:lnTo>
                  <a:pt x="115" y="36"/>
                </a:lnTo>
                <a:lnTo>
                  <a:pt x="117" y="40"/>
                </a:lnTo>
                <a:lnTo>
                  <a:pt x="117" y="44"/>
                </a:lnTo>
                <a:lnTo>
                  <a:pt x="119" y="44"/>
                </a:lnTo>
                <a:lnTo>
                  <a:pt x="121" y="48"/>
                </a:lnTo>
                <a:lnTo>
                  <a:pt x="121" y="51"/>
                </a:lnTo>
                <a:lnTo>
                  <a:pt x="123" y="51"/>
                </a:lnTo>
                <a:lnTo>
                  <a:pt x="123" y="57"/>
                </a:lnTo>
                <a:lnTo>
                  <a:pt x="125" y="57"/>
                </a:lnTo>
                <a:lnTo>
                  <a:pt x="125" y="69"/>
                </a:lnTo>
                <a:lnTo>
                  <a:pt x="126" y="69"/>
                </a:lnTo>
                <a:lnTo>
                  <a:pt x="126" y="99"/>
                </a:lnTo>
                <a:lnTo>
                  <a:pt x="125" y="99"/>
                </a:lnTo>
                <a:lnTo>
                  <a:pt x="125" y="111"/>
                </a:lnTo>
                <a:lnTo>
                  <a:pt x="123" y="111"/>
                </a:lnTo>
                <a:lnTo>
                  <a:pt x="123" y="116"/>
                </a:lnTo>
                <a:lnTo>
                  <a:pt x="121" y="116"/>
                </a:lnTo>
                <a:lnTo>
                  <a:pt x="121" y="122"/>
                </a:lnTo>
                <a:lnTo>
                  <a:pt x="117" y="124"/>
                </a:lnTo>
                <a:lnTo>
                  <a:pt x="117" y="130"/>
                </a:lnTo>
                <a:lnTo>
                  <a:pt x="113" y="132"/>
                </a:lnTo>
                <a:lnTo>
                  <a:pt x="113" y="134"/>
                </a:lnTo>
                <a:lnTo>
                  <a:pt x="109" y="136"/>
                </a:lnTo>
                <a:lnTo>
                  <a:pt x="109" y="138"/>
                </a:lnTo>
                <a:lnTo>
                  <a:pt x="105" y="139"/>
                </a:lnTo>
                <a:lnTo>
                  <a:pt x="105" y="141"/>
                </a:lnTo>
                <a:lnTo>
                  <a:pt x="102" y="141"/>
                </a:lnTo>
                <a:lnTo>
                  <a:pt x="102" y="143"/>
                </a:lnTo>
                <a:lnTo>
                  <a:pt x="98" y="145"/>
                </a:lnTo>
                <a:lnTo>
                  <a:pt x="94" y="145"/>
                </a:lnTo>
                <a:lnTo>
                  <a:pt x="94" y="147"/>
                </a:lnTo>
                <a:lnTo>
                  <a:pt x="86" y="147"/>
                </a:lnTo>
                <a:lnTo>
                  <a:pt x="86" y="149"/>
                </a:lnTo>
                <a:lnTo>
                  <a:pt x="63" y="149"/>
                </a:lnTo>
                <a:lnTo>
                  <a:pt x="63" y="147"/>
                </a:lnTo>
                <a:lnTo>
                  <a:pt x="54" y="147"/>
                </a:lnTo>
                <a:lnTo>
                  <a:pt x="54" y="145"/>
                </a:lnTo>
                <a:lnTo>
                  <a:pt x="50" y="145"/>
                </a:lnTo>
                <a:lnTo>
                  <a:pt x="48" y="141"/>
                </a:lnTo>
                <a:lnTo>
                  <a:pt x="42" y="141"/>
                </a:lnTo>
                <a:lnTo>
                  <a:pt x="40" y="138"/>
                </a:lnTo>
                <a:lnTo>
                  <a:pt x="38" y="138"/>
                </a:lnTo>
                <a:lnTo>
                  <a:pt x="36" y="134"/>
                </a:lnTo>
                <a:lnTo>
                  <a:pt x="34" y="134"/>
                </a:lnTo>
                <a:lnTo>
                  <a:pt x="33" y="130"/>
                </a:lnTo>
                <a:lnTo>
                  <a:pt x="33" y="126"/>
                </a:lnTo>
                <a:lnTo>
                  <a:pt x="31" y="126"/>
                </a:lnTo>
                <a:lnTo>
                  <a:pt x="29" y="122"/>
                </a:lnTo>
                <a:lnTo>
                  <a:pt x="27" y="122"/>
                </a:lnTo>
                <a:lnTo>
                  <a:pt x="27" y="116"/>
                </a:lnTo>
                <a:lnTo>
                  <a:pt x="25" y="116"/>
                </a:lnTo>
                <a:lnTo>
                  <a:pt x="25" y="111"/>
                </a:lnTo>
                <a:lnTo>
                  <a:pt x="23" y="111"/>
                </a:lnTo>
                <a:lnTo>
                  <a:pt x="23" y="99"/>
                </a:lnTo>
                <a:lnTo>
                  <a:pt x="21" y="99"/>
                </a:lnTo>
                <a:lnTo>
                  <a:pt x="21" y="69"/>
                </a:lnTo>
                <a:lnTo>
                  <a:pt x="23" y="69"/>
                </a:lnTo>
                <a:lnTo>
                  <a:pt x="23" y="57"/>
                </a:lnTo>
                <a:lnTo>
                  <a:pt x="25" y="57"/>
                </a:lnTo>
                <a:lnTo>
                  <a:pt x="25" y="51"/>
                </a:lnTo>
                <a:lnTo>
                  <a:pt x="27" y="51"/>
                </a:lnTo>
                <a:lnTo>
                  <a:pt x="27" y="46"/>
                </a:lnTo>
                <a:lnTo>
                  <a:pt x="31" y="44"/>
                </a:lnTo>
                <a:lnTo>
                  <a:pt x="31" y="40"/>
                </a:lnTo>
                <a:lnTo>
                  <a:pt x="33" y="40"/>
                </a:lnTo>
                <a:lnTo>
                  <a:pt x="33" y="36"/>
                </a:lnTo>
                <a:lnTo>
                  <a:pt x="36" y="34"/>
                </a:lnTo>
                <a:lnTo>
                  <a:pt x="36" y="32"/>
                </a:lnTo>
                <a:lnTo>
                  <a:pt x="40" y="30"/>
                </a:lnTo>
                <a:lnTo>
                  <a:pt x="40" y="28"/>
                </a:lnTo>
                <a:lnTo>
                  <a:pt x="44" y="27"/>
                </a:lnTo>
                <a:lnTo>
                  <a:pt x="44" y="25"/>
                </a:lnTo>
                <a:lnTo>
                  <a:pt x="50" y="25"/>
                </a:lnTo>
                <a:lnTo>
                  <a:pt x="50" y="23"/>
                </a:lnTo>
                <a:lnTo>
                  <a:pt x="54" y="23"/>
                </a:lnTo>
                <a:lnTo>
                  <a:pt x="54" y="21"/>
                </a:lnTo>
                <a:lnTo>
                  <a:pt x="63" y="21"/>
                </a:lnTo>
                <a:lnTo>
                  <a:pt x="63" y="19"/>
                </a:lnTo>
                <a:lnTo>
                  <a:pt x="126" y="19"/>
                </a:lnTo>
                <a:lnTo>
                  <a:pt x="125" y="15"/>
                </a:lnTo>
                <a:lnTo>
                  <a:pt x="123" y="15"/>
                </a:lnTo>
                <a:lnTo>
                  <a:pt x="121" y="11"/>
                </a:lnTo>
                <a:lnTo>
                  <a:pt x="117" y="11"/>
                </a:lnTo>
                <a:lnTo>
                  <a:pt x="117" y="9"/>
                </a:lnTo>
                <a:lnTo>
                  <a:pt x="113" y="9"/>
                </a:lnTo>
                <a:lnTo>
                  <a:pt x="113" y="7"/>
                </a:lnTo>
                <a:lnTo>
                  <a:pt x="107" y="7"/>
                </a:lnTo>
                <a:lnTo>
                  <a:pt x="107" y="6"/>
                </a:lnTo>
                <a:lnTo>
                  <a:pt x="103" y="6"/>
                </a:lnTo>
                <a:lnTo>
                  <a:pt x="103" y="4"/>
                </a:lnTo>
                <a:lnTo>
                  <a:pt x="96" y="4"/>
                </a:lnTo>
                <a:lnTo>
                  <a:pt x="96" y="2"/>
                </a:lnTo>
                <a:lnTo>
                  <a:pt x="88" y="2"/>
                </a:lnTo>
                <a:lnTo>
                  <a:pt x="88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7272246" y="3248107"/>
            <a:ext cx="46037" cy="122238"/>
          </a:xfrm>
          <a:custGeom>
            <a:avLst/>
            <a:gdLst>
              <a:gd name="T0" fmla="*/ 36 w 57"/>
              <a:gd name="T1" fmla="*/ 46 h 155"/>
              <a:gd name="T2" fmla="*/ 36 w 57"/>
              <a:gd name="T3" fmla="*/ 155 h 155"/>
              <a:gd name="T4" fmla="*/ 57 w 57"/>
              <a:gd name="T5" fmla="*/ 155 h 155"/>
              <a:gd name="T6" fmla="*/ 57 w 57"/>
              <a:gd name="T7" fmla="*/ 0 h 155"/>
              <a:gd name="T8" fmla="*/ 42 w 57"/>
              <a:gd name="T9" fmla="*/ 0 h 155"/>
              <a:gd name="T10" fmla="*/ 42 w 57"/>
              <a:gd name="T11" fmla="*/ 4 h 155"/>
              <a:gd name="T12" fmla="*/ 40 w 57"/>
              <a:gd name="T13" fmla="*/ 6 h 155"/>
              <a:gd name="T14" fmla="*/ 40 w 57"/>
              <a:gd name="T15" fmla="*/ 10 h 155"/>
              <a:gd name="T16" fmla="*/ 38 w 57"/>
              <a:gd name="T17" fmla="*/ 10 h 155"/>
              <a:gd name="T18" fmla="*/ 38 w 57"/>
              <a:gd name="T19" fmla="*/ 14 h 155"/>
              <a:gd name="T20" fmla="*/ 34 w 57"/>
              <a:gd name="T21" fmla="*/ 18 h 155"/>
              <a:gd name="T22" fmla="*/ 34 w 57"/>
              <a:gd name="T23" fmla="*/ 20 h 155"/>
              <a:gd name="T24" fmla="*/ 33 w 57"/>
              <a:gd name="T25" fmla="*/ 20 h 155"/>
              <a:gd name="T26" fmla="*/ 33 w 57"/>
              <a:gd name="T27" fmla="*/ 21 h 155"/>
              <a:gd name="T28" fmla="*/ 31 w 57"/>
              <a:gd name="T29" fmla="*/ 21 h 155"/>
              <a:gd name="T30" fmla="*/ 31 w 57"/>
              <a:gd name="T31" fmla="*/ 23 h 155"/>
              <a:gd name="T32" fmla="*/ 27 w 57"/>
              <a:gd name="T33" fmla="*/ 23 h 155"/>
              <a:gd name="T34" fmla="*/ 25 w 57"/>
              <a:gd name="T35" fmla="*/ 25 h 155"/>
              <a:gd name="T36" fmla="*/ 23 w 57"/>
              <a:gd name="T37" fmla="*/ 25 h 155"/>
              <a:gd name="T38" fmla="*/ 21 w 57"/>
              <a:gd name="T39" fmla="*/ 27 h 155"/>
              <a:gd name="T40" fmla="*/ 15 w 57"/>
              <a:gd name="T41" fmla="*/ 27 h 155"/>
              <a:gd name="T42" fmla="*/ 13 w 57"/>
              <a:gd name="T43" fmla="*/ 29 h 155"/>
              <a:gd name="T44" fmla="*/ 0 w 57"/>
              <a:gd name="T45" fmla="*/ 29 h 155"/>
              <a:gd name="T46" fmla="*/ 0 w 57"/>
              <a:gd name="T47" fmla="*/ 46 h 155"/>
              <a:gd name="T48" fmla="*/ 36 w 57"/>
              <a:gd name="T49" fmla="*/ 4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" h="155">
                <a:moveTo>
                  <a:pt x="36" y="46"/>
                </a:moveTo>
                <a:lnTo>
                  <a:pt x="36" y="155"/>
                </a:lnTo>
                <a:lnTo>
                  <a:pt x="57" y="155"/>
                </a:lnTo>
                <a:lnTo>
                  <a:pt x="57" y="0"/>
                </a:lnTo>
                <a:lnTo>
                  <a:pt x="42" y="0"/>
                </a:lnTo>
                <a:lnTo>
                  <a:pt x="42" y="4"/>
                </a:lnTo>
                <a:lnTo>
                  <a:pt x="40" y="6"/>
                </a:lnTo>
                <a:lnTo>
                  <a:pt x="40" y="10"/>
                </a:lnTo>
                <a:lnTo>
                  <a:pt x="38" y="10"/>
                </a:lnTo>
                <a:lnTo>
                  <a:pt x="38" y="14"/>
                </a:lnTo>
                <a:lnTo>
                  <a:pt x="34" y="18"/>
                </a:lnTo>
                <a:lnTo>
                  <a:pt x="34" y="20"/>
                </a:lnTo>
                <a:lnTo>
                  <a:pt x="33" y="20"/>
                </a:lnTo>
                <a:lnTo>
                  <a:pt x="33" y="21"/>
                </a:lnTo>
                <a:lnTo>
                  <a:pt x="31" y="21"/>
                </a:lnTo>
                <a:lnTo>
                  <a:pt x="31" y="23"/>
                </a:lnTo>
                <a:lnTo>
                  <a:pt x="27" y="23"/>
                </a:lnTo>
                <a:lnTo>
                  <a:pt x="25" y="25"/>
                </a:lnTo>
                <a:lnTo>
                  <a:pt x="23" y="25"/>
                </a:lnTo>
                <a:lnTo>
                  <a:pt x="21" y="27"/>
                </a:lnTo>
                <a:lnTo>
                  <a:pt x="15" y="27"/>
                </a:lnTo>
                <a:lnTo>
                  <a:pt x="13" y="29"/>
                </a:lnTo>
                <a:lnTo>
                  <a:pt x="0" y="29"/>
                </a:lnTo>
                <a:lnTo>
                  <a:pt x="0" y="46"/>
                </a:lnTo>
                <a:lnTo>
                  <a:pt x="3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7013482" y="4140282"/>
            <a:ext cx="103188" cy="127000"/>
          </a:xfrm>
          <a:custGeom>
            <a:avLst/>
            <a:gdLst>
              <a:gd name="T0" fmla="*/ 0 w 131"/>
              <a:gd name="T1" fmla="*/ 0 h 161"/>
              <a:gd name="T2" fmla="*/ 0 w 131"/>
              <a:gd name="T3" fmla="*/ 19 h 161"/>
              <a:gd name="T4" fmla="*/ 54 w 131"/>
              <a:gd name="T5" fmla="*/ 19 h 161"/>
              <a:gd name="T6" fmla="*/ 54 w 131"/>
              <a:gd name="T7" fmla="*/ 161 h 161"/>
              <a:gd name="T8" fmla="*/ 77 w 131"/>
              <a:gd name="T9" fmla="*/ 161 h 161"/>
              <a:gd name="T10" fmla="*/ 77 w 131"/>
              <a:gd name="T11" fmla="*/ 19 h 161"/>
              <a:gd name="T12" fmla="*/ 131 w 131"/>
              <a:gd name="T13" fmla="*/ 19 h 161"/>
              <a:gd name="T14" fmla="*/ 131 w 131"/>
              <a:gd name="T15" fmla="*/ 0 h 161"/>
              <a:gd name="T16" fmla="*/ 0 w 131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61">
                <a:moveTo>
                  <a:pt x="0" y="0"/>
                </a:moveTo>
                <a:lnTo>
                  <a:pt x="0" y="19"/>
                </a:lnTo>
                <a:lnTo>
                  <a:pt x="54" y="19"/>
                </a:lnTo>
                <a:lnTo>
                  <a:pt x="54" y="161"/>
                </a:lnTo>
                <a:lnTo>
                  <a:pt x="77" y="161"/>
                </a:lnTo>
                <a:lnTo>
                  <a:pt x="77" y="19"/>
                </a:lnTo>
                <a:lnTo>
                  <a:pt x="131" y="19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7129370" y="4137107"/>
            <a:ext cx="119062" cy="133350"/>
          </a:xfrm>
          <a:custGeom>
            <a:avLst/>
            <a:gdLst>
              <a:gd name="T0" fmla="*/ 54 w 151"/>
              <a:gd name="T1" fmla="*/ 4 h 169"/>
              <a:gd name="T2" fmla="*/ 44 w 151"/>
              <a:gd name="T3" fmla="*/ 8 h 169"/>
              <a:gd name="T4" fmla="*/ 29 w 151"/>
              <a:gd name="T5" fmla="*/ 14 h 169"/>
              <a:gd name="T6" fmla="*/ 21 w 151"/>
              <a:gd name="T7" fmla="*/ 21 h 169"/>
              <a:gd name="T8" fmla="*/ 13 w 151"/>
              <a:gd name="T9" fmla="*/ 33 h 169"/>
              <a:gd name="T10" fmla="*/ 8 w 151"/>
              <a:gd name="T11" fmla="*/ 42 h 169"/>
              <a:gd name="T12" fmla="*/ 4 w 151"/>
              <a:gd name="T13" fmla="*/ 58 h 169"/>
              <a:gd name="T14" fmla="*/ 0 w 151"/>
              <a:gd name="T15" fmla="*/ 104 h 169"/>
              <a:gd name="T16" fmla="*/ 4 w 151"/>
              <a:gd name="T17" fmla="*/ 121 h 169"/>
              <a:gd name="T18" fmla="*/ 10 w 151"/>
              <a:gd name="T19" fmla="*/ 132 h 169"/>
              <a:gd name="T20" fmla="*/ 17 w 151"/>
              <a:gd name="T21" fmla="*/ 144 h 169"/>
              <a:gd name="T22" fmla="*/ 23 w 151"/>
              <a:gd name="T23" fmla="*/ 149 h 169"/>
              <a:gd name="T24" fmla="*/ 34 w 151"/>
              <a:gd name="T25" fmla="*/ 157 h 169"/>
              <a:gd name="T26" fmla="*/ 44 w 151"/>
              <a:gd name="T27" fmla="*/ 163 h 169"/>
              <a:gd name="T28" fmla="*/ 54 w 151"/>
              <a:gd name="T29" fmla="*/ 167 h 169"/>
              <a:gd name="T30" fmla="*/ 103 w 151"/>
              <a:gd name="T31" fmla="*/ 167 h 169"/>
              <a:gd name="T32" fmla="*/ 111 w 151"/>
              <a:gd name="T33" fmla="*/ 163 h 169"/>
              <a:gd name="T34" fmla="*/ 123 w 151"/>
              <a:gd name="T35" fmla="*/ 155 h 169"/>
              <a:gd name="T36" fmla="*/ 130 w 151"/>
              <a:gd name="T37" fmla="*/ 149 h 169"/>
              <a:gd name="T38" fmla="*/ 138 w 151"/>
              <a:gd name="T39" fmla="*/ 142 h 169"/>
              <a:gd name="T40" fmla="*/ 142 w 151"/>
              <a:gd name="T41" fmla="*/ 134 h 169"/>
              <a:gd name="T42" fmla="*/ 147 w 151"/>
              <a:gd name="T43" fmla="*/ 121 h 169"/>
              <a:gd name="T44" fmla="*/ 151 w 151"/>
              <a:gd name="T45" fmla="*/ 104 h 169"/>
              <a:gd name="T46" fmla="*/ 147 w 151"/>
              <a:gd name="T47" fmla="*/ 58 h 169"/>
              <a:gd name="T48" fmla="*/ 144 w 151"/>
              <a:gd name="T49" fmla="*/ 42 h 169"/>
              <a:gd name="T50" fmla="*/ 140 w 151"/>
              <a:gd name="T51" fmla="*/ 35 h 169"/>
              <a:gd name="T52" fmla="*/ 132 w 151"/>
              <a:gd name="T53" fmla="*/ 23 h 169"/>
              <a:gd name="T54" fmla="*/ 86 w 151"/>
              <a:gd name="T55" fmla="*/ 21 h 169"/>
              <a:gd name="T56" fmla="*/ 102 w 151"/>
              <a:gd name="T57" fmla="*/ 27 h 169"/>
              <a:gd name="T58" fmla="*/ 111 w 151"/>
              <a:gd name="T59" fmla="*/ 35 h 169"/>
              <a:gd name="T60" fmla="*/ 119 w 151"/>
              <a:gd name="T61" fmla="*/ 46 h 169"/>
              <a:gd name="T62" fmla="*/ 123 w 151"/>
              <a:gd name="T63" fmla="*/ 60 h 169"/>
              <a:gd name="T64" fmla="*/ 126 w 151"/>
              <a:gd name="T65" fmla="*/ 100 h 169"/>
              <a:gd name="T66" fmla="*/ 123 w 151"/>
              <a:gd name="T67" fmla="*/ 117 h 169"/>
              <a:gd name="T68" fmla="*/ 117 w 151"/>
              <a:gd name="T69" fmla="*/ 130 h 169"/>
              <a:gd name="T70" fmla="*/ 109 w 151"/>
              <a:gd name="T71" fmla="*/ 138 h 169"/>
              <a:gd name="T72" fmla="*/ 102 w 151"/>
              <a:gd name="T73" fmla="*/ 144 h 169"/>
              <a:gd name="T74" fmla="*/ 86 w 151"/>
              <a:gd name="T75" fmla="*/ 148 h 169"/>
              <a:gd name="T76" fmla="*/ 54 w 151"/>
              <a:gd name="T77" fmla="*/ 148 h 169"/>
              <a:gd name="T78" fmla="*/ 42 w 151"/>
              <a:gd name="T79" fmla="*/ 142 h 169"/>
              <a:gd name="T80" fmla="*/ 34 w 151"/>
              <a:gd name="T81" fmla="*/ 134 h 169"/>
              <a:gd name="T82" fmla="*/ 29 w 151"/>
              <a:gd name="T83" fmla="*/ 123 h 169"/>
              <a:gd name="T84" fmla="*/ 25 w 151"/>
              <a:gd name="T85" fmla="*/ 111 h 169"/>
              <a:gd name="T86" fmla="*/ 21 w 151"/>
              <a:gd name="T87" fmla="*/ 69 h 169"/>
              <a:gd name="T88" fmla="*/ 25 w 151"/>
              <a:gd name="T89" fmla="*/ 54 h 169"/>
              <a:gd name="T90" fmla="*/ 29 w 151"/>
              <a:gd name="T91" fmla="*/ 44 h 169"/>
              <a:gd name="T92" fmla="*/ 36 w 151"/>
              <a:gd name="T93" fmla="*/ 33 h 169"/>
              <a:gd name="T94" fmla="*/ 48 w 151"/>
              <a:gd name="T95" fmla="*/ 27 h 169"/>
              <a:gd name="T96" fmla="*/ 63 w 151"/>
              <a:gd name="T97" fmla="*/ 21 h 169"/>
              <a:gd name="T98" fmla="*/ 123 w 151"/>
              <a:gd name="T99" fmla="*/ 16 h 169"/>
              <a:gd name="T100" fmla="*/ 113 w 151"/>
              <a:gd name="T101" fmla="*/ 10 h 169"/>
              <a:gd name="T102" fmla="*/ 103 w 151"/>
              <a:gd name="T103" fmla="*/ 6 h 169"/>
              <a:gd name="T104" fmla="*/ 88 w 151"/>
              <a:gd name="T105" fmla="*/ 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1" h="169">
                <a:moveTo>
                  <a:pt x="61" y="0"/>
                </a:moveTo>
                <a:lnTo>
                  <a:pt x="61" y="2"/>
                </a:lnTo>
                <a:lnTo>
                  <a:pt x="54" y="2"/>
                </a:lnTo>
                <a:lnTo>
                  <a:pt x="54" y="4"/>
                </a:lnTo>
                <a:lnTo>
                  <a:pt x="48" y="4"/>
                </a:lnTo>
                <a:lnTo>
                  <a:pt x="48" y="6"/>
                </a:lnTo>
                <a:lnTo>
                  <a:pt x="44" y="6"/>
                </a:lnTo>
                <a:lnTo>
                  <a:pt x="44" y="8"/>
                </a:lnTo>
                <a:lnTo>
                  <a:pt x="36" y="8"/>
                </a:lnTo>
                <a:lnTo>
                  <a:pt x="36" y="10"/>
                </a:lnTo>
                <a:lnTo>
                  <a:pt x="33" y="12"/>
                </a:lnTo>
                <a:lnTo>
                  <a:pt x="29" y="14"/>
                </a:lnTo>
                <a:lnTo>
                  <a:pt x="29" y="16"/>
                </a:lnTo>
                <a:lnTo>
                  <a:pt x="25" y="17"/>
                </a:lnTo>
                <a:lnTo>
                  <a:pt x="25" y="19"/>
                </a:lnTo>
                <a:lnTo>
                  <a:pt x="21" y="21"/>
                </a:lnTo>
                <a:lnTo>
                  <a:pt x="17" y="23"/>
                </a:lnTo>
                <a:lnTo>
                  <a:pt x="17" y="27"/>
                </a:lnTo>
                <a:lnTo>
                  <a:pt x="13" y="29"/>
                </a:lnTo>
                <a:lnTo>
                  <a:pt x="13" y="33"/>
                </a:lnTo>
                <a:lnTo>
                  <a:pt x="10" y="35"/>
                </a:lnTo>
                <a:lnTo>
                  <a:pt x="10" y="39"/>
                </a:lnTo>
                <a:lnTo>
                  <a:pt x="8" y="39"/>
                </a:lnTo>
                <a:lnTo>
                  <a:pt x="8" y="42"/>
                </a:lnTo>
                <a:lnTo>
                  <a:pt x="6" y="42"/>
                </a:lnTo>
                <a:lnTo>
                  <a:pt x="6" y="50"/>
                </a:lnTo>
                <a:lnTo>
                  <a:pt x="4" y="50"/>
                </a:lnTo>
                <a:lnTo>
                  <a:pt x="4" y="58"/>
                </a:lnTo>
                <a:lnTo>
                  <a:pt x="2" y="58"/>
                </a:lnTo>
                <a:lnTo>
                  <a:pt x="2" y="67"/>
                </a:lnTo>
                <a:lnTo>
                  <a:pt x="0" y="67"/>
                </a:lnTo>
                <a:lnTo>
                  <a:pt x="0" y="104"/>
                </a:lnTo>
                <a:lnTo>
                  <a:pt x="2" y="104"/>
                </a:lnTo>
                <a:lnTo>
                  <a:pt x="2" y="111"/>
                </a:lnTo>
                <a:lnTo>
                  <a:pt x="4" y="111"/>
                </a:lnTo>
                <a:lnTo>
                  <a:pt x="4" y="121"/>
                </a:lnTo>
                <a:lnTo>
                  <a:pt x="6" y="121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2" y="136"/>
                </a:lnTo>
                <a:lnTo>
                  <a:pt x="13" y="140"/>
                </a:lnTo>
                <a:lnTo>
                  <a:pt x="15" y="144"/>
                </a:lnTo>
                <a:lnTo>
                  <a:pt x="17" y="144"/>
                </a:lnTo>
                <a:lnTo>
                  <a:pt x="17" y="148"/>
                </a:lnTo>
                <a:lnTo>
                  <a:pt x="19" y="148"/>
                </a:lnTo>
                <a:lnTo>
                  <a:pt x="19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7"/>
                </a:lnTo>
                <a:lnTo>
                  <a:pt x="34" y="157"/>
                </a:lnTo>
                <a:lnTo>
                  <a:pt x="36" y="161"/>
                </a:lnTo>
                <a:lnTo>
                  <a:pt x="40" y="161"/>
                </a:lnTo>
                <a:lnTo>
                  <a:pt x="40" y="163"/>
                </a:lnTo>
                <a:lnTo>
                  <a:pt x="44" y="163"/>
                </a:lnTo>
                <a:lnTo>
                  <a:pt x="44" y="165"/>
                </a:lnTo>
                <a:lnTo>
                  <a:pt x="48" y="165"/>
                </a:lnTo>
                <a:lnTo>
                  <a:pt x="48" y="167"/>
                </a:lnTo>
                <a:lnTo>
                  <a:pt x="54" y="167"/>
                </a:lnTo>
                <a:lnTo>
                  <a:pt x="54" y="169"/>
                </a:lnTo>
                <a:lnTo>
                  <a:pt x="96" y="169"/>
                </a:lnTo>
                <a:lnTo>
                  <a:pt x="96" y="167"/>
                </a:lnTo>
                <a:lnTo>
                  <a:pt x="103" y="167"/>
                </a:lnTo>
                <a:lnTo>
                  <a:pt x="103" y="165"/>
                </a:lnTo>
                <a:lnTo>
                  <a:pt x="107" y="165"/>
                </a:lnTo>
                <a:lnTo>
                  <a:pt x="107" y="163"/>
                </a:lnTo>
                <a:lnTo>
                  <a:pt x="111" y="163"/>
                </a:lnTo>
                <a:lnTo>
                  <a:pt x="111" y="161"/>
                </a:lnTo>
                <a:lnTo>
                  <a:pt x="115" y="159"/>
                </a:lnTo>
                <a:lnTo>
                  <a:pt x="119" y="157"/>
                </a:lnTo>
                <a:lnTo>
                  <a:pt x="123" y="155"/>
                </a:lnTo>
                <a:lnTo>
                  <a:pt x="123" y="153"/>
                </a:lnTo>
                <a:lnTo>
                  <a:pt x="126" y="153"/>
                </a:lnTo>
                <a:lnTo>
                  <a:pt x="126" y="151"/>
                </a:lnTo>
                <a:lnTo>
                  <a:pt x="130" y="149"/>
                </a:lnTo>
                <a:lnTo>
                  <a:pt x="130" y="148"/>
                </a:lnTo>
                <a:lnTo>
                  <a:pt x="134" y="146"/>
                </a:lnTo>
                <a:lnTo>
                  <a:pt x="134" y="144"/>
                </a:lnTo>
                <a:lnTo>
                  <a:pt x="138" y="142"/>
                </a:lnTo>
                <a:lnTo>
                  <a:pt x="138" y="138"/>
                </a:lnTo>
                <a:lnTo>
                  <a:pt x="140" y="138"/>
                </a:lnTo>
                <a:lnTo>
                  <a:pt x="140" y="134"/>
                </a:lnTo>
                <a:lnTo>
                  <a:pt x="142" y="134"/>
                </a:lnTo>
                <a:lnTo>
                  <a:pt x="142" y="130"/>
                </a:lnTo>
                <a:lnTo>
                  <a:pt x="146" y="128"/>
                </a:lnTo>
                <a:lnTo>
                  <a:pt x="146" y="121"/>
                </a:lnTo>
                <a:lnTo>
                  <a:pt x="147" y="121"/>
                </a:lnTo>
                <a:lnTo>
                  <a:pt x="147" y="111"/>
                </a:lnTo>
                <a:lnTo>
                  <a:pt x="149" y="111"/>
                </a:lnTo>
                <a:lnTo>
                  <a:pt x="149" y="104"/>
                </a:lnTo>
                <a:lnTo>
                  <a:pt x="151" y="104"/>
                </a:lnTo>
                <a:lnTo>
                  <a:pt x="151" y="67"/>
                </a:lnTo>
                <a:lnTo>
                  <a:pt x="149" y="67"/>
                </a:lnTo>
                <a:lnTo>
                  <a:pt x="149" y="58"/>
                </a:lnTo>
                <a:lnTo>
                  <a:pt x="147" y="58"/>
                </a:lnTo>
                <a:lnTo>
                  <a:pt x="147" y="50"/>
                </a:lnTo>
                <a:lnTo>
                  <a:pt x="146" y="50"/>
                </a:lnTo>
                <a:lnTo>
                  <a:pt x="146" y="42"/>
                </a:lnTo>
                <a:lnTo>
                  <a:pt x="144" y="42"/>
                </a:lnTo>
                <a:lnTo>
                  <a:pt x="144" y="39"/>
                </a:lnTo>
                <a:lnTo>
                  <a:pt x="142" y="39"/>
                </a:lnTo>
                <a:lnTo>
                  <a:pt x="142" y="35"/>
                </a:lnTo>
                <a:lnTo>
                  <a:pt x="140" y="35"/>
                </a:lnTo>
                <a:lnTo>
                  <a:pt x="138" y="31"/>
                </a:lnTo>
                <a:lnTo>
                  <a:pt x="136" y="27"/>
                </a:lnTo>
                <a:lnTo>
                  <a:pt x="134" y="27"/>
                </a:lnTo>
                <a:lnTo>
                  <a:pt x="132" y="23"/>
                </a:lnTo>
                <a:lnTo>
                  <a:pt x="130" y="23"/>
                </a:lnTo>
                <a:lnTo>
                  <a:pt x="128" y="19"/>
                </a:lnTo>
                <a:lnTo>
                  <a:pt x="86" y="19"/>
                </a:lnTo>
                <a:lnTo>
                  <a:pt x="86" y="21"/>
                </a:lnTo>
                <a:lnTo>
                  <a:pt x="94" y="21"/>
                </a:lnTo>
                <a:lnTo>
                  <a:pt x="94" y="23"/>
                </a:lnTo>
                <a:lnTo>
                  <a:pt x="100" y="23"/>
                </a:lnTo>
                <a:lnTo>
                  <a:pt x="102" y="27"/>
                </a:lnTo>
                <a:lnTo>
                  <a:pt x="105" y="27"/>
                </a:lnTo>
                <a:lnTo>
                  <a:pt x="107" y="31"/>
                </a:lnTo>
                <a:lnTo>
                  <a:pt x="109" y="31"/>
                </a:lnTo>
                <a:lnTo>
                  <a:pt x="111" y="35"/>
                </a:lnTo>
                <a:lnTo>
                  <a:pt x="113" y="35"/>
                </a:lnTo>
                <a:lnTo>
                  <a:pt x="115" y="39"/>
                </a:lnTo>
                <a:lnTo>
                  <a:pt x="117" y="42"/>
                </a:lnTo>
                <a:lnTo>
                  <a:pt x="119" y="46"/>
                </a:lnTo>
                <a:lnTo>
                  <a:pt x="121" y="50"/>
                </a:lnTo>
                <a:lnTo>
                  <a:pt x="121" y="54"/>
                </a:lnTo>
                <a:lnTo>
                  <a:pt x="123" y="54"/>
                </a:lnTo>
                <a:lnTo>
                  <a:pt x="123" y="60"/>
                </a:lnTo>
                <a:lnTo>
                  <a:pt x="125" y="60"/>
                </a:lnTo>
                <a:lnTo>
                  <a:pt x="125" y="69"/>
                </a:lnTo>
                <a:lnTo>
                  <a:pt x="126" y="69"/>
                </a:lnTo>
                <a:lnTo>
                  <a:pt x="126" y="100"/>
                </a:lnTo>
                <a:lnTo>
                  <a:pt x="125" y="100"/>
                </a:lnTo>
                <a:lnTo>
                  <a:pt x="125" y="111"/>
                </a:lnTo>
                <a:lnTo>
                  <a:pt x="123" y="111"/>
                </a:lnTo>
                <a:lnTo>
                  <a:pt x="123" y="117"/>
                </a:lnTo>
                <a:lnTo>
                  <a:pt x="121" y="117"/>
                </a:lnTo>
                <a:lnTo>
                  <a:pt x="121" y="123"/>
                </a:lnTo>
                <a:lnTo>
                  <a:pt x="117" y="125"/>
                </a:lnTo>
                <a:lnTo>
                  <a:pt x="117" y="130"/>
                </a:lnTo>
                <a:lnTo>
                  <a:pt x="113" y="132"/>
                </a:lnTo>
                <a:lnTo>
                  <a:pt x="113" y="134"/>
                </a:lnTo>
                <a:lnTo>
                  <a:pt x="109" y="136"/>
                </a:lnTo>
                <a:lnTo>
                  <a:pt x="109" y="138"/>
                </a:lnTo>
                <a:lnTo>
                  <a:pt x="105" y="140"/>
                </a:lnTo>
                <a:lnTo>
                  <a:pt x="105" y="142"/>
                </a:lnTo>
                <a:lnTo>
                  <a:pt x="102" y="142"/>
                </a:lnTo>
                <a:lnTo>
                  <a:pt x="102" y="144"/>
                </a:lnTo>
                <a:lnTo>
                  <a:pt x="98" y="146"/>
                </a:lnTo>
                <a:lnTo>
                  <a:pt x="94" y="146"/>
                </a:lnTo>
                <a:lnTo>
                  <a:pt x="94" y="148"/>
                </a:lnTo>
                <a:lnTo>
                  <a:pt x="86" y="148"/>
                </a:lnTo>
                <a:lnTo>
                  <a:pt x="86" y="149"/>
                </a:lnTo>
                <a:lnTo>
                  <a:pt x="63" y="149"/>
                </a:lnTo>
                <a:lnTo>
                  <a:pt x="63" y="148"/>
                </a:lnTo>
                <a:lnTo>
                  <a:pt x="54" y="148"/>
                </a:lnTo>
                <a:lnTo>
                  <a:pt x="54" y="146"/>
                </a:lnTo>
                <a:lnTo>
                  <a:pt x="50" y="146"/>
                </a:lnTo>
                <a:lnTo>
                  <a:pt x="48" y="142"/>
                </a:lnTo>
                <a:lnTo>
                  <a:pt x="42" y="142"/>
                </a:lnTo>
                <a:lnTo>
                  <a:pt x="40" y="138"/>
                </a:lnTo>
                <a:lnTo>
                  <a:pt x="38" y="138"/>
                </a:lnTo>
                <a:lnTo>
                  <a:pt x="36" y="134"/>
                </a:lnTo>
                <a:lnTo>
                  <a:pt x="34" y="134"/>
                </a:lnTo>
                <a:lnTo>
                  <a:pt x="33" y="130"/>
                </a:lnTo>
                <a:lnTo>
                  <a:pt x="33" y="126"/>
                </a:lnTo>
                <a:lnTo>
                  <a:pt x="31" y="126"/>
                </a:lnTo>
                <a:lnTo>
                  <a:pt x="29" y="123"/>
                </a:lnTo>
                <a:lnTo>
                  <a:pt x="27" y="123"/>
                </a:lnTo>
                <a:lnTo>
                  <a:pt x="27" y="117"/>
                </a:lnTo>
                <a:lnTo>
                  <a:pt x="25" y="117"/>
                </a:lnTo>
                <a:lnTo>
                  <a:pt x="25" y="111"/>
                </a:lnTo>
                <a:lnTo>
                  <a:pt x="23" y="111"/>
                </a:lnTo>
                <a:lnTo>
                  <a:pt x="23" y="100"/>
                </a:lnTo>
                <a:lnTo>
                  <a:pt x="21" y="100"/>
                </a:lnTo>
                <a:lnTo>
                  <a:pt x="21" y="69"/>
                </a:lnTo>
                <a:lnTo>
                  <a:pt x="23" y="69"/>
                </a:lnTo>
                <a:lnTo>
                  <a:pt x="23" y="60"/>
                </a:lnTo>
                <a:lnTo>
                  <a:pt x="25" y="60"/>
                </a:lnTo>
                <a:lnTo>
                  <a:pt x="25" y="54"/>
                </a:lnTo>
                <a:lnTo>
                  <a:pt x="27" y="54"/>
                </a:lnTo>
                <a:lnTo>
                  <a:pt x="27" y="48"/>
                </a:lnTo>
                <a:lnTo>
                  <a:pt x="29" y="48"/>
                </a:lnTo>
                <a:lnTo>
                  <a:pt x="29" y="44"/>
                </a:lnTo>
                <a:lnTo>
                  <a:pt x="33" y="42"/>
                </a:lnTo>
                <a:lnTo>
                  <a:pt x="33" y="37"/>
                </a:lnTo>
                <a:lnTo>
                  <a:pt x="36" y="35"/>
                </a:lnTo>
                <a:lnTo>
                  <a:pt x="36" y="33"/>
                </a:lnTo>
                <a:lnTo>
                  <a:pt x="40" y="31"/>
                </a:lnTo>
                <a:lnTo>
                  <a:pt x="40" y="29"/>
                </a:lnTo>
                <a:lnTo>
                  <a:pt x="44" y="27"/>
                </a:lnTo>
                <a:lnTo>
                  <a:pt x="48" y="27"/>
                </a:lnTo>
                <a:lnTo>
                  <a:pt x="48" y="25"/>
                </a:lnTo>
                <a:lnTo>
                  <a:pt x="52" y="23"/>
                </a:lnTo>
                <a:lnTo>
                  <a:pt x="56" y="21"/>
                </a:lnTo>
                <a:lnTo>
                  <a:pt x="63" y="21"/>
                </a:lnTo>
                <a:lnTo>
                  <a:pt x="63" y="19"/>
                </a:lnTo>
                <a:lnTo>
                  <a:pt x="126" y="19"/>
                </a:lnTo>
                <a:lnTo>
                  <a:pt x="125" y="16"/>
                </a:lnTo>
                <a:lnTo>
                  <a:pt x="123" y="16"/>
                </a:lnTo>
                <a:lnTo>
                  <a:pt x="121" y="12"/>
                </a:lnTo>
                <a:lnTo>
                  <a:pt x="117" y="12"/>
                </a:lnTo>
                <a:lnTo>
                  <a:pt x="117" y="10"/>
                </a:lnTo>
                <a:lnTo>
                  <a:pt x="113" y="10"/>
                </a:lnTo>
                <a:lnTo>
                  <a:pt x="113" y="8"/>
                </a:lnTo>
                <a:lnTo>
                  <a:pt x="107" y="8"/>
                </a:lnTo>
                <a:lnTo>
                  <a:pt x="107" y="6"/>
                </a:lnTo>
                <a:lnTo>
                  <a:pt x="103" y="6"/>
                </a:lnTo>
                <a:lnTo>
                  <a:pt x="103" y="4"/>
                </a:lnTo>
                <a:lnTo>
                  <a:pt x="96" y="4"/>
                </a:lnTo>
                <a:lnTo>
                  <a:pt x="96" y="2"/>
                </a:lnTo>
                <a:lnTo>
                  <a:pt x="88" y="2"/>
                </a:lnTo>
                <a:lnTo>
                  <a:pt x="88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7145246" y="4151396"/>
            <a:ext cx="84137" cy="104775"/>
          </a:xfrm>
          <a:custGeom>
            <a:avLst/>
            <a:gdLst>
              <a:gd name="T0" fmla="*/ 63 w 105"/>
              <a:gd name="T1" fmla="*/ 0 h 132"/>
              <a:gd name="T2" fmla="*/ 71 w 105"/>
              <a:gd name="T3" fmla="*/ 2 h 132"/>
              <a:gd name="T4" fmla="*/ 75 w 105"/>
              <a:gd name="T5" fmla="*/ 4 h 132"/>
              <a:gd name="T6" fmla="*/ 81 w 105"/>
              <a:gd name="T7" fmla="*/ 8 h 132"/>
              <a:gd name="T8" fmla="*/ 94 w 105"/>
              <a:gd name="T9" fmla="*/ 20 h 132"/>
              <a:gd name="T10" fmla="*/ 96 w 105"/>
              <a:gd name="T11" fmla="*/ 25 h 132"/>
              <a:gd name="T12" fmla="*/ 100 w 105"/>
              <a:gd name="T13" fmla="*/ 31 h 132"/>
              <a:gd name="T14" fmla="*/ 102 w 105"/>
              <a:gd name="T15" fmla="*/ 37 h 132"/>
              <a:gd name="T16" fmla="*/ 104 w 105"/>
              <a:gd name="T17" fmla="*/ 43 h 132"/>
              <a:gd name="T18" fmla="*/ 105 w 105"/>
              <a:gd name="T19" fmla="*/ 52 h 132"/>
              <a:gd name="T20" fmla="*/ 104 w 105"/>
              <a:gd name="T21" fmla="*/ 85 h 132"/>
              <a:gd name="T22" fmla="*/ 102 w 105"/>
              <a:gd name="T23" fmla="*/ 94 h 132"/>
              <a:gd name="T24" fmla="*/ 100 w 105"/>
              <a:gd name="T25" fmla="*/ 100 h 132"/>
              <a:gd name="T26" fmla="*/ 96 w 105"/>
              <a:gd name="T27" fmla="*/ 108 h 132"/>
              <a:gd name="T28" fmla="*/ 82 w 105"/>
              <a:gd name="T29" fmla="*/ 125 h 132"/>
              <a:gd name="T30" fmla="*/ 79 w 105"/>
              <a:gd name="T31" fmla="*/ 127 h 132"/>
              <a:gd name="T32" fmla="*/ 73 w 105"/>
              <a:gd name="T33" fmla="*/ 129 h 132"/>
              <a:gd name="T34" fmla="*/ 65 w 105"/>
              <a:gd name="T35" fmla="*/ 131 h 132"/>
              <a:gd name="T36" fmla="*/ 44 w 105"/>
              <a:gd name="T37" fmla="*/ 132 h 132"/>
              <a:gd name="T38" fmla="*/ 36 w 105"/>
              <a:gd name="T39" fmla="*/ 131 h 132"/>
              <a:gd name="T40" fmla="*/ 31 w 105"/>
              <a:gd name="T41" fmla="*/ 129 h 132"/>
              <a:gd name="T42" fmla="*/ 23 w 105"/>
              <a:gd name="T43" fmla="*/ 125 h 132"/>
              <a:gd name="T44" fmla="*/ 12 w 105"/>
              <a:gd name="T45" fmla="*/ 111 h 132"/>
              <a:gd name="T46" fmla="*/ 6 w 105"/>
              <a:gd name="T47" fmla="*/ 104 h 132"/>
              <a:gd name="T48" fmla="*/ 4 w 105"/>
              <a:gd name="T49" fmla="*/ 98 h 132"/>
              <a:gd name="T50" fmla="*/ 2 w 105"/>
              <a:gd name="T51" fmla="*/ 92 h 132"/>
              <a:gd name="T52" fmla="*/ 0 w 105"/>
              <a:gd name="T53" fmla="*/ 81 h 132"/>
              <a:gd name="T54" fmla="*/ 2 w 105"/>
              <a:gd name="T55" fmla="*/ 48 h 132"/>
              <a:gd name="T56" fmla="*/ 4 w 105"/>
              <a:gd name="T57" fmla="*/ 39 h 132"/>
              <a:gd name="T58" fmla="*/ 6 w 105"/>
              <a:gd name="T59" fmla="*/ 33 h 132"/>
              <a:gd name="T60" fmla="*/ 8 w 105"/>
              <a:gd name="T61" fmla="*/ 27 h 132"/>
              <a:gd name="T62" fmla="*/ 12 w 105"/>
              <a:gd name="T63" fmla="*/ 20 h 132"/>
              <a:gd name="T64" fmla="*/ 27 w 105"/>
              <a:gd name="T65" fmla="*/ 8 h 132"/>
              <a:gd name="T66" fmla="*/ 33 w 105"/>
              <a:gd name="T67" fmla="*/ 4 h 132"/>
              <a:gd name="T68" fmla="*/ 42 w 105"/>
              <a:gd name="T69" fmla="*/ 2 h 132"/>
              <a:gd name="T70" fmla="*/ 54 w 105"/>
              <a:gd name="T7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132">
                <a:moveTo>
                  <a:pt x="54" y="0"/>
                </a:moveTo>
                <a:lnTo>
                  <a:pt x="63" y="0"/>
                </a:lnTo>
                <a:lnTo>
                  <a:pt x="65" y="2"/>
                </a:lnTo>
                <a:lnTo>
                  <a:pt x="71" y="2"/>
                </a:lnTo>
                <a:lnTo>
                  <a:pt x="73" y="4"/>
                </a:lnTo>
                <a:lnTo>
                  <a:pt x="75" y="4"/>
                </a:lnTo>
                <a:lnTo>
                  <a:pt x="79" y="6"/>
                </a:lnTo>
                <a:lnTo>
                  <a:pt x="81" y="8"/>
                </a:lnTo>
                <a:lnTo>
                  <a:pt x="82" y="8"/>
                </a:lnTo>
                <a:lnTo>
                  <a:pt x="94" y="20"/>
                </a:lnTo>
                <a:lnTo>
                  <a:pt x="96" y="23"/>
                </a:lnTo>
                <a:lnTo>
                  <a:pt x="96" y="25"/>
                </a:lnTo>
                <a:lnTo>
                  <a:pt x="98" y="27"/>
                </a:lnTo>
                <a:lnTo>
                  <a:pt x="100" y="31"/>
                </a:lnTo>
                <a:lnTo>
                  <a:pt x="100" y="33"/>
                </a:lnTo>
                <a:lnTo>
                  <a:pt x="102" y="37"/>
                </a:lnTo>
                <a:lnTo>
                  <a:pt x="102" y="39"/>
                </a:lnTo>
                <a:lnTo>
                  <a:pt x="104" y="43"/>
                </a:lnTo>
                <a:lnTo>
                  <a:pt x="104" y="48"/>
                </a:lnTo>
                <a:lnTo>
                  <a:pt x="105" y="52"/>
                </a:lnTo>
                <a:lnTo>
                  <a:pt x="105" y="81"/>
                </a:lnTo>
                <a:lnTo>
                  <a:pt x="104" y="85"/>
                </a:lnTo>
                <a:lnTo>
                  <a:pt x="104" y="92"/>
                </a:lnTo>
                <a:lnTo>
                  <a:pt x="102" y="94"/>
                </a:lnTo>
                <a:lnTo>
                  <a:pt x="102" y="98"/>
                </a:lnTo>
                <a:lnTo>
                  <a:pt x="100" y="100"/>
                </a:lnTo>
                <a:lnTo>
                  <a:pt x="100" y="104"/>
                </a:lnTo>
                <a:lnTo>
                  <a:pt x="96" y="108"/>
                </a:lnTo>
                <a:lnTo>
                  <a:pt x="96" y="111"/>
                </a:lnTo>
                <a:lnTo>
                  <a:pt x="82" y="125"/>
                </a:lnTo>
                <a:lnTo>
                  <a:pt x="81" y="125"/>
                </a:lnTo>
                <a:lnTo>
                  <a:pt x="79" y="127"/>
                </a:lnTo>
                <a:lnTo>
                  <a:pt x="75" y="129"/>
                </a:lnTo>
                <a:lnTo>
                  <a:pt x="73" y="129"/>
                </a:lnTo>
                <a:lnTo>
                  <a:pt x="71" y="131"/>
                </a:lnTo>
                <a:lnTo>
                  <a:pt x="65" y="131"/>
                </a:lnTo>
                <a:lnTo>
                  <a:pt x="63" y="132"/>
                </a:lnTo>
                <a:lnTo>
                  <a:pt x="44" y="132"/>
                </a:lnTo>
                <a:lnTo>
                  <a:pt x="42" y="131"/>
                </a:lnTo>
                <a:lnTo>
                  <a:pt x="36" y="131"/>
                </a:lnTo>
                <a:lnTo>
                  <a:pt x="33" y="129"/>
                </a:lnTo>
                <a:lnTo>
                  <a:pt x="31" y="129"/>
                </a:lnTo>
                <a:lnTo>
                  <a:pt x="27" y="125"/>
                </a:lnTo>
                <a:lnTo>
                  <a:pt x="23" y="125"/>
                </a:lnTo>
                <a:lnTo>
                  <a:pt x="12" y="113"/>
                </a:lnTo>
                <a:lnTo>
                  <a:pt x="12" y="111"/>
                </a:lnTo>
                <a:lnTo>
                  <a:pt x="10" y="108"/>
                </a:lnTo>
                <a:lnTo>
                  <a:pt x="6" y="104"/>
                </a:lnTo>
                <a:lnTo>
                  <a:pt x="6" y="100"/>
                </a:lnTo>
                <a:lnTo>
                  <a:pt x="4" y="98"/>
                </a:lnTo>
                <a:lnTo>
                  <a:pt x="4" y="94"/>
                </a:lnTo>
                <a:lnTo>
                  <a:pt x="2" y="92"/>
                </a:lnTo>
                <a:lnTo>
                  <a:pt x="2" y="85"/>
                </a:lnTo>
                <a:lnTo>
                  <a:pt x="0" y="81"/>
                </a:lnTo>
                <a:lnTo>
                  <a:pt x="0" y="52"/>
                </a:lnTo>
                <a:lnTo>
                  <a:pt x="2" y="48"/>
                </a:lnTo>
                <a:lnTo>
                  <a:pt x="2" y="43"/>
                </a:lnTo>
                <a:lnTo>
                  <a:pt x="4" y="39"/>
                </a:lnTo>
                <a:lnTo>
                  <a:pt x="4" y="37"/>
                </a:lnTo>
                <a:lnTo>
                  <a:pt x="6" y="33"/>
                </a:lnTo>
                <a:lnTo>
                  <a:pt x="6" y="31"/>
                </a:lnTo>
                <a:lnTo>
                  <a:pt x="8" y="27"/>
                </a:lnTo>
                <a:lnTo>
                  <a:pt x="12" y="23"/>
                </a:lnTo>
                <a:lnTo>
                  <a:pt x="12" y="20"/>
                </a:lnTo>
                <a:lnTo>
                  <a:pt x="23" y="8"/>
                </a:lnTo>
                <a:lnTo>
                  <a:pt x="27" y="8"/>
                </a:lnTo>
                <a:lnTo>
                  <a:pt x="31" y="4"/>
                </a:lnTo>
                <a:lnTo>
                  <a:pt x="33" y="4"/>
                </a:lnTo>
                <a:lnTo>
                  <a:pt x="36" y="2"/>
                </a:lnTo>
                <a:lnTo>
                  <a:pt x="42" y="2"/>
                </a:lnTo>
                <a:lnTo>
                  <a:pt x="44" y="0"/>
                </a:lnTo>
                <a:lnTo>
                  <a:pt x="5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7129370" y="4137107"/>
            <a:ext cx="119062" cy="133350"/>
          </a:xfrm>
          <a:custGeom>
            <a:avLst/>
            <a:gdLst>
              <a:gd name="T0" fmla="*/ 61 w 151"/>
              <a:gd name="T1" fmla="*/ 0 h 169"/>
              <a:gd name="T2" fmla="*/ 54 w 151"/>
              <a:gd name="T3" fmla="*/ 2 h 169"/>
              <a:gd name="T4" fmla="*/ 48 w 151"/>
              <a:gd name="T5" fmla="*/ 4 h 169"/>
              <a:gd name="T6" fmla="*/ 40 w 151"/>
              <a:gd name="T7" fmla="*/ 8 h 169"/>
              <a:gd name="T8" fmla="*/ 34 w 151"/>
              <a:gd name="T9" fmla="*/ 10 h 169"/>
              <a:gd name="T10" fmla="*/ 23 w 151"/>
              <a:gd name="T11" fmla="*/ 19 h 169"/>
              <a:gd name="T12" fmla="*/ 17 w 151"/>
              <a:gd name="T13" fmla="*/ 25 h 169"/>
              <a:gd name="T14" fmla="*/ 13 w 151"/>
              <a:gd name="T15" fmla="*/ 31 h 169"/>
              <a:gd name="T16" fmla="*/ 10 w 151"/>
              <a:gd name="T17" fmla="*/ 37 h 169"/>
              <a:gd name="T18" fmla="*/ 6 w 151"/>
              <a:gd name="T19" fmla="*/ 44 h 169"/>
              <a:gd name="T20" fmla="*/ 4 w 151"/>
              <a:gd name="T21" fmla="*/ 52 h 169"/>
              <a:gd name="T22" fmla="*/ 2 w 151"/>
              <a:gd name="T23" fmla="*/ 60 h 169"/>
              <a:gd name="T24" fmla="*/ 0 w 151"/>
              <a:gd name="T25" fmla="*/ 69 h 169"/>
              <a:gd name="T26" fmla="*/ 2 w 151"/>
              <a:gd name="T27" fmla="*/ 104 h 169"/>
              <a:gd name="T28" fmla="*/ 4 w 151"/>
              <a:gd name="T29" fmla="*/ 111 h 169"/>
              <a:gd name="T30" fmla="*/ 6 w 151"/>
              <a:gd name="T31" fmla="*/ 121 h 169"/>
              <a:gd name="T32" fmla="*/ 8 w 151"/>
              <a:gd name="T33" fmla="*/ 128 h 169"/>
              <a:gd name="T34" fmla="*/ 12 w 151"/>
              <a:gd name="T35" fmla="*/ 134 h 169"/>
              <a:gd name="T36" fmla="*/ 15 w 151"/>
              <a:gd name="T37" fmla="*/ 142 h 169"/>
              <a:gd name="T38" fmla="*/ 19 w 151"/>
              <a:gd name="T39" fmla="*/ 148 h 169"/>
              <a:gd name="T40" fmla="*/ 25 w 151"/>
              <a:gd name="T41" fmla="*/ 151 h 169"/>
              <a:gd name="T42" fmla="*/ 31 w 151"/>
              <a:gd name="T43" fmla="*/ 155 h 169"/>
              <a:gd name="T44" fmla="*/ 36 w 151"/>
              <a:gd name="T45" fmla="*/ 159 h 169"/>
              <a:gd name="T46" fmla="*/ 44 w 151"/>
              <a:gd name="T47" fmla="*/ 163 h 169"/>
              <a:gd name="T48" fmla="*/ 50 w 151"/>
              <a:gd name="T49" fmla="*/ 165 h 169"/>
              <a:gd name="T50" fmla="*/ 57 w 151"/>
              <a:gd name="T51" fmla="*/ 167 h 169"/>
              <a:gd name="T52" fmla="*/ 88 w 151"/>
              <a:gd name="T53" fmla="*/ 169 h 169"/>
              <a:gd name="T54" fmla="*/ 96 w 151"/>
              <a:gd name="T55" fmla="*/ 167 h 169"/>
              <a:gd name="T56" fmla="*/ 103 w 151"/>
              <a:gd name="T57" fmla="*/ 165 h 169"/>
              <a:gd name="T58" fmla="*/ 111 w 151"/>
              <a:gd name="T59" fmla="*/ 161 h 169"/>
              <a:gd name="T60" fmla="*/ 117 w 151"/>
              <a:gd name="T61" fmla="*/ 157 h 169"/>
              <a:gd name="T62" fmla="*/ 123 w 151"/>
              <a:gd name="T63" fmla="*/ 153 h 169"/>
              <a:gd name="T64" fmla="*/ 136 w 151"/>
              <a:gd name="T65" fmla="*/ 142 h 169"/>
              <a:gd name="T66" fmla="*/ 140 w 151"/>
              <a:gd name="T67" fmla="*/ 134 h 169"/>
              <a:gd name="T68" fmla="*/ 144 w 151"/>
              <a:gd name="T69" fmla="*/ 128 h 169"/>
              <a:gd name="T70" fmla="*/ 146 w 151"/>
              <a:gd name="T71" fmla="*/ 121 h 169"/>
              <a:gd name="T72" fmla="*/ 147 w 151"/>
              <a:gd name="T73" fmla="*/ 111 h 169"/>
              <a:gd name="T74" fmla="*/ 149 w 151"/>
              <a:gd name="T75" fmla="*/ 104 h 169"/>
              <a:gd name="T76" fmla="*/ 151 w 151"/>
              <a:gd name="T77" fmla="*/ 69 h 169"/>
              <a:gd name="T78" fmla="*/ 149 w 151"/>
              <a:gd name="T79" fmla="*/ 60 h 169"/>
              <a:gd name="T80" fmla="*/ 147 w 151"/>
              <a:gd name="T81" fmla="*/ 52 h 169"/>
              <a:gd name="T82" fmla="*/ 146 w 151"/>
              <a:gd name="T83" fmla="*/ 44 h 169"/>
              <a:gd name="T84" fmla="*/ 142 w 151"/>
              <a:gd name="T85" fmla="*/ 37 h 169"/>
              <a:gd name="T86" fmla="*/ 138 w 151"/>
              <a:gd name="T87" fmla="*/ 31 h 169"/>
              <a:gd name="T88" fmla="*/ 121 w 151"/>
              <a:gd name="T89" fmla="*/ 12 h 169"/>
              <a:gd name="T90" fmla="*/ 113 w 151"/>
              <a:gd name="T91" fmla="*/ 8 h 169"/>
              <a:gd name="T92" fmla="*/ 107 w 151"/>
              <a:gd name="T93" fmla="*/ 6 h 169"/>
              <a:gd name="T94" fmla="*/ 100 w 151"/>
              <a:gd name="T95" fmla="*/ 4 h 169"/>
              <a:gd name="T96" fmla="*/ 92 w 151"/>
              <a:gd name="T97" fmla="*/ 2 h 169"/>
              <a:gd name="T98" fmla="*/ 75 w 151"/>
              <a:gd name="T9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" h="169">
                <a:moveTo>
                  <a:pt x="75" y="0"/>
                </a:moveTo>
                <a:lnTo>
                  <a:pt x="61" y="0"/>
                </a:lnTo>
                <a:lnTo>
                  <a:pt x="57" y="2"/>
                </a:lnTo>
                <a:lnTo>
                  <a:pt x="54" y="2"/>
                </a:lnTo>
                <a:lnTo>
                  <a:pt x="50" y="4"/>
                </a:lnTo>
                <a:lnTo>
                  <a:pt x="48" y="4"/>
                </a:lnTo>
                <a:lnTo>
                  <a:pt x="44" y="6"/>
                </a:lnTo>
                <a:lnTo>
                  <a:pt x="40" y="8"/>
                </a:lnTo>
                <a:lnTo>
                  <a:pt x="36" y="8"/>
                </a:lnTo>
                <a:lnTo>
                  <a:pt x="34" y="10"/>
                </a:lnTo>
                <a:lnTo>
                  <a:pt x="31" y="12"/>
                </a:lnTo>
                <a:lnTo>
                  <a:pt x="23" y="19"/>
                </a:lnTo>
                <a:lnTo>
                  <a:pt x="19" y="21"/>
                </a:lnTo>
                <a:lnTo>
                  <a:pt x="17" y="25"/>
                </a:lnTo>
                <a:lnTo>
                  <a:pt x="15" y="27"/>
                </a:lnTo>
                <a:lnTo>
                  <a:pt x="13" y="31"/>
                </a:lnTo>
                <a:lnTo>
                  <a:pt x="12" y="33"/>
                </a:lnTo>
                <a:lnTo>
                  <a:pt x="10" y="37"/>
                </a:lnTo>
                <a:lnTo>
                  <a:pt x="8" y="40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6"/>
                </a:lnTo>
                <a:lnTo>
                  <a:pt x="2" y="60"/>
                </a:lnTo>
                <a:lnTo>
                  <a:pt x="2" y="65"/>
                </a:lnTo>
                <a:lnTo>
                  <a:pt x="0" y="69"/>
                </a:lnTo>
                <a:lnTo>
                  <a:pt x="0" y="100"/>
                </a:lnTo>
                <a:lnTo>
                  <a:pt x="2" y="104"/>
                </a:lnTo>
                <a:lnTo>
                  <a:pt x="2" y="107"/>
                </a:lnTo>
                <a:lnTo>
                  <a:pt x="4" y="111"/>
                </a:lnTo>
                <a:lnTo>
                  <a:pt x="4" y="117"/>
                </a:lnTo>
                <a:lnTo>
                  <a:pt x="6" y="121"/>
                </a:lnTo>
                <a:lnTo>
                  <a:pt x="6" y="125"/>
                </a:lnTo>
                <a:lnTo>
                  <a:pt x="8" y="128"/>
                </a:lnTo>
                <a:lnTo>
                  <a:pt x="10" y="130"/>
                </a:lnTo>
                <a:lnTo>
                  <a:pt x="12" y="134"/>
                </a:lnTo>
                <a:lnTo>
                  <a:pt x="13" y="138"/>
                </a:lnTo>
                <a:lnTo>
                  <a:pt x="15" y="142"/>
                </a:lnTo>
                <a:lnTo>
                  <a:pt x="17" y="144"/>
                </a:lnTo>
                <a:lnTo>
                  <a:pt x="19" y="148"/>
                </a:lnTo>
                <a:lnTo>
                  <a:pt x="23" y="149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4" y="157"/>
                </a:lnTo>
                <a:lnTo>
                  <a:pt x="36" y="159"/>
                </a:lnTo>
                <a:lnTo>
                  <a:pt x="40" y="161"/>
                </a:lnTo>
                <a:lnTo>
                  <a:pt x="44" y="163"/>
                </a:lnTo>
                <a:lnTo>
                  <a:pt x="48" y="165"/>
                </a:lnTo>
                <a:lnTo>
                  <a:pt x="50" y="165"/>
                </a:lnTo>
                <a:lnTo>
                  <a:pt x="54" y="167"/>
                </a:lnTo>
                <a:lnTo>
                  <a:pt x="57" y="167"/>
                </a:lnTo>
                <a:lnTo>
                  <a:pt x="61" y="169"/>
                </a:lnTo>
                <a:lnTo>
                  <a:pt x="88" y="169"/>
                </a:lnTo>
                <a:lnTo>
                  <a:pt x="92" y="167"/>
                </a:lnTo>
                <a:lnTo>
                  <a:pt x="96" y="167"/>
                </a:lnTo>
                <a:lnTo>
                  <a:pt x="100" y="165"/>
                </a:lnTo>
                <a:lnTo>
                  <a:pt x="103" y="165"/>
                </a:lnTo>
                <a:lnTo>
                  <a:pt x="107" y="163"/>
                </a:lnTo>
                <a:lnTo>
                  <a:pt x="111" y="161"/>
                </a:lnTo>
                <a:lnTo>
                  <a:pt x="113" y="159"/>
                </a:lnTo>
                <a:lnTo>
                  <a:pt x="117" y="157"/>
                </a:lnTo>
                <a:lnTo>
                  <a:pt x="121" y="155"/>
                </a:lnTo>
                <a:lnTo>
                  <a:pt x="123" y="153"/>
                </a:lnTo>
                <a:lnTo>
                  <a:pt x="126" y="151"/>
                </a:lnTo>
                <a:lnTo>
                  <a:pt x="136" y="142"/>
                </a:lnTo>
                <a:lnTo>
                  <a:pt x="138" y="138"/>
                </a:lnTo>
                <a:lnTo>
                  <a:pt x="140" y="134"/>
                </a:lnTo>
                <a:lnTo>
                  <a:pt x="142" y="130"/>
                </a:lnTo>
                <a:lnTo>
                  <a:pt x="144" y="128"/>
                </a:lnTo>
                <a:lnTo>
                  <a:pt x="146" y="125"/>
                </a:lnTo>
                <a:lnTo>
                  <a:pt x="146" y="121"/>
                </a:lnTo>
                <a:lnTo>
                  <a:pt x="147" y="117"/>
                </a:lnTo>
                <a:lnTo>
                  <a:pt x="147" y="111"/>
                </a:lnTo>
                <a:lnTo>
                  <a:pt x="149" y="107"/>
                </a:lnTo>
                <a:lnTo>
                  <a:pt x="149" y="104"/>
                </a:lnTo>
                <a:lnTo>
                  <a:pt x="151" y="100"/>
                </a:lnTo>
                <a:lnTo>
                  <a:pt x="151" y="69"/>
                </a:lnTo>
                <a:lnTo>
                  <a:pt x="149" y="65"/>
                </a:lnTo>
                <a:lnTo>
                  <a:pt x="149" y="60"/>
                </a:lnTo>
                <a:lnTo>
                  <a:pt x="147" y="56"/>
                </a:lnTo>
                <a:lnTo>
                  <a:pt x="147" y="52"/>
                </a:lnTo>
                <a:lnTo>
                  <a:pt x="146" y="48"/>
                </a:lnTo>
                <a:lnTo>
                  <a:pt x="146" y="44"/>
                </a:lnTo>
                <a:lnTo>
                  <a:pt x="144" y="40"/>
                </a:lnTo>
                <a:lnTo>
                  <a:pt x="142" y="37"/>
                </a:lnTo>
                <a:lnTo>
                  <a:pt x="140" y="33"/>
                </a:lnTo>
                <a:lnTo>
                  <a:pt x="138" y="31"/>
                </a:lnTo>
                <a:lnTo>
                  <a:pt x="136" y="27"/>
                </a:lnTo>
                <a:lnTo>
                  <a:pt x="121" y="12"/>
                </a:lnTo>
                <a:lnTo>
                  <a:pt x="117" y="10"/>
                </a:lnTo>
                <a:lnTo>
                  <a:pt x="113" y="8"/>
                </a:lnTo>
                <a:lnTo>
                  <a:pt x="111" y="8"/>
                </a:lnTo>
                <a:lnTo>
                  <a:pt x="107" y="6"/>
                </a:lnTo>
                <a:lnTo>
                  <a:pt x="103" y="4"/>
                </a:lnTo>
                <a:lnTo>
                  <a:pt x="100" y="4"/>
                </a:lnTo>
                <a:lnTo>
                  <a:pt x="96" y="2"/>
                </a:lnTo>
                <a:lnTo>
                  <a:pt x="92" y="2"/>
                </a:lnTo>
                <a:lnTo>
                  <a:pt x="88" y="0"/>
                </a:lnTo>
                <a:lnTo>
                  <a:pt x="7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7262720" y="4143458"/>
            <a:ext cx="82550" cy="123825"/>
          </a:xfrm>
          <a:custGeom>
            <a:avLst/>
            <a:gdLst>
              <a:gd name="T0" fmla="*/ 44 w 105"/>
              <a:gd name="T1" fmla="*/ 90 h 157"/>
              <a:gd name="T2" fmla="*/ 34 w 105"/>
              <a:gd name="T3" fmla="*/ 94 h 157"/>
              <a:gd name="T4" fmla="*/ 9 w 105"/>
              <a:gd name="T5" fmla="*/ 117 h 157"/>
              <a:gd name="T6" fmla="*/ 5 w 105"/>
              <a:gd name="T7" fmla="*/ 124 h 157"/>
              <a:gd name="T8" fmla="*/ 3 w 105"/>
              <a:gd name="T9" fmla="*/ 134 h 157"/>
              <a:gd name="T10" fmla="*/ 0 w 105"/>
              <a:gd name="T11" fmla="*/ 145 h 157"/>
              <a:gd name="T12" fmla="*/ 105 w 105"/>
              <a:gd name="T13" fmla="*/ 136 h 157"/>
              <a:gd name="T14" fmla="*/ 23 w 105"/>
              <a:gd name="T15" fmla="*/ 132 h 157"/>
              <a:gd name="T16" fmla="*/ 28 w 105"/>
              <a:gd name="T17" fmla="*/ 122 h 157"/>
              <a:gd name="T18" fmla="*/ 32 w 105"/>
              <a:gd name="T19" fmla="*/ 120 h 157"/>
              <a:gd name="T20" fmla="*/ 40 w 105"/>
              <a:gd name="T21" fmla="*/ 113 h 157"/>
              <a:gd name="T22" fmla="*/ 44 w 105"/>
              <a:gd name="T23" fmla="*/ 111 h 157"/>
              <a:gd name="T24" fmla="*/ 51 w 105"/>
              <a:gd name="T25" fmla="*/ 105 h 157"/>
              <a:gd name="T26" fmla="*/ 57 w 105"/>
              <a:gd name="T27" fmla="*/ 103 h 157"/>
              <a:gd name="T28" fmla="*/ 76 w 105"/>
              <a:gd name="T29" fmla="*/ 94 h 157"/>
              <a:gd name="T30" fmla="*/ 82 w 105"/>
              <a:gd name="T31" fmla="*/ 92 h 157"/>
              <a:gd name="T32" fmla="*/ 91 w 105"/>
              <a:gd name="T33" fmla="*/ 82 h 157"/>
              <a:gd name="T34" fmla="*/ 97 w 105"/>
              <a:gd name="T35" fmla="*/ 76 h 157"/>
              <a:gd name="T36" fmla="*/ 99 w 105"/>
              <a:gd name="T37" fmla="*/ 69 h 157"/>
              <a:gd name="T38" fmla="*/ 105 w 105"/>
              <a:gd name="T39" fmla="*/ 55 h 157"/>
              <a:gd name="T40" fmla="*/ 103 w 105"/>
              <a:gd name="T41" fmla="*/ 29 h 157"/>
              <a:gd name="T42" fmla="*/ 99 w 105"/>
              <a:gd name="T43" fmla="*/ 23 h 157"/>
              <a:gd name="T44" fmla="*/ 95 w 105"/>
              <a:gd name="T45" fmla="*/ 15 h 157"/>
              <a:gd name="T46" fmla="*/ 86 w 105"/>
              <a:gd name="T47" fmla="*/ 9 h 157"/>
              <a:gd name="T48" fmla="*/ 78 w 105"/>
              <a:gd name="T49" fmla="*/ 4 h 157"/>
              <a:gd name="T50" fmla="*/ 68 w 105"/>
              <a:gd name="T51" fmla="*/ 2 h 157"/>
              <a:gd name="T52" fmla="*/ 42 w 105"/>
              <a:gd name="T53" fmla="*/ 2 h 157"/>
              <a:gd name="T54" fmla="*/ 30 w 105"/>
              <a:gd name="T55" fmla="*/ 4 h 157"/>
              <a:gd name="T56" fmla="*/ 21 w 105"/>
              <a:gd name="T57" fmla="*/ 11 h 157"/>
              <a:gd name="T58" fmla="*/ 13 w 105"/>
              <a:gd name="T59" fmla="*/ 19 h 157"/>
              <a:gd name="T60" fmla="*/ 7 w 105"/>
              <a:gd name="T61" fmla="*/ 29 h 157"/>
              <a:gd name="T62" fmla="*/ 5 w 105"/>
              <a:gd name="T63" fmla="*/ 38 h 157"/>
              <a:gd name="T64" fmla="*/ 23 w 105"/>
              <a:gd name="T65" fmla="*/ 55 h 157"/>
              <a:gd name="T66" fmla="*/ 24 w 105"/>
              <a:gd name="T67" fmla="*/ 40 h 157"/>
              <a:gd name="T68" fmla="*/ 30 w 105"/>
              <a:gd name="T69" fmla="*/ 31 h 157"/>
              <a:gd name="T70" fmla="*/ 32 w 105"/>
              <a:gd name="T71" fmla="*/ 27 h 157"/>
              <a:gd name="T72" fmla="*/ 40 w 105"/>
              <a:gd name="T73" fmla="*/ 23 h 157"/>
              <a:gd name="T74" fmla="*/ 47 w 105"/>
              <a:gd name="T75" fmla="*/ 19 h 157"/>
              <a:gd name="T76" fmla="*/ 70 w 105"/>
              <a:gd name="T77" fmla="*/ 21 h 157"/>
              <a:gd name="T78" fmla="*/ 82 w 105"/>
              <a:gd name="T79" fmla="*/ 31 h 157"/>
              <a:gd name="T80" fmla="*/ 84 w 105"/>
              <a:gd name="T81" fmla="*/ 36 h 157"/>
              <a:gd name="T82" fmla="*/ 84 w 105"/>
              <a:gd name="T83" fmla="*/ 53 h 157"/>
              <a:gd name="T84" fmla="*/ 82 w 105"/>
              <a:gd name="T85" fmla="*/ 61 h 157"/>
              <a:gd name="T86" fmla="*/ 76 w 105"/>
              <a:gd name="T87" fmla="*/ 67 h 157"/>
              <a:gd name="T88" fmla="*/ 68 w 105"/>
              <a:gd name="T89" fmla="*/ 75 h 157"/>
              <a:gd name="T90" fmla="*/ 61 w 105"/>
              <a:gd name="T91" fmla="*/ 7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5" h="157">
                <a:moveTo>
                  <a:pt x="49" y="86"/>
                </a:moveTo>
                <a:lnTo>
                  <a:pt x="46" y="88"/>
                </a:lnTo>
                <a:lnTo>
                  <a:pt x="44" y="90"/>
                </a:lnTo>
                <a:lnTo>
                  <a:pt x="40" y="92"/>
                </a:lnTo>
                <a:lnTo>
                  <a:pt x="38" y="92"/>
                </a:lnTo>
                <a:lnTo>
                  <a:pt x="34" y="94"/>
                </a:lnTo>
                <a:lnTo>
                  <a:pt x="30" y="97"/>
                </a:lnTo>
                <a:lnTo>
                  <a:pt x="26" y="99"/>
                </a:lnTo>
                <a:lnTo>
                  <a:pt x="9" y="117"/>
                </a:lnTo>
                <a:lnTo>
                  <a:pt x="9" y="118"/>
                </a:lnTo>
                <a:lnTo>
                  <a:pt x="7" y="122"/>
                </a:lnTo>
                <a:lnTo>
                  <a:pt x="5" y="124"/>
                </a:lnTo>
                <a:lnTo>
                  <a:pt x="5" y="126"/>
                </a:lnTo>
                <a:lnTo>
                  <a:pt x="3" y="128"/>
                </a:lnTo>
                <a:lnTo>
                  <a:pt x="3" y="134"/>
                </a:lnTo>
                <a:lnTo>
                  <a:pt x="1" y="136"/>
                </a:lnTo>
                <a:lnTo>
                  <a:pt x="1" y="141"/>
                </a:lnTo>
                <a:lnTo>
                  <a:pt x="0" y="145"/>
                </a:lnTo>
                <a:lnTo>
                  <a:pt x="0" y="157"/>
                </a:lnTo>
                <a:lnTo>
                  <a:pt x="105" y="157"/>
                </a:lnTo>
                <a:lnTo>
                  <a:pt x="105" y="136"/>
                </a:lnTo>
                <a:lnTo>
                  <a:pt x="21" y="136"/>
                </a:lnTo>
                <a:lnTo>
                  <a:pt x="21" y="134"/>
                </a:lnTo>
                <a:lnTo>
                  <a:pt x="23" y="132"/>
                </a:lnTo>
                <a:lnTo>
                  <a:pt x="23" y="130"/>
                </a:lnTo>
                <a:lnTo>
                  <a:pt x="28" y="124"/>
                </a:lnTo>
                <a:lnTo>
                  <a:pt x="28" y="122"/>
                </a:lnTo>
                <a:lnTo>
                  <a:pt x="30" y="122"/>
                </a:lnTo>
                <a:lnTo>
                  <a:pt x="30" y="120"/>
                </a:lnTo>
                <a:lnTo>
                  <a:pt x="32" y="120"/>
                </a:lnTo>
                <a:lnTo>
                  <a:pt x="32" y="118"/>
                </a:lnTo>
                <a:lnTo>
                  <a:pt x="34" y="118"/>
                </a:lnTo>
                <a:lnTo>
                  <a:pt x="40" y="113"/>
                </a:lnTo>
                <a:lnTo>
                  <a:pt x="42" y="113"/>
                </a:lnTo>
                <a:lnTo>
                  <a:pt x="42" y="111"/>
                </a:lnTo>
                <a:lnTo>
                  <a:pt x="44" y="111"/>
                </a:lnTo>
                <a:lnTo>
                  <a:pt x="46" y="109"/>
                </a:lnTo>
                <a:lnTo>
                  <a:pt x="47" y="109"/>
                </a:lnTo>
                <a:lnTo>
                  <a:pt x="51" y="105"/>
                </a:lnTo>
                <a:lnTo>
                  <a:pt x="53" y="105"/>
                </a:lnTo>
                <a:lnTo>
                  <a:pt x="55" y="103"/>
                </a:lnTo>
                <a:lnTo>
                  <a:pt x="57" y="103"/>
                </a:lnTo>
                <a:lnTo>
                  <a:pt x="59" y="101"/>
                </a:lnTo>
                <a:lnTo>
                  <a:pt x="74" y="96"/>
                </a:lnTo>
                <a:lnTo>
                  <a:pt x="76" y="94"/>
                </a:lnTo>
                <a:lnTo>
                  <a:pt x="78" y="94"/>
                </a:lnTo>
                <a:lnTo>
                  <a:pt x="80" y="92"/>
                </a:lnTo>
                <a:lnTo>
                  <a:pt x="82" y="92"/>
                </a:lnTo>
                <a:lnTo>
                  <a:pt x="90" y="84"/>
                </a:lnTo>
                <a:lnTo>
                  <a:pt x="91" y="84"/>
                </a:lnTo>
                <a:lnTo>
                  <a:pt x="91" y="82"/>
                </a:lnTo>
                <a:lnTo>
                  <a:pt x="95" y="78"/>
                </a:lnTo>
                <a:lnTo>
                  <a:pt x="95" y="76"/>
                </a:lnTo>
                <a:lnTo>
                  <a:pt x="97" y="76"/>
                </a:lnTo>
                <a:lnTo>
                  <a:pt x="97" y="75"/>
                </a:lnTo>
                <a:lnTo>
                  <a:pt x="99" y="73"/>
                </a:lnTo>
                <a:lnTo>
                  <a:pt x="99" y="69"/>
                </a:lnTo>
                <a:lnTo>
                  <a:pt x="103" y="65"/>
                </a:lnTo>
                <a:lnTo>
                  <a:pt x="103" y="57"/>
                </a:lnTo>
                <a:lnTo>
                  <a:pt x="105" y="55"/>
                </a:lnTo>
                <a:lnTo>
                  <a:pt x="105" y="36"/>
                </a:lnTo>
                <a:lnTo>
                  <a:pt x="103" y="34"/>
                </a:lnTo>
                <a:lnTo>
                  <a:pt x="103" y="29"/>
                </a:lnTo>
                <a:lnTo>
                  <a:pt x="101" y="27"/>
                </a:lnTo>
                <a:lnTo>
                  <a:pt x="101" y="25"/>
                </a:lnTo>
                <a:lnTo>
                  <a:pt x="99" y="23"/>
                </a:lnTo>
                <a:lnTo>
                  <a:pt x="99" y="21"/>
                </a:lnTo>
                <a:lnTo>
                  <a:pt x="95" y="17"/>
                </a:lnTo>
                <a:lnTo>
                  <a:pt x="95" y="15"/>
                </a:lnTo>
                <a:lnTo>
                  <a:pt x="93" y="15"/>
                </a:lnTo>
                <a:lnTo>
                  <a:pt x="88" y="9"/>
                </a:lnTo>
                <a:lnTo>
                  <a:pt x="86" y="9"/>
                </a:lnTo>
                <a:lnTo>
                  <a:pt x="82" y="6"/>
                </a:lnTo>
                <a:lnTo>
                  <a:pt x="80" y="6"/>
                </a:lnTo>
                <a:lnTo>
                  <a:pt x="78" y="4"/>
                </a:lnTo>
                <a:lnTo>
                  <a:pt x="76" y="4"/>
                </a:lnTo>
                <a:lnTo>
                  <a:pt x="74" y="2"/>
                </a:lnTo>
                <a:lnTo>
                  <a:pt x="68" y="2"/>
                </a:lnTo>
                <a:lnTo>
                  <a:pt x="67" y="0"/>
                </a:lnTo>
                <a:lnTo>
                  <a:pt x="44" y="0"/>
                </a:lnTo>
                <a:lnTo>
                  <a:pt x="42" y="2"/>
                </a:lnTo>
                <a:lnTo>
                  <a:pt x="36" y="2"/>
                </a:lnTo>
                <a:lnTo>
                  <a:pt x="34" y="4"/>
                </a:lnTo>
                <a:lnTo>
                  <a:pt x="30" y="4"/>
                </a:lnTo>
                <a:lnTo>
                  <a:pt x="28" y="6"/>
                </a:lnTo>
                <a:lnTo>
                  <a:pt x="26" y="6"/>
                </a:lnTo>
                <a:lnTo>
                  <a:pt x="21" y="11"/>
                </a:lnTo>
                <a:lnTo>
                  <a:pt x="19" y="11"/>
                </a:lnTo>
                <a:lnTo>
                  <a:pt x="13" y="17"/>
                </a:lnTo>
                <a:lnTo>
                  <a:pt x="13" y="19"/>
                </a:lnTo>
                <a:lnTo>
                  <a:pt x="9" y="23"/>
                </a:lnTo>
                <a:lnTo>
                  <a:pt x="9" y="27"/>
                </a:lnTo>
                <a:lnTo>
                  <a:pt x="7" y="29"/>
                </a:lnTo>
                <a:lnTo>
                  <a:pt x="7" y="31"/>
                </a:lnTo>
                <a:lnTo>
                  <a:pt x="5" y="32"/>
                </a:lnTo>
                <a:lnTo>
                  <a:pt x="5" y="38"/>
                </a:lnTo>
                <a:lnTo>
                  <a:pt x="3" y="42"/>
                </a:lnTo>
                <a:lnTo>
                  <a:pt x="3" y="55"/>
                </a:lnTo>
                <a:lnTo>
                  <a:pt x="23" y="55"/>
                </a:lnTo>
                <a:lnTo>
                  <a:pt x="23" y="44"/>
                </a:lnTo>
                <a:lnTo>
                  <a:pt x="24" y="42"/>
                </a:lnTo>
                <a:lnTo>
                  <a:pt x="24" y="40"/>
                </a:lnTo>
                <a:lnTo>
                  <a:pt x="26" y="38"/>
                </a:lnTo>
                <a:lnTo>
                  <a:pt x="26" y="34"/>
                </a:lnTo>
                <a:lnTo>
                  <a:pt x="30" y="31"/>
                </a:lnTo>
                <a:lnTo>
                  <a:pt x="30" y="29"/>
                </a:lnTo>
                <a:lnTo>
                  <a:pt x="32" y="29"/>
                </a:lnTo>
                <a:lnTo>
                  <a:pt x="32" y="27"/>
                </a:lnTo>
                <a:lnTo>
                  <a:pt x="34" y="27"/>
                </a:lnTo>
                <a:lnTo>
                  <a:pt x="38" y="23"/>
                </a:lnTo>
                <a:lnTo>
                  <a:pt x="40" y="23"/>
                </a:lnTo>
                <a:lnTo>
                  <a:pt x="40" y="21"/>
                </a:lnTo>
                <a:lnTo>
                  <a:pt x="46" y="21"/>
                </a:lnTo>
                <a:lnTo>
                  <a:pt x="47" y="19"/>
                </a:lnTo>
                <a:lnTo>
                  <a:pt x="63" y="19"/>
                </a:lnTo>
                <a:lnTo>
                  <a:pt x="65" y="21"/>
                </a:lnTo>
                <a:lnTo>
                  <a:pt x="70" y="21"/>
                </a:lnTo>
                <a:lnTo>
                  <a:pt x="72" y="23"/>
                </a:lnTo>
                <a:lnTo>
                  <a:pt x="76" y="25"/>
                </a:lnTo>
                <a:lnTo>
                  <a:pt x="82" y="31"/>
                </a:lnTo>
                <a:lnTo>
                  <a:pt x="82" y="32"/>
                </a:lnTo>
                <a:lnTo>
                  <a:pt x="84" y="34"/>
                </a:lnTo>
                <a:lnTo>
                  <a:pt x="84" y="36"/>
                </a:lnTo>
                <a:lnTo>
                  <a:pt x="86" y="40"/>
                </a:lnTo>
                <a:lnTo>
                  <a:pt x="86" y="53"/>
                </a:lnTo>
                <a:lnTo>
                  <a:pt x="84" y="53"/>
                </a:lnTo>
                <a:lnTo>
                  <a:pt x="84" y="59"/>
                </a:lnTo>
                <a:lnTo>
                  <a:pt x="82" y="59"/>
                </a:lnTo>
                <a:lnTo>
                  <a:pt x="82" y="61"/>
                </a:lnTo>
                <a:lnTo>
                  <a:pt x="78" y="65"/>
                </a:lnTo>
                <a:lnTo>
                  <a:pt x="78" y="67"/>
                </a:lnTo>
                <a:lnTo>
                  <a:pt x="76" y="67"/>
                </a:lnTo>
                <a:lnTo>
                  <a:pt x="76" y="69"/>
                </a:lnTo>
                <a:lnTo>
                  <a:pt x="74" y="69"/>
                </a:lnTo>
                <a:lnTo>
                  <a:pt x="68" y="75"/>
                </a:lnTo>
                <a:lnTo>
                  <a:pt x="67" y="75"/>
                </a:lnTo>
                <a:lnTo>
                  <a:pt x="63" y="78"/>
                </a:lnTo>
                <a:lnTo>
                  <a:pt x="61" y="78"/>
                </a:lnTo>
                <a:lnTo>
                  <a:pt x="49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5648232" y="2219407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5748245" y="2219407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en-US"/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5797457" y="2219407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dirty="0"/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5857782" y="2219407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5938745" y="2219407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/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5646645" y="2427370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5778407" y="242737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5857782" y="242737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/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5938745" y="2427370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US"/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5987957" y="242737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6067332" y="2427370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/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2227815" y="3365495"/>
            <a:ext cx="4456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pass 1</a:t>
            </a:r>
            <a:endParaRPr lang="en-US" dirty="0"/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3112995" y="335288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3114582" y="4308557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5057682" y="5486482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5119595" y="548648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en-US"/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5210082" y="548648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5291045" y="5486482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/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5340257" y="548648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5386295" y="548648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n-US"/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5478370" y="548648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/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5557745" y="5486482"/>
            <a:ext cx="70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/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7867557" y="380373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/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7948520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/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8040595" y="3803732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/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8180295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/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8272370" y="3803732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en-US"/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8321582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/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8413657" y="3803732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8491445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/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8583520" y="3803732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8631145" y="3803732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8691470" y="3803732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/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8740682" y="380373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/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8831170" y="3803732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w</a:t>
            </a:r>
            <a:endParaRPr lang="en-US"/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8666070" y="4118058"/>
            <a:ext cx="23812" cy="174625"/>
          </a:xfrm>
          <a:custGeom>
            <a:avLst/>
            <a:gdLst>
              <a:gd name="T0" fmla="*/ 31 w 31"/>
              <a:gd name="T1" fmla="*/ 16 h 220"/>
              <a:gd name="T2" fmla="*/ 29 w 31"/>
              <a:gd name="T3" fmla="*/ 12 h 220"/>
              <a:gd name="T4" fmla="*/ 29 w 31"/>
              <a:gd name="T5" fmla="*/ 8 h 220"/>
              <a:gd name="T6" fmla="*/ 23 w 31"/>
              <a:gd name="T7" fmla="*/ 2 h 220"/>
              <a:gd name="T8" fmla="*/ 19 w 31"/>
              <a:gd name="T9" fmla="*/ 0 h 220"/>
              <a:gd name="T10" fmla="*/ 12 w 31"/>
              <a:gd name="T11" fmla="*/ 0 h 220"/>
              <a:gd name="T12" fmla="*/ 8 w 31"/>
              <a:gd name="T13" fmla="*/ 2 h 220"/>
              <a:gd name="T14" fmla="*/ 4 w 31"/>
              <a:gd name="T15" fmla="*/ 4 h 220"/>
              <a:gd name="T16" fmla="*/ 2 w 31"/>
              <a:gd name="T17" fmla="*/ 8 h 220"/>
              <a:gd name="T18" fmla="*/ 0 w 31"/>
              <a:gd name="T19" fmla="*/ 12 h 220"/>
              <a:gd name="T20" fmla="*/ 0 w 31"/>
              <a:gd name="T21" fmla="*/ 209 h 220"/>
              <a:gd name="T22" fmla="*/ 2 w 31"/>
              <a:gd name="T23" fmla="*/ 213 h 220"/>
              <a:gd name="T24" fmla="*/ 8 w 31"/>
              <a:gd name="T25" fmla="*/ 218 h 220"/>
              <a:gd name="T26" fmla="*/ 12 w 31"/>
              <a:gd name="T27" fmla="*/ 218 h 220"/>
              <a:gd name="T28" fmla="*/ 16 w 31"/>
              <a:gd name="T29" fmla="*/ 220 h 220"/>
              <a:gd name="T30" fmla="*/ 19 w 31"/>
              <a:gd name="T31" fmla="*/ 218 h 220"/>
              <a:gd name="T32" fmla="*/ 23 w 31"/>
              <a:gd name="T33" fmla="*/ 218 h 220"/>
              <a:gd name="T34" fmla="*/ 25 w 31"/>
              <a:gd name="T35" fmla="*/ 215 h 220"/>
              <a:gd name="T36" fmla="*/ 29 w 31"/>
              <a:gd name="T37" fmla="*/ 213 h 220"/>
              <a:gd name="T38" fmla="*/ 29 w 31"/>
              <a:gd name="T39" fmla="*/ 209 h 220"/>
              <a:gd name="T40" fmla="*/ 31 w 31"/>
              <a:gd name="T41" fmla="*/ 205 h 220"/>
              <a:gd name="T42" fmla="*/ 31 w 31"/>
              <a:gd name="T43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220">
                <a:moveTo>
                  <a:pt x="31" y="16"/>
                </a:moveTo>
                <a:lnTo>
                  <a:pt x="29" y="12"/>
                </a:lnTo>
                <a:lnTo>
                  <a:pt x="29" y="8"/>
                </a:lnTo>
                <a:lnTo>
                  <a:pt x="23" y="2"/>
                </a:lnTo>
                <a:lnTo>
                  <a:pt x="19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209"/>
                </a:lnTo>
                <a:lnTo>
                  <a:pt x="2" y="213"/>
                </a:lnTo>
                <a:lnTo>
                  <a:pt x="8" y="218"/>
                </a:lnTo>
                <a:lnTo>
                  <a:pt x="12" y="218"/>
                </a:lnTo>
                <a:lnTo>
                  <a:pt x="16" y="220"/>
                </a:lnTo>
                <a:lnTo>
                  <a:pt x="19" y="218"/>
                </a:lnTo>
                <a:lnTo>
                  <a:pt x="23" y="218"/>
                </a:lnTo>
                <a:lnTo>
                  <a:pt x="25" y="215"/>
                </a:lnTo>
                <a:lnTo>
                  <a:pt x="29" y="213"/>
                </a:lnTo>
                <a:lnTo>
                  <a:pt x="29" y="209"/>
                </a:lnTo>
                <a:lnTo>
                  <a:pt x="31" y="205"/>
                </a:lnTo>
                <a:lnTo>
                  <a:pt x="3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0"/>
          <p:cNvSpPr>
            <a:spLocks/>
          </p:cNvSpPr>
          <p:nvPr/>
        </p:nvSpPr>
        <p:spPr bwMode="auto">
          <a:xfrm>
            <a:off x="8464458" y="4294271"/>
            <a:ext cx="423863" cy="422275"/>
          </a:xfrm>
          <a:custGeom>
            <a:avLst/>
            <a:gdLst>
              <a:gd name="T0" fmla="*/ 6 w 535"/>
              <a:gd name="T1" fmla="*/ 320 h 534"/>
              <a:gd name="T2" fmla="*/ 21 w 535"/>
              <a:gd name="T3" fmla="*/ 369 h 534"/>
              <a:gd name="T4" fmla="*/ 46 w 535"/>
              <a:gd name="T5" fmla="*/ 413 h 534"/>
              <a:gd name="T6" fmla="*/ 89 w 535"/>
              <a:gd name="T7" fmla="*/ 463 h 534"/>
              <a:gd name="T8" fmla="*/ 140 w 535"/>
              <a:gd name="T9" fmla="*/ 499 h 534"/>
              <a:gd name="T10" fmla="*/ 202 w 535"/>
              <a:gd name="T11" fmla="*/ 524 h 534"/>
              <a:gd name="T12" fmla="*/ 253 w 535"/>
              <a:gd name="T13" fmla="*/ 532 h 534"/>
              <a:gd name="T14" fmla="*/ 293 w 535"/>
              <a:gd name="T15" fmla="*/ 532 h 534"/>
              <a:gd name="T16" fmla="*/ 347 w 535"/>
              <a:gd name="T17" fmla="*/ 521 h 534"/>
              <a:gd name="T18" fmla="*/ 393 w 535"/>
              <a:gd name="T19" fmla="*/ 499 h 534"/>
              <a:gd name="T20" fmla="*/ 437 w 535"/>
              <a:gd name="T21" fmla="*/ 471 h 534"/>
              <a:gd name="T22" fmla="*/ 472 w 535"/>
              <a:gd name="T23" fmla="*/ 434 h 534"/>
              <a:gd name="T24" fmla="*/ 500 w 535"/>
              <a:gd name="T25" fmla="*/ 392 h 534"/>
              <a:gd name="T26" fmla="*/ 521 w 535"/>
              <a:gd name="T27" fmla="*/ 345 h 534"/>
              <a:gd name="T28" fmla="*/ 533 w 535"/>
              <a:gd name="T29" fmla="*/ 293 h 534"/>
              <a:gd name="T30" fmla="*/ 533 w 535"/>
              <a:gd name="T31" fmla="*/ 251 h 534"/>
              <a:gd name="T32" fmla="*/ 525 w 535"/>
              <a:gd name="T33" fmla="*/ 199 h 534"/>
              <a:gd name="T34" fmla="*/ 500 w 535"/>
              <a:gd name="T35" fmla="*/ 140 h 534"/>
              <a:gd name="T36" fmla="*/ 472 w 535"/>
              <a:gd name="T37" fmla="*/ 98 h 534"/>
              <a:gd name="T38" fmla="*/ 437 w 535"/>
              <a:gd name="T39" fmla="*/ 61 h 534"/>
              <a:gd name="T40" fmla="*/ 382 w 535"/>
              <a:gd name="T41" fmla="*/ 25 h 534"/>
              <a:gd name="T42" fmla="*/ 334 w 535"/>
              <a:gd name="T43" fmla="*/ 8 h 534"/>
              <a:gd name="T44" fmla="*/ 240 w 535"/>
              <a:gd name="T45" fmla="*/ 0 h 534"/>
              <a:gd name="T46" fmla="*/ 188 w 535"/>
              <a:gd name="T47" fmla="*/ 12 h 534"/>
              <a:gd name="T48" fmla="*/ 129 w 535"/>
              <a:gd name="T49" fmla="*/ 39 h 534"/>
              <a:gd name="T50" fmla="*/ 89 w 535"/>
              <a:gd name="T51" fmla="*/ 69 h 534"/>
              <a:gd name="T52" fmla="*/ 39 w 535"/>
              <a:gd name="T53" fmla="*/ 128 h 534"/>
              <a:gd name="T54" fmla="*/ 16 w 535"/>
              <a:gd name="T55" fmla="*/ 174 h 534"/>
              <a:gd name="T56" fmla="*/ 2 w 535"/>
              <a:gd name="T57" fmla="*/ 226 h 534"/>
              <a:gd name="T58" fmla="*/ 31 w 535"/>
              <a:gd name="T59" fmla="*/ 266 h 534"/>
              <a:gd name="T60" fmla="*/ 35 w 535"/>
              <a:gd name="T61" fmla="*/ 218 h 534"/>
              <a:gd name="T62" fmla="*/ 48 w 535"/>
              <a:gd name="T63" fmla="*/ 174 h 534"/>
              <a:gd name="T64" fmla="*/ 71 w 535"/>
              <a:gd name="T65" fmla="*/ 134 h 534"/>
              <a:gd name="T66" fmla="*/ 110 w 535"/>
              <a:gd name="T67" fmla="*/ 92 h 534"/>
              <a:gd name="T68" fmla="*/ 146 w 535"/>
              <a:gd name="T69" fmla="*/ 65 h 534"/>
              <a:gd name="T70" fmla="*/ 198 w 535"/>
              <a:gd name="T71" fmla="*/ 40 h 534"/>
              <a:gd name="T72" fmla="*/ 244 w 535"/>
              <a:gd name="T73" fmla="*/ 31 h 534"/>
              <a:gd name="T74" fmla="*/ 326 w 535"/>
              <a:gd name="T75" fmla="*/ 39 h 534"/>
              <a:gd name="T76" fmla="*/ 368 w 535"/>
              <a:gd name="T77" fmla="*/ 54 h 534"/>
              <a:gd name="T78" fmla="*/ 416 w 535"/>
              <a:gd name="T79" fmla="*/ 84 h 534"/>
              <a:gd name="T80" fmla="*/ 456 w 535"/>
              <a:gd name="T81" fmla="*/ 126 h 534"/>
              <a:gd name="T82" fmla="*/ 479 w 535"/>
              <a:gd name="T83" fmla="*/ 165 h 534"/>
              <a:gd name="T84" fmla="*/ 498 w 535"/>
              <a:gd name="T85" fmla="*/ 218 h 534"/>
              <a:gd name="T86" fmla="*/ 504 w 535"/>
              <a:gd name="T87" fmla="*/ 266 h 534"/>
              <a:gd name="T88" fmla="*/ 500 w 535"/>
              <a:gd name="T89" fmla="*/ 301 h 534"/>
              <a:gd name="T90" fmla="*/ 489 w 535"/>
              <a:gd name="T91" fmla="*/ 346 h 534"/>
              <a:gd name="T92" fmla="*/ 470 w 535"/>
              <a:gd name="T93" fmla="*/ 387 h 534"/>
              <a:gd name="T94" fmla="*/ 441 w 535"/>
              <a:gd name="T95" fmla="*/ 425 h 534"/>
              <a:gd name="T96" fmla="*/ 399 w 535"/>
              <a:gd name="T97" fmla="*/ 461 h 534"/>
              <a:gd name="T98" fmla="*/ 359 w 535"/>
              <a:gd name="T99" fmla="*/ 484 h 534"/>
              <a:gd name="T100" fmla="*/ 314 w 535"/>
              <a:gd name="T101" fmla="*/ 498 h 534"/>
              <a:gd name="T102" fmla="*/ 267 w 535"/>
              <a:gd name="T103" fmla="*/ 503 h 534"/>
              <a:gd name="T104" fmla="*/ 232 w 535"/>
              <a:gd name="T105" fmla="*/ 499 h 534"/>
              <a:gd name="T106" fmla="*/ 177 w 535"/>
              <a:gd name="T107" fmla="*/ 484 h 534"/>
              <a:gd name="T108" fmla="*/ 127 w 535"/>
              <a:gd name="T109" fmla="*/ 455 h 534"/>
              <a:gd name="T110" fmla="*/ 92 w 535"/>
              <a:gd name="T111" fmla="*/ 423 h 534"/>
              <a:gd name="T112" fmla="*/ 66 w 535"/>
              <a:gd name="T113" fmla="*/ 387 h 534"/>
              <a:gd name="T114" fmla="*/ 44 w 535"/>
              <a:gd name="T115" fmla="*/ 346 h 534"/>
              <a:gd name="T116" fmla="*/ 33 w 535"/>
              <a:gd name="T117" fmla="*/ 301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5" h="534">
                <a:moveTo>
                  <a:pt x="0" y="266"/>
                </a:moveTo>
                <a:lnTo>
                  <a:pt x="0" y="280"/>
                </a:lnTo>
                <a:lnTo>
                  <a:pt x="2" y="306"/>
                </a:lnTo>
                <a:lnTo>
                  <a:pt x="6" y="320"/>
                </a:lnTo>
                <a:lnTo>
                  <a:pt x="8" y="331"/>
                </a:lnTo>
                <a:lnTo>
                  <a:pt x="12" y="345"/>
                </a:lnTo>
                <a:lnTo>
                  <a:pt x="16" y="356"/>
                </a:lnTo>
                <a:lnTo>
                  <a:pt x="21" y="369"/>
                </a:lnTo>
                <a:lnTo>
                  <a:pt x="25" y="381"/>
                </a:lnTo>
                <a:lnTo>
                  <a:pt x="33" y="392"/>
                </a:lnTo>
                <a:lnTo>
                  <a:pt x="39" y="404"/>
                </a:lnTo>
                <a:lnTo>
                  <a:pt x="46" y="413"/>
                </a:lnTo>
                <a:lnTo>
                  <a:pt x="54" y="425"/>
                </a:lnTo>
                <a:lnTo>
                  <a:pt x="62" y="434"/>
                </a:lnTo>
                <a:lnTo>
                  <a:pt x="69" y="444"/>
                </a:lnTo>
                <a:lnTo>
                  <a:pt x="89" y="463"/>
                </a:lnTo>
                <a:lnTo>
                  <a:pt x="98" y="471"/>
                </a:lnTo>
                <a:lnTo>
                  <a:pt x="108" y="480"/>
                </a:lnTo>
                <a:lnTo>
                  <a:pt x="119" y="488"/>
                </a:lnTo>
                <a:lnTo>
                  <a:pt x="140" y="499"/>
                </a:lnTo>
                <a:lnTo>
                  <a:pt x="152" y="507"/>
                </a:lnTo>
                <a:lnTo>
                  <a:pt x="165" y="513"/>
                </a:lnTo>
                <a:lnTo>
                  <a:pt x="188" y="521"/>
                </a:lnTo>
                <a:lnTo>
                  <a:pt x="202" y="524"/>
                </a:lnTo>
                <a:lnTo>
                  <a:pt x="213" y="528"/>
                </a:lnTo>
                <a:lnTo>
                  <a:pt x="226" y="530"/>
                </a:lnTo>
                <a:lnTo>
                  <a:pt x="240" y="532"/>
                </a:lnTo>
                <a:lnTo>
                  <a:pt x="253" y="532"/>
                </a:lnTo>
                <a:lnTo>
                  <a:pt x="267" y="534"/>
                </a:lnTo>
                <a:lnTo>
                  <a:pt x="269" y="534"/>
                </a:lnTo>
                <a:lnTo>
                  <a:pt x="282" y="532"/>
                </a:lnTo>
                <a:lnTo>
                  <a:pt x="293" y="532"/>
                </a:lnTo>
                <a:lnTo>
                  <a:pt x="307" y="530"/>
                </a:lnTo>
                <a:lnTo>
                  <a:pt x="320" y="528"/>
                </a:lnTo>
                <a:lnTo>
                  <a:pt x="334" y="524"/>
                </a:lnTo>
                <a:lnTo>
                  <a:pt x="347" y="521"/>
                </a:lnTo>
                <a:lnTo>
                  <a:pt x="359" y="517"/>
                </a:lnTo>
                <a:lnTo>
                  <a:pt x="370" y="511"/>
                </a:lnTo>
                <a:lnTo>
                  <a:pt x="382" y="507"/>
                </a:lnTo>
                <a:lnTo>
                  <a:pt x="393" y="499"/>
                </a:lnTo>
                <a:lnTo>
                  <a:pt x="405" y="494"/>
                </a:lnTo>
                <a:lnTo>
                  <a:pt x="416" y="488"/>
                </a:lnTo>
                <a:lnTo>
                  <a:pt x="426" y="480"/>
                </a:lnTo>
                <a:lnTo>
                  <a:pt x="437" y="471"/>
                </a:lnTo>
                <a:lnTo>
                  <a:pt x="447" y="463"/>
                </a:lnTo>
                <a:lnTo>
                  <a:pt x="454" y="454"/>
                </a:lnTo>
                <a:lnTo>
                  <a:pt x="464" y="444"/>
                </a:lnTo>
                <a:lnTo>
                  <a:pt x="472" y="434"/>
                </a:lnTo>
                <a:lnTo>
                  <a:pt x="481" y="425"/>
                </a:lnTo>
                <a:lnTo>
                  <a:pt x="487" y="413"/>
                </a:lnTo>
                <a:lnTo>
                  <a:pt x="495" y="404"/>
                </a:lnTo>
                <a:lnTo>
                  <a:pt x="500" y="392"/>
                </a:lnTo>
                <a:lnTo>
                  <a:pt x="508" y="381"/>
                </a:lnTo>
                <a:lnTo>
                  <a:pt x="512" y="369"/>
                </a:lnTo>
                <a:lnTo>
                  <a:pt x="517" y="356"/>
                </a:lnTo>
                <a:lnTo>
                  <a:pt x="521" y="345"/>
                </a:lnTo>
                <a:lnTo>
                  <a:pt x="525" y="331"/>
                </a:lnTo>
                <a:lnTo>
                  <a:pt x="529" y="320"/>
                </a:lnTo>
                <a:lnTo>
                  <a:pt x="531" y="306"/>
                </a:lnTo>
                <a:lnTo>
                  <a:pt x="533" y="293"/>
                </a:lnTo>
                <a:lnTo>
                  <a:pt x="533" y="280"/>
                </a:lnTo>
                <a:lnTo>
                  <a:pt x="535" y="266"/>
                </a:lnTo>
                <a:lnTo>
                  <a:pt x="535" y="264"/>
                </a:lnTo>
                <a:lnTo>
                  <a:pt x="533" y="251"/>
                </a:lnTo>
                <a:lnTo>
                  <a:pt x="533" y="239"/>
                </a:lnTo>
                <a:lnTo>
                  <a:pt x="531" y="226"/>
                </a:lnTo>
                <a:lnTo>
                  <a:pt x="529" y="213"/>
                </a:lnTo>
                <a:lnTo>
                  <a:pt x="525" y="199"/>
                </a:lnTo>
                <a:lnTo>
                  <a:pt x="521" y="188"/>
                </a:lnTo>
                <a:lnTo>
                  <a:pt x="512" y="163"/>
                </a:lnTo>
                <a:lnTo>
                  <a:pt x="508" y="151"/>
                </a:lnTo>
                <a:lnTo>
                  <a:pt x="500" y="140"/>
                </a:lnTo>
                <a:lnTo>
                  <a:pt x="495" y="128"/>
                </a:lnTo>
                <a:lnTo>
                  <a:pt x="487" y="117"/>
                </a:lnTo>
                <a:lnTo>
                  <a:pt x="479" y="107"/>
                </a:lnTo>
                <a:lnTo>
                  <a:pt x="472" y="98"/>
                </a:lnTo>
                <a:lnTo>
                  <a:pt x="464" y="88"/>
                </a:lnTo>
                <a:lnTo>
                  <a:pt x="454" y="79"/>
                </a:lnTo>
                <a:lnTo>
                  <a:pt x="447" y="69"/>
                </a:lnTo>
                <a:lnTo>
                  <a:pt x="437" y="61"/>
                </a:lnTo>
                <a:lnTo>
                  <a:pt x="426" y="52"/>
                </a:lnTo>
                <a:lnTo>
                  <a:pt x="405" y="39"/>
                </a:lnTo>
                <a:lnTo>
                  <a:pt x="393" y="33"/>
                </a:lnTo>
                <a:lnTo>
                  <a:pt x="382" y="25"/>
                </a:lnTo>
                <a:lnTo>
                  <a:pt x="370" y="21"/>
                </a:lnTo>
                <a:lnTo>
                  <a:pt x="359" y="16"/>
                </a:lnTo>
                <a:lnTo>
                  <a:pt x="345" y="12"/>
                </a:lnTo>
                <a:lnTo>
                  <a:pt x="334" y="8"/>
                </a:lnTo>
                <a:lnTo>
                  <a:pt x="320" y="6"/>
                </a:lnTo>
                <a:lnTo>
                  <a:pt x="307" y="2"/>
                </a:lnTo>
                <a:lnTo>
                  <a:pt x="282" y="0"/>
                </a:lnTo>
                <a:lnTo>
                  <a:pt x="240" y="0"/>
                </a:lnTo>
                <a:lnTo>
                  <a:pt x="226" y="2"/>
                </a:lnTo>
                <a:lnTo>
                  <a:pt x="213" y="6"/>
                </a:lnTo>
                <a:lnTo>
                  <a:pt x="202" y="8"/>
                </a:lnTo>
                <a:lnTo>
                  <a:pt x="188" y="12"/>
                </a:lnTo>
                <a:lnTo>
                  <a:pt x="177" y="16"/>
                </a:lnTo>
                <a:lnTo>
                  <a:pt x="152" y="25"/>
                </a:lnTo>
                <a:lnTo>
                  <a:pt x="140" y="33"/>
                </a:lnTo>
                <a:lnTo>
                  <a:pt x="129" y="39"/>
                </a:lnTo>
                <a:lnTo>
                  <a:pt x="119" y="46"/>
                </a:lnTo>
                <a:lnTo>
                  <a:pt x="108" y="52"/>
                </a:lnTo>
                <a:lnTo>
                  <a:pt x="98" y="61"/>
                </a:lnTo>
                <a:lnTo>
                  <a:pt x="89" y="69"/>
                </a:lnTo>
                <a:lnTo>
                  <a:pt x="69" y="88"/>
                </a:lnTo>
                <a:lnTo>
                  <a:pt x="62" y="98"/>
                </a:lnTo>
                <a:lnTo>
                  <a:pt x="46" y="117"/>
                </a:lnTo>
                <a:lnTo>
                  <a:pt x="39" y="128"/>
                </a:lnTo>
                <a:lnTo>
                  <a:pt x="33" y="140"/>
                </a:lnTo>
                <a:lnTo>
                  <a:pt x="25" y="151"/>
                </a:lnTo>
                <a:lnTo>
                  <a:pt x="21" y="163"/>
                </a:lnTo>
                <a:lnTo>
                  <a:pt x="16" y="174"/>
                </a:lnTo>
                <a:lnTo>
                  <a:pt x="12" y="188"/>
                </a:lnTo>
                <a:lnTo>
                  <a:pt x="8" y="199"/>
                </a:lnTo>
                <a:lnTo>
                  <a:pt x="6" y="213"/>
                </a:lnTo>
                <a:lnTo>
                  <a:pt x="2" y="226"/>
                </a:lnTo>
                <a:lnTo>
                  <a:pt x="0" y="251"/>
                </a:lnTo>
                <a:lnTo>
                  <a:pt x="0" y="266"/>
                </a:lnTo>
                <a:lnTo>
                  <a:pt x="0" y="266"/>
                </a:lnTo>
                <a:lnTo>
                  <a:pt x="31" y="266"/>
                </a:lnTo>
                <a:lnTo>
                  <a:pt x="31" y="266"/>
                </a:lnTo>
                <a:lnTo>
                  <a:pt x="31" y="253"/>
                </a:lnTo>
                <a:lnTo>
                  <a:pt x="33" y="230"/>
                </a:lnTo>
                <a:lnTo>
                  <a:pt x="35" y="218"/>
                </a:lnTo>
                <a:lnTo>
                  <a:pt x="39" y="207"/>
                </a:lnTo>
                <a:lnTo>
                  <a:pt x="41" y="195"/>
                </a:lnTo>
                <a:lnTo>
                  <a:pt x="44" y="186"/>
                </a:lnTo>
                <a:lnTo>
                  <a:pt x="48" y="174"/>
                </a:lnTo>
                <a:lnTo>
                  <a:pt x="54" y="165"/>
                </a:lnTo>
                <a:lnTo>
                  <a:pt x="60" y="155"/>
                </a:lnTo>
                <a:lnTo>
                  <a:pt x="66" y="144"/>
                </a:lnTo>
                <a:lnTo>
                  <a:pt x="71" y="134"/>
                </a:lnTo>
                <a:lnTo>
                  <a:pt x="85" y="117"/>
                </a:lnTo>
                <a:lnTo>
                  <a:pt x="92" y="109"/>
                </a:lnTo>
                <a:lnTo>
                  <a:pt x="100" y="100"/>
                </a:lnTo>
                <a:lnTo>
                  <a:pt x="110" y="92"/>
                </a:lnTo>
                <a:lnTo>
                  <a:pt x="117" y="84"/>
                </a:lnTo>
                <a:lnTo>
                  <a:pt x="127" y="77"/>
                </a:lnTo>
                <a:lnTo>
                  <a:pt x="134" y="71"/>
                </a:lnTo>
                <a:lnTo>
                  <a:pt x="146" y="65"/>
                </a:lnTo>
                <a:lnTo>
                  <a:pt x="156" y="60"/>
                </a:lnTo>
                <a:lnTo>
                  <a:pt x="165" y="54"/>
                </a:lnTo>
                <a:lnTo>
                  <a:pt x="186" y="44"/>
                </a:lnTo>
                <a:lnTo>
                  <a:pt x="198" y="40"/>
                </a:lnTo>
                <a:lnTo>
                  <a:pt x="209" y="39"/>
                </a:lnTo>
                <a:lnTo>
                  <a:pt x="221" y="35"/>
                </a:lnTo>
                <a:lnTo>
                  <a:pt x="232" y="33"/>
                </a:lnTo>
                <a:lnTo>
                  <a:pt x="244" y="31"/>
                </a:lnTo>
                <a:lnTo>
                  <a:pt x="280" y="31"/>
                </a:lnTo>
                <a:lnTo>
                  <a:pt x="303" y="33"/>
                </a:lnTo>
                <a:lnTo>
                  <a:pt x="314" y="35"/>
                </a:lnTo>
                <a:lnTo>
                  <a:pt x="326" y="39"/>
                </a:lnTo>
                <a:lnTo>
                  <a:pt x="337" y="40"/>
                </a:lnTo>
                <a:lnTo>
                  <a:pt x="347" y="44"/>
                </a:lnTo>
                <a:lnTo>
                  <a:pt x="359" y="48"/>
                </a:lnTo>
                <a:lnTo>
                  <a:pt x="368" y="54"/>
                </a:lnTo>
                <a:lnTo>
                  <a:pt x="378" y="60"/>
                </a:lnTo>
                <a:lnTo>
                  <a:pt x="389" y="65"/>
                </a:lnTo>
                <a:lnTo>
                  <a:pt x="408" y="77"/>
                </a:lnTo>
                <a:lnTo>
                  <a:pt x="416" y="84"/>
                </a:lnTo>
                <a:lnTo>
                  <a:pt x="426" y="92"/>
                </a:lnTo>
                <a:lnTo>
                  <a:pt x="441" y="107"/>
                </a:lnTo>
                <a:lnTo>
                  <a:pt x="449" y="117"/>
                </a:lnTo>
                <a:lnTo>
                  <a:pt x="456" y="126"/>
                </a:lnTo>
                <a:lnTo>
                  <a:pt x="462" y="134"/>
                </a:lnTo>
                <a:lnTo>
                  <a:pt x="470" y="144"/>
                </a:lnTo>
                <a:lnTo>
                  <a:pt x="473" y="153"/>
                </a:lnTo>
                <a:lnTo>
                  <a:pt x="479" y="165"/>
                </a:lnTo>
                <a:lnTo>
                  <a:pt x="485" y="174"/>
                </a:lnTo>
                <a:lnTo>
                  <a:pt x="493" y="197"/>
                </a:lnTo>
                <a:lnTo>
                  <a:pt x="496" y="207"/>
                </a:lnTo>
                <a:lnTo>
                  <a:pt x="498" y="218"/>
                </a:lnTo>
                <a:lnTo>
                  <a:pt x="500" y="230"/>
                </a:lnTo>
                <a:lnTo>
                  <a:pt x="502" y="241"/>
                </a:lnTo>
                <a:lnTo>
                  <a:pt x="502" y="253"/>
                </a:lnTo>
                <a:lnTo>
                  <a:pt x="504" y="266"/>
                </a:lnTo>
                <a:lnTo>
                  <a:pt x="504" y="264"/>
                </a:lnTo>
                <a:lnTo>
                  <a:pt x="502" y="278"/>
                </a:lnTo>
                <a:lnTo>
                  <a:pt x="502" y="289"/>
                </a:lnTo>
                <a:lnTo>
                  <a:pt x="500" y="301"/>
                </a:lnTo>
                <a:lnTo>
                  <a:pt x="498" y="312"/>
                </a:lnTo>
                <a:lnTo>
                  <a:pt x="496" y="324"/>
                </a:lnTo>
                <a:lnTo>
                  <a:pt x="493" y="335"/>
                </a:lnTo>
                <a:lnTo>
                  <a:pt x="489" y="346"/>
                </a:lnTo>
                <a:lnTo>
                  <a:pt x="485" y="356"/>
                </a:lnTo>
                <a:lnTo>
                  <a:pt x="479" y="367"/>
                </a:lnTo>
                <a:lnTo>
                  <a:pt x="473" y="377"/>
                </a:lnTo>
                <a:lnTo>
                  <a:pt x="470" y="387"/>
                </a:lnTo>
                <a:lnTo>
                  <a:pt x="462" y="396"/>
                </a:lnTo>
                <a:lnTo>
                  <a:pt x="456" y="406"/>
                </a:lnTo>
                <a:lnTo>
                  <a:pt x="449" y="415"/>
                </a:lnTo>
                <a:lnTo>
                  <a:pt x="441" y="425"/>
                </a:lnTo>
                <a:lnTo>
                  <a:pt x="426" y="440"/>
                </a:lnTo>
                <a:lnTo>
                  <a:pt x="416" y="448"/>
                </a:lnTo>
                <a:lnTo>
                  <a:pt x="408" y="455"/>
                </a:lnTo>
                <a:lnTo>
                  <a:pt x="399" y="461"/>
                </a:lnTo>
                <a:lnTo>
                  <a:pt x="389" y="467"/>
                </a:lnTo>
                <a:lnTo>
                  <a:pt x="378" y="473"/>
                </a:lnTo>
                <a:lnTo>
                  <a:pt x="368" y="478"/>
                </a:lnTo>
                <a:lnTo>
                  <a:pt x="359" y="484"/>
                </a:lnTo>
                <a:lnTo>
                  <a:pt x="347" y="488"/>
                </a:lnTo>
                <a:lnTo>
                  <a:pt x="337" y="492"/>
                </a:lnTo>
                <a:lnTo>
                  <a:pt x="326" y="496"/>
                </a:lnTo>
                <a:lnTo>
                  <a:pt x="314" y="498"/>
                </a:lnTo>
                <a:lnTo>
                  <a:pt x="303" y="499"/>
                </a:lnTo>
                <a:lnTo>
                  <a:pt x="292" y="501"/>
                </a:lnTo>
                <a:lnTo>
                  <a:pt x="280" y="501"/>
                </a:lnTo>
                <a:lnTo>
                  <a:pt x="267" y="503"/>
                </a:lnTo>
                <a:lnTo>
                  <a:pt x="269" y="503"/>
                </a:lnTo>
                <a:lnTo>
                  <a:pt x="255" y="501"/>
                </a:lnTo>
                <a:lnTo>
                  <a:pt x="244" y="501"/>
                </a:lnTo>
                <a:lnTo>
                  <a:pt x="232" y="499"/>
                </a:lnTo>
                <a:lnTo>
                  <a:pt x="221" y="498"/>
                </a:lnTo>
                <a:lnTo>
                  <a:pt x="209" y="496"/>
                </a:lnTo>
                <a:lnTo>
                  <a:pt x="198" y="492"/>
                </a:lnTo>
                <a:lnTo>
                  <a:pt x="177" y="484"/>
                </a:lnTo>
                <a:lnTo>
                  <a:pt x="165" y="478"/>
                </a:lnTo>
                <a:lnTo>
                  <a:pt x="156" y="473"/>
                </a:lnTo>
                <a:lnTo>
                  <a:pt x="134" y="461"/>
                </a:lnTo>
                <a:lnTo>
                  <a:pt x="127" y="455"/>
                </a:lnTo>
                <a:lnTo>
                  <a:pt x="117" y="448"/>
                </a:lnTo>
                <a:lnTo>
                  <a:pt x="110" y="440"/>
                </a:lnTo>
                <a:lnTo>
                  <a:pt x="100" y="433"/>
                </a:lnTo>
                <a:lnTo>
                  <a:pt x="92" y="423"/>
                </a:lnTo>
                <a:lnTo>
                  <a:pt x="85" y="415"/>
                </a:lnTo>
                <a:lnTo>
                  <a:pt x="79" y="406"/>
                </a:lnTo>
                <a:lnTo>
                  <a:pt x="71" y="396"/>
                </a:lnTo>
                <a:lnTo>
                  <a:pt x="66" y="387"/>
                </a:lnTo>
                <a:lnTo>
                  <a:pt x="60" y="377"/>
                </a:lnTo>
                <a:lnTo>
                  <a:pt x="54" y="367"/>
                </a:lnTo>
                <a:lnTo>
                  <a:pt x="48" y="356"/>
                </a:lnTo>
                <a:lnTo>
                  <a:pt x="44" y="346"/>
                </a:lnTo>
                <a:lnTo>
                  <a:pt x="41" y="335"/>
                </a:lnTo>
                <a:lnTo>
                  <a:pt x="39" y="324"/>
                </a:lnTo>
                <a:lnTo>
                  <a:pt x="35" y="312"/>
                </a:lnTo>
                <a:lnTo>
                  <a:pt x="33" y="301"/>
                </a:lnTo>
                <a:lnTo>
                  <a:pt x="31" y="278"/>
                </a:lnTo>
                <a:lnTo>
                  <a:pt x="3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1"/>
          <p:cNvSpPr>
            <a:spLocks/>
          </p:cNvSpPr>
          <p:nvPr/>
        </p:nvSpPr>
        <p:spPr bwMode="auto">
          <a:xfrm>
            <a:off x="8550182" y="4456195"/>
            <a:ext cx="88900" cy="127000"/>
          </a:xfrm>
          <a:custGeom>
            <a:avLst/>
            <a:gdLst>
              <a:gd name="T0" fmla="*/ 0 w 113"/>
              <a:gd name="T1" fmla="*/ 0 h 161"/>
              <a:gd name="T2" fmla="*/ 0 w 113"/>
              <a:gd name="T3" fmla="*/ 161 h 161"/>
              <a:gd name="T4" fmla="*/ 21 w 113"/>
              <a:gd name="T5" fmla="*/ 161 h 161"/>
              <a:gd name="T6" fmla="*/ 21 w 113"/>
              <a:gd name="T7" fmla="*/ 88 h 161"/>
              <a:gd name="T8" fmla="*/ 99 w 113"/>
              <a:gd name="T9" fmla="*/ 88 h 161"/>
              <a:gd name="T10" fmla="*/ 99 w 113"/>
              <a:gd name="T11" fmla="*/ 69 h 161"/>
              <a:gd name="T12" fmla="*/ 21 w 113"/>
              <a:gd name="T13" fmla="*/ 69 h 161"/>
              <a:gd name="T14" fmla="*/ 21 w 113"/>
              <a:gd name="T15" fmla="*/ 19 h 161"/>
              <a:gd name="T16" fmla="*/ 113 w 113"/>
              <a:gd name="T17" fmla="*/ 19 h 161"/>
              <a:gd name="T18" fmla="*/ 113 w 113"/>
              <a:gd name="T19" fmla="*/ 0 h 161"/>
              <a:gd name="T20" fmla="*/ 0 w 113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61">
                <a:moveTo>
                  <a:pt x="0" y="0"/>
                </a:moveTo>
                <a:lnTo>
                  <a:pt x="0" y="161"/>
                </a:lnTo>
                <a:lnTo>
                  <a:pt x="21" y="161"/>
                </a:lnTo>
                <a:lnTo>
                  <a:pt x="21" y="88"/>
                </a:lnTo>
                <a:lnTo>
                  <a:pt x="99" y="88"/>
                </a:lnTo>
                <a:lnTo>
                  <a:pt x="99" y="69"/>
                </a:lnTo>
                <a:lnTo>
                  <a:pt x="21" y="69"/>
                </a:lnTo>
                <a:lnTo>
                  <a:pt x="21" y="19"/>
                </a:lnTo>
                <a:lnTo>
                  <a:pt x="113" y="19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32"/>
          <p:cNvSpPr>
            <a:spLocks/>
          </p:cNvSpPr>
          <p:nvPr/>
        </p:nvSpPr>
        <p:spPr bwMode="auto">
          <a:xfrm>
            <a:off x="8651782" y="4453020"/>
            <a:ext cx="120650" cy="133350"/>
          </a:xfrm>
          <a:custGeom>
            <a:avLst/>
            <a:gdLst>
              <a:gd name="T0" fmla="*/ 54 w 151"/>
              <a:gd name="T1" fmla="*/ 4 h 168"/>
              <a:gd name="T2" fmla="*/ 44 w 151"/>
              <a:gd name="T3" fmla="*/ 8 h 168"/>
              <a:gd name="T4" fmla="*/ 29 w 151"/>
              <a:gd name="T5" fmla="*/ 13 h 168"/>
              <a:gd name="T6" fmla="*/ 21 w 151"/>
              <a:gd name="T7" fmla="*/ 21 h 168"/>
              <a:gd name="T8" fmla="*/ 13 w 151"/>
              <a:gd name="T9" fmla="*/ 33 h 168"/>
              <a:gd name="T10" fmla="*/ 8 w 151"/>
              <a:gd name="T11" fmla="*/ 42 h 168"/>
              <a:gd name="T12" fmla="*/ 4 w 151"/>
              <a:gd name="T13" fmla="*/ 57 h 168"/>
              <a:gd name="T14" fmla="*/ 0 w 151"/>
              <a:gd name="T15" fmla="*/ 103 h 168"/>
              <a:gd name="T16" fmla="*/ 4 w 151"/>
              <a:gd name="T17" fmla="*/ 121 h 168"/>
              <a:gd name="T18" fmla="*/ 10 w 151"/>
              <a:gd name="T19" fmla="*/ 132 h 168"/>
              <a:gd name="T20" fmla="*/ 17 w 151"/>
              <a:gd name="T21" fmla="*/ 144 h 168"/>
              <a:gd name="T22" fmla="*/ 23 w 151"/>
              <a:gd name="T23" fmla="*/ 149 h 168"/>
              <a:gd name="T24" fmla="*/ 34 w 151"/>
              <a:gd name="T25" fmla="*/ 157 h 168"/>
              <a:gd name="T26" fmla="*/ 44 w 151"/>
              <a:gd name="T27" fmla="*/ 163 h 168"/>
              <a:gd name="T28" fmla="*/ 54 w 151"/>
              <a:gd name="T29" fmla="*/ 166 h 168"/>
              <a:gd name="T30" fmla="*/ 103 w 151"/>
              <a:gd name="T31" fmla="*/ 166 h 168"/>
              <a:gd name="T32" fmla="*/ 111 w 151"/>
              <a:gd name="T33" fmla="*/ 163 h 168"/>
              <a:gd name="T34" fmla="*/ 123 w 151"/>
              <a:gd name="T35" fmla="*/ 155 h 168"/>
              <a:gd name="T36" fmla="*/ 130 w 151"/>
              <a:gd name="T37" fmla="*/ 149 h 168"/>
              <a:gd name="T38" fmla="*/ 138 w 151"/>
              <a:gd name="T39" fmla="*/ 142 h 168"/>
              <a:gd name="T40" fmla="*/ 142 w 151"/>
              <a:gd name="T41" fmla="*/ 134 h 168"/>
              <a:gd name="T42" fmla="*/ 147 w 151"/>
              <a:gd name="T43" fmla="*/ 121 h 168"/>
              <a:gd name="T44" fmla="*/ 151 w 151"/>
              <a:gd name="T45" fmla="*/ 103 h 168"/>
              <a:gd name="T46" fmla="*/ 147 w 151"/>
              <a:gd name="T47" fmla="*/ 57 h 168"/>
              <a:gd name="T48" fmla="*/ 144 w 151"/>
              <a:gd name="T49" fmla="*/ 42 h 168"/>
              <a:gd name="T50" fmla="*/ 140 w 151"/>
              <a:gd name="T51" fmla="*/ 35 h 168"/>
              <a:gd name="T52" fmla="*/ 132 w 151"/>
              <a:gd name="T53" fmla="*/ 23 h 168"/>
              <a:gd name="T54" fmla="*/ 86 w 151"/>
              <a:gd name="T55" fmla="*/ 21 h 168"/>
              <a:gd name="T56" fmla="*/ 101 w 151"/>
              <a:gd name="T57" fmla="*/ 27 h 168"/>
              <a:gd name="T58" fmla="*/ 113 w 151"/>
              <a:gd name="T59" fmla="*/ 35 h 168"/>
              <a:gd name="T60" fmla="*/ 119 w 151"/>
              <a:gd name="T61" fmla="*/ 42 h 168"/>
              <a:gd name="T62" fmla="*/ 124 w 151"/>
              <a:gd name="T63" fmla="*/ 54 h 168"/>
              <a:gd name="T64" fmla="*/ 128 w 151"/>
              <a:gd name="T65" fmla="*/ 69 h 168"/>
              <a:gd name="T66" fmla="*/ 124 w 151"/>
              <a:gd name="T67" fmla="*/ 111 h 168"/>
              <a:gd name="T68" fmla="*/ 119 w 151"/>
              <a:gd name="T69" fmla="*/ 124 h 168"/>
              <a:gd name="T70" fmla="*/ 113 w 151"/>
              <a:gd name="T71" fmla="*/ 134 h 168"/>
              <a:gd name="T72" fmla="*/ 105 w 151"/>
              <a:gd name="T73" fmla="*/ 142 h 168"/>
              <a:gd name="T74" fmla="*/ 94 w 151"/>
              <a:gd name="T75" fmla="*/ 147 h 168"/>
              <a:gd name="T76" fmla="*/ 63 w 151"/>
              <a:gd name="T77" fmla="*/ 147 h 168"/>
              <a:gd name="T78" fmla="*/ 48 w 151"/>
              <a:gd name="T79" fmla="*/ 142 h 168"/>
              <a:gd name="T80" fmla="*/ 38 w 151"/>
              <a:gd name="T81" fmla="*/ 134 h 168"/>
              <a:gd name="T82" fmla="*/ 33 w 151"/>
              <a:gd name="T83" fmla="*/ 124 h 168"/>
              <a:gd name="T84" fmla="*/ 27 w 151"/>
              <a:gd name="T85" fmla="*/ 117 h 168"/>
              <a:gd name="T86" fmla="*/ 23 w 151"/>
              <a:gd name="T87" fmla="*/ 100 h 168"/>
              <a:gd name="T88" fmla="*/ 27 w 151"/>
              <a:gd name="T89" fmla="*/ 59 h 168"/>
              <a:gd name="T90" fmla="*/ 31 w 151"/>
              <a:gd name="T91" fmla="*/ 48 h 168"/>
              <a:gd name="T92" fmla="*/ 34 w 151"/>
              <a:gd name="T93" fmla="*/ 40 h 168"/>
              <a:gd name="T94" fmla="*/ 42 w 151"/>
              <a:gd name="T95" fmla="*/ 31 h 168"/>
              <a:gd name="T96" fmla="*/ 50 w 151"/>
              <a:gd name="T97" fmla="*/ 23 h 168"/>
              <a:gd name="T98" fmla="*/ 63 w 151"/>
              <a:gd name="T99" fmla="*/ 19 h 168"/>
              <a:gd name="T100" fmla="*/ 121 w 151"/>
              <a:gd name="T101" fmla="*/ 12 h 168"/>
              <a:gd name="T102" fmla="*/ 113 w 151"/>
              <a:gd name="T103" fmla="*/ 8 h 168"/>
              <a:gd name="T104" fmla="*/ 103 w 151"/>
              <a:gd name="T105" fmla="*/ 4 h 168"/>
              <a:gd name="T106" fmla="*/ 88 w 151"/>
              <a:gd name="T10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1" h="168">
                <a:moveTo>
                  <a:pt x="61" y="0"/>
                </a:moveTo>
                <a:lnTo>
                  <a:pt x="61" y="2"/>
                </a:lnTo>
                <a:lnTo>
                  <a:pt x="54" y="2"/>
                </a:lnTo>
                <a:lnTo>
                  <a:pt x="54" y="4"/>
                </a:lnTo>
                <a:lnTo>
                  <a:pt x="48" y="4"/>
                </a:lnTo>
                <a:lnTo>
                  <a:pt x="48" y="6"/>
                </a:lnTo>
                <a:lnTo>
                  <a:pt x="44" y="6"/>
                </a:lnTo>
                <a:lnTo>
                  <a:pt x="44" y="8"/>
                </a:lnTo>
                <a:lnTo>
                  <a:pt x="36" y="8"/>
                </a:lnTo>
                <a:lnTo>
                  <a:pt x="36" y="10"/>
                </a:lnTo>
                <a:lnTo>
                  <a:pt x="33" y="12"/>
                </a:lnTo>
                <a:lnTo>
                  <a:pt x="29" y="13"/>
                </a:lnTo>
                <a:lnTo>
                  <a:pt x="29" y="15"/>
                </a:lnTo>
                <a:lnTo>
                  <a:pt x="25" y="17"/>
                </a:lnTo>
                <a:lnTo>
                  <a:pt x="25" y="19"/>
                </a:lnTo>
                <a:lnTo>
                  <a:pt x="21" y="21"/>
                </a:lnTo>
                <a:lnTo>
                  <a:pt x="17" y="23"/>
                </a:lnTo>
                <a:lnTo>
                  <a:pt x="17" y="27"/>
                </a:lnTo>
                <a:lnTo>
                  <a:pt x="13" y="29"/>
                </a:lnTo>
                <a:lnTo>
                  <a:pt x="13" y="33"/>
                </a:lnTo>
                <a:lnTo>
                  <a:pt x="10" y="35"/>
                </a:lnTo>
                <a:lnTo>
                  <a:pt x="10" y="38"/>
                </a:lnTo>
                <a:lnTo>
                  <a:pt x="8" y="38"/>
                </a:lnTo>
                <a:lnTo>
                  <a:pt x="8" y="42"/>
                </a:lnTo>
                <a:lnTo>
                  <a:pt x="6" y="42"/>
                </a:lnTo>
                <a:lnTo>
                  <a:pt x="6" y="50"/>
                </a:lnTo>
                <a:lnTo>
                  <a:pt x="4" y="50"/>
                </a:lnTo>
                <a:lnTo>
                  <a:pt x="4" y="57"/>
                </a:lnTo>
                <a:lnTo>
                  <a:pt x="2" y="57"/>
                </a:lnTo>
                <a:lnTo>
                  <a:pt x="2" y="67"/>
                </a:lnTo>
                <a:lnTo>
                  <a:pt x="0" y="67"/>
                </a:lnTo>
                <a:lnTo>
                  <a:pt x="0" y="103"/>
                </a:lnTo>
                <a:lnTo>
                  <a:pt x="2" y="103"/>
                </a:lnTo>
                <a:lnTo>
                  <a:pt x="2" y="111"/>
                </a:lnTo>
                <a:lnTo>
                  <a:pt x="4" y="111"/>
                </a:lnTo>
                <a:lnTo>
                  <a:pt x="4" y="121"/>
                </a:lnTo>
                <a:lnTo>
                  <a:pt x="6" y="121"/>
                </a:lnTo>
                <a:lnTo>
                  <a:pt x="6" y="128"/>
                </a:lnTo>
                <a:lnTo>
                  <a:pt x="8" y="128"/>
                </a:lnTo>
                <a:lnTo>
                  <a:pt x="10" y="132"/>
                </a:lnTo>
                <a:lnTo>
                  <a:pt x="11" y="136"/>
                </a:lnTo>
                <a:lnTo>
                  <a:pt x="13" y="140"/>
                </a:lnTo>
                <a:lnTo>
                  <a:pt x="15" y="144"/>
                </a:lnTo>
                <a:lnTo>
                  <a:pt x="17" y="144"/>
                </a:lnTo>
                <a:lnTo>
                  <a:pt x="17" y="147"/>
                </a:lnTo>
                <a:lnTo>
                  <a:pt x="19" y="147"/>
                </a:lnTo>
                <a:lnTo>
                  <a:pt x="19" y="149"/>
                </a:lnTo>
                <a:lnTo>
                  <a:pt x="23" y="149"/>
                </a:lnTo>
                <a:lnTo>
                  <a:pt x="25" y="153"/>
                </a:lnTo>
                <a:lnTo>
                  <a:pt x="29" y="153"/>
                </a:lnTo>
                <a:lnTo>
                  <a:pt x="31" y="157"/>
                </a:lnTo>
                <a:lnTo>
                  <a:pt x="34" y="157"/>
                </a:lnTo>
                <a:lnTo>
                  <a:pt x="36" y="161"/>
                </a:lnTo>
                <a:lnTo>
                  <a:pt x="40" y="161"/>
                </a:lnTo>
                <a:lnTo>
                  <a:pt x="40" y="163"/>
                </a:lnTo>
                <a:lnTo>
                  <a:pt x="44" y="163"/>
                </a:lnTo>
                <a:lnTo>
                  <a:pt x="44" y="165"/>
                </a:lnTo>
                <a:lnTo>
                  <a:pt x="48" y="165"/>
                </a:lnTo>
                <a:lnTo>
                  <a:pt x="48" y="166"/>
                </a:lnTo>
                <a:lnTo>
                  <a:pt x="54" y="166"/>
                </a:lnTo>
                <a:lnTo>
                  <a:pt x="54" y="168"/>
                </a:lnTo>
                <a:lnTo>
                  <a:pt x="96" y="168"/>
                </a:lnTo>
                <a:lnTo>
                  <a:pt x="96" y="166"/>
                </a:lnTo>
                <a:lnTo>
                  <a:pt x="103" y="166"/>
                </a:lnTo>
                <a:lnTo>
                  <a:pt x="103" y="165"/>
                </a:lnTo>
                <a:lnTo>
                  <a:pt x="107" y="165"/>
                </a:lnTo>
                <a:lnTo>
                  <a:pt x="107" y="163"/>
                </a:lnTo>
                <a:lnTo>
                  <a:pt x="111" y="163"/>
                </a:lnTo>
                <a:lnTo>
                  <a:pt x="111" y="161"/>
                </a:lnTo>
                <a:lnTo>
                  <a:pt x="115" y="159"/>
                </a:lnTo>
                <a:lnTo>
                  <a:pt x="119" y="157"/>
                </a:lnTo>
                <a:lnTo>
                  <a:pt x="123" y="155"/>
                </a:lnTo>
                <a:lnTo>
                  <a:pt x="123" y="153"/>
                </a:lnTo>
                <a:lnTo>
                  <a:pt x="126" y="153"/>
                </a:lnTo>
                <a:lnTo>
                  <a:pt x="126" y="151"/>
                </a:lnTo>
                <a:lnTo>
                  <a:pt x="130" y="149"/>
                </a:lnTo>
                <a:lnTo>
                  <a:pt x="130" y="147"/>
                </a:lnTo>
                <a:lnTo>
                  <a:pt x="134" y="145"/>
                </a:lnTo>
                <a:lnTo>
                  <a:pt x="134" y="144"/>
                </a:lnTo>
                <a:lnTo>
                  <a:pt x="138" y="142"/>
                </a:lnTo>
                <a:lnTo>
                  <a:pt x="138" y="138"/>
                </a:lnTo>
                <a:lnTo>
                  <a:pt x="140" y="138"/>
                </a:lnTo>
                <a:lnTo>
                  <a:pt x="140" y="134"/>
                </a:lnTo>
                <a:lnTo>
                  <a:pt x="142" y="134"/>
                </a:lnTo>
                <a:lnTo>
                  <a:pt x="142" y="130"/>
                </a:lnTo>
                <a:lnTo>
                  <a:pt x="146" y="128"/>
                </a:lnTo>
                <a:lnTo>
                  <a:pt x="146" y="121"/>
                </a:lnTo>
                <a:lnTo>
                  <a:pt x="147" y="121"/>
                </a:lnTo>
                <a:lnTo>
                  <a:pt x="147" y="111"/>
                </a:lnTo>
                <a:lnTo>
                  <a:pt x="149" y="111"/>
                </a:lnTo>
                <a:lnTo>
                  <a:pt x="149" y="103"/>
                </a:lnTo>
                <a:lnTo>
                  <a:pt x="151" y="103"/>
                </a:lnTo>
                <a:lnTo>
                  <a:pt x="151" y="67"/>
                </a:lnTo>
                <a:lnTo>
                  <a:pt x="149" y="67"/>
                </a:lnTo>
                <a:lnTo>
                  <a:pt x="149" y="57"/>
                </a:lnTo>
                <a:lnTo>
                  <a:pt x="147" y="57"/>
                </a:lnTo>
                <a:lnTo>
                  <a:pt x="147" y="50"/>
                </a:lnTo>
                <a:lnTo>
                  <a:pt x="146" y="50"/>
                </a:lnTo>
                <a:lnTo>
                  <a:pt x="146" y="42"/>
                </a:lnTo>
                <a:lnTo>
                  <a:pt x="144" y="42"/>
                </a:lnTo>
                <a:lnTo>
                  <a:pt x="144" y="38"/>
                </a:lnTo>
                <a:lnTo>
                  <a:pt x="142" y="38"/>
                </a:lnTo>
                <a:lnTo>
                  <a:pt x="142" y="35"/>
                </a:lnTo>
                <a:lnTo>
                  <a:pt x="140" y="35"/>
                </a:lnTo>
                <a:lnTo>
                  <a:pt x="138" y="31"/>
                </a:lnTo>
                <a:lnTo>
                  <a:pt x="136" y="27"/>
                </a:lnTo>
                <a:lnTo>
                  <a:pt x="134" y="27"/>
                </a:lnTo>
                <a:lnTo>
                  <a:pt x="132" y="23"/>
                </a:lnTo>
                <a:lnTo>
                  <a:pt x="130" y="23"/>
                </a:lnTo>
                <a:lnTo>
                  <a:pt x="128" y="19"/>
                </a:lnTo>
                <a:lnTo>
                  <a:pt x="86" y="19"/>
                </a:lnTo>
                <a:lnTo>
                  <a:pt x="86" y="21"/>
                </a:lnTo>
                <a:lnTo>
                  <a:pt x="96" y="21"/>
                </a:lnTo>
                <a:lnTo>
                  <a:pt x="96" y="23"/>
                </a:lnTo>
                <a:lnTo>
                  <a:pt x="100" y="23"/>
                </a:lnTo>
                <a:lnTo>
                  <a:pt x="101" y="27"/>
                </a:lnTo>
                <a:lnTo>
                  <a:pt x="107" y="27"/>
                </a:lnTo>
                <a:lnTo>
                  <a:pt x="109" y="31"/>
                </a:lnTo>
                <a:lnTo>
                  <a:pt x="111" y="31"/>
                </a:lnTo>
                <a:lnTo>
                  <a:pt x="113" y="35"/>
                </a:lnTo>
                <a:lnTo>
                  <a:pt x="115" y="35"/>
                </a:lnTo>
                <a:lnTo>
                  <a:pt x="117" y="38"/>
                </a:lnTo>
                <a:lnTo>
                  <a:pt x="117" y="42"/>
                </a:lnTo>
                <a:lnTo>
                  <a:pt x="119" y="42"/>
                </a:lnTo>
                <a:lnTo>
                  <a:pt x="121" y="46"/>
                </a:lnTo>
                <a:lnTo>
                  <a:pt x="123" y="50"/>
                </a:lnTo>
                <a:lnTo>
                  <a:pt x="123" y="54"/>
                </a:lnTo>
                <a:lnTo>
                  <a:pt x="124" y="54"/>
                </a:lnTo>
                <a:lnTo>
                  <a:pt x="124" y="59"/>
                </a:lnTo>
                <a:lnTo>
                  <a:pt x="126" y="59"/>
                </a:lnTo>
                <a:lnTo>
                  <a:pt x="126" y="69"/>
                </a:lnTo>
                <a:lnTo>
                  <a:pt x="128" y="69"/>
                </a:lnTo>
                <a:lnTo>
                  <a:pt x="128" y="100"/>
                </a:lnTo>
                <a:lnTo>
                  <a:pt x="126" y="100"/>
                </a:lnTo>
                <a:lnTo>
                  <a:pt x="126" y="111"/>
                </a:lnTo>
                <a:lnTo>
                  <a:pt x="124" y="111"/>
                </a:lnTo>
                <a:lnTo>
                  <a:pt x="124" y="117"/>
                </a:lnTo>
                <a:lnTo>
                  <a:pt x="123" y="117"/>
                </a:lnTo>
                <a:lnTo>
                  <a:pt x="123" y="123"/>
                </a:lnTo>
                <a:lnTo>
                  <a:pt x="119" y="124"/>
                </a:lnTo>
                <a:lnTo>
                  <a:pt x="119" y="126"/>
                </a:lnTo>
                <a:lnTo>
                  <a:pt x="117" y="126"/>
                </a:lnTo>
                <a:lnTo>
                  <a:pt x="117" y="132"/>
                </a:lnTo>
                <a:lnTo>
                  <a:pt x="113" y="134"/>
                </a:lnTo>
                <a:lnTo>
                  <a:pt x="113" y="136"/>
                </a:lnTo>
                <a:lnTo>
                  <a:pt x="109" y="138"/>
                </a:lnTo>
                <a:lnTo>
                  <a:pt x="109" y="140"/>
                </a:lnTo>
                <a:lnTo>
                  <a:pt x="105" y="142"/>
                </a:lnTo>
                <a:lnTo>
                  <a:pt x="101" y="142"/>
                </a:lnTo>
                <a:lnTo>
                  <a:pt x="101" y="144"/>
                </a:lnTo>
                <a:lnTo>
                  <a:pt x="98" y="145"/>
                </a:lnTo>
                <a:lnTo>
                  <a:pt x="94" y="147"/>
                </a:lnTo>
                <a:lnTo>
                  <a:pt x="86" y="147"/>
                </a:lnTo>
                <a:lnTo>
                  <a:pt x="86" y="149"/>
                </a:lnTo>
                <a:lnTo>
                  <a:pt x="63" y="149"/>
                </a:lnTo>
                <a:lnTo>
                  <a:pt x="63" y="147"/>
                </a:lnTo>
                <a:lnTo>
                  <a:pt x="56" y="147"/>
                </a:lnTo>
                <a:lnTo>
                  <a:pt x="56" y="145"/>
                </a:lnTo>
                <a:lnTo>
                  <a:pt x="50" y="145"/>
                </a:lnTo>
                <a:lnTo>
                  <a:pt x="48" y="142"/>
                </a:lnTo>
                <a:lnTo>
                  <a:pt x="44" y="142"/>
                </a:lnTo>
                <a:lnTo>
                  <a:pt x="42" y="138"/>
                </a:lnTo>
                <a:lnTo>
                  <a:pt x="40" y="138"/>
                </a:lnTo>
                <a:lnTo>
                  <a:pt x="38" y="134"/>
                </a:lnTo>
                <a:lnTo>
                  <a:pt x="36" y="134"/>
                </a:lnTo>
                <a:lnTo>
                  <a:pt x="34" y="130"/>
                </a:lnTo>
                <a:lnTo>
                  <a:pt x="33" y="130"/>
                </a:lnTo>
                <a:lnTo>
                  <a:pt x="33" y="124"/>
                </a:lnTo>
                <a:lnTo>
                  <a:pt x="31" y="124"/>
                </a:lnTo>
                <a:lnTo>
                  <a:pt x="29" y="121"/>
                </a:lnTo>
                <a:lnTo>
                  <a:pt x="29" y="117"/>
                </a:lnTo>
                <a:lnTo>
                  <a:pt x="27" y="117"/>
                </a:lnTo>
                <a:lnTo>
                  <a:pt x="27" y="111"/>
                </a:lnTo>
                <a:lnTo>
                  <a:pt x="25" y="111"/>
                </a:lnTo>
                <a:lnTo>
                  <a:pt x="25" y="100"/>
                </a:lnTo>
                <a:lnTo>
                  <a:pt x="23" y="100"/>
                </a:lnTo>
                <a:lnTo>
                  <a:pt x="23" y="69"/>
                </a:lnTo>
                <a:lnTo>
                  <a:pt x="25" y="69"/>
                </a:lnTo>
                <a:lnTo>
                  <a:pt x="25" y="59"/>
                </a:lnTo>
                <a:lnTo>
                  <a:pt x="27" y="59"/>
                </a:lnTo>
                <a:lnTo>
                  <a:pt x="27" y="54"/>
                </a:lnTo>
                <a:lnTo>
                  <a:pt x="29" y="54"/>
                </a:lnTo>
                <a:lnTo>
                  <a:pt x="29" y="48"/>
                </a:lnTo>
                <a:lnTo>
                  <a:pt x="31" y="48"/>
                </a:lnTo>
                <a:lnTo>
                  <a:pt x="31" y="44"/>
                </a:lnTo>
                <a:lnTo>
                  <a:pt x="33" y="44"/>
                </a:lnTo>
                <a:lnTo>
                  <a:pt x="33" y="40"/>
                </a:lnTo>
                <a:lnTo>
                  <a:pt x="34" y="40"/>
                </a:lnTo>
                <a:lnTo>
                  <a:pt x="34" y="36"/>
                </a:lnTo>
                <a:lnTo>
                  <a:pt x="38" y="35"/>
                </a:lnTo>
                <a:lnTo>
                  <a:pt x="38" y="33"/>
                </a:lnTo>
                <a:lnTo>
                  <a:pt x="42" y="31"/>
                </a:lnTo>
                <a:lnTo>
                  <a:pt x="42" y="29"/>
                </a:lnTo>
                <a:lnTo>
                  <a:pt x="46" y="27"/>
                </a:lnTo>
                <a:lnTo>
                  <a:pt x="50" y="25"/>
                </a:lnTo>
                <a:lnTo>
                  <a:pt x="50" y="23"/>
                </a:lnTo>
                <a:lnTo>
                  <a:pt x="56" y="23"/>
                </a:lnTo>
                <a:lnTo>
                  <a:pt x="56" y="21"/>
                </a:lnTo>
                <a:lnTo>
                  <a:pt x="63" y="21"/>
                </a:lnTo>
                <a:lnTo>
                  <a:pt x="63" y="19"/>
                </a:lnTo>
                <a:lnTo>
                  <a:pt x="126" y="19"/>
                </a:lnTo>
                <a:lnTo>
                  <a:pt x="124" y="15"/>
                </a:lnTo>
                <a:lnTo>
                  <a:pt x="123" y="15"/>
                </a:lnTo>
                <a:lnTo>
                  <a:pt x="121" y="12"/>
                </a:lnTo>
                <a:lnTo>
                  <a:pt x="117" y="12"/>
                </a:lnTo>
                <a:lnTo>
                  <a:pt x="117" y="10"/>
                </a:lnTo>
                <a:lnTo>
                  <a:pt x="113" y="10"/>
                </a:lnTo>
                <a:lnTo>
                  <a:pt x="113" y="8"/>
                </a:lnTo>
                <a:lnTo>
                  <a:pt x="107" y="8"/>
                </a:lnTo>
                <a:lnTo>
                  <a:pt x="107" y="6"/>
                </a:lnTo>
                <a:lnTo>
                  <a:pt x="103" y="6"/>
                </a:lnTo>
                <a:lnTo>
                  <a:pt x="103" y="4"/>
                </a:lnTo>
                <a:lnTo>
                  <a:pt x="96" y="4"/>
                </a:lnTo>
                <a:lnTo>
                  <a:pt x="96" y="2"/>
                </a:lnTo>
                <a:lnTo>
                  <a:pt x="88" y="2"/>
                </a:lnTo>
                <a:lnTo>
                  <a:pt x="88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33"/>
          <p:cNvSpPr>
            <a:spLocks/>
          </p:cNvSpPr>
          <p:nvPr/>
        </p:nvSpPr>
        <p:spPr bwMode="auto">
          <a:xfrm>
            <a:off x="8669246" y="4467308"/>
            <a:ext cx="84137" cy="104775"/>
          </a:xfrm>
          <a:custGeom>
            <a:avLst/>
            <a:gdLst>
              <a:gd name="T0" fmla="*/ 61 w 105"/>
              <a:gd name="T1" fmla="*/ 0 h 132"/>
              <a:gd name="T2" fmla="*/ 69 w 105"/>
              <a:gd name="T3" fmla="*/ 2 h 132"/>
              <a:gd name="T4" fmla="*/ 75 w 105"/>
              <a:gd name="T5" fmla="*/ 4 h 132"/>
              <a:gd name="T6" fmla="*/ 82 w 105"/>
              <a:gd name="T7" fmla="*/ 8 h 132"/>
              <a:gd name="T8" fmla="*/ 94 w 105"/>
              <a:gd name="T9" fmla="*/ 23 h 132"/>
              <a:gd name="T10" fmla="*/ 100 w 105"/>
              <a:gd name="T11" fmla="*/ 31 h 132"/>
              <a:gd name="T12" fmla="*/ 101 w 105"/>
              <a:gd name="T13" fmla="*/ 37 h 132"/>
              <a:gd name="T14" fmla="*/ 103 w 105"/>
              <a:gd name="T15" fmla="*/ 42 h 132"/>
              <a:gd name="T16" fmla="*/ 105 w 105"/>
              <a:gd name="T17" fmla="*/ 52 h 132"/>
              <a:gd name="T18" fmla="*/ 103 w 105"/>
              <a:gd name="T19" fmla="*/ 84 h 132"/>
              <a:gd name="T20" fmla="*/ 101 w 105"/>
              <a:gd name="T21" fmla="*/ 94 h 132"/>
              <a:gd name="T22" fmla="*/ 100 w 105"/>
              <a:gd name="T23" fmla="*/ 100 h 132"/>
              <a:gd name="T24" fmla="*/ 96 w 105"/>
              <a:gd name="T25" fmla="*/ 107 h 132"/>
              <a:gd name="T26" fmla="*/ 94 w 105"/>
              <a:gd name="T27" fmla="*/ 113 h 132"/>
              <a:gd name="T28" fmla="*/ 78 w 105"/>
              <a:gd name="T29" fmla="*/ 125 h 132"/>
              <a:gd name="T30" fmla="*/ 73 w 105"/>
              <a:gd name="T31" fmla="*/ 128 h 132"/>
              <a:gd name="T32" fmla="*/ 63 w 105"/>
              <a:gd name="T33" fmla="*/ 130 h 132"/>
              <a:gd name="T34" fmla="*/ 42 w 105"/>
              <a:gd name="T35" fmla="*/ 132 h 132"/>
              <a:gd name="T36" fmla="*/ 34 w 105"/>
              <a:gd name="T37" fmla="*/ 130 h 132"/>
              <a:gd name="T38" fmla="*/ 31 w 105"/>
              <a:gd name="T39" fmla="*/ 128 h 132"/>
              <a:gd name="T40" fmla="*/ 25 w 105"/>
              <a:gd name="T41" fmla="*/ 125 h 132"/>
              <a:gd name="T42" fmla="*/ 10 w 105"/>
              <a:gd name="T43" fmla="*/ 111 h 132"/>
              <a:gd name="T44" fmla="*/ 6 w 105"/>
              <a:gd name="T45" fmla="*/ 104 h 132"/>
              <a:gd name="T46" fmla="*/ 4 w 105"/>
              <a:gd name="T47" fmla="*/ 98 h 132"/>
              <a:gd name="T48" fmla="*/ 2 w 105"/>
              <a:gd name="T49" fmla="*/ 92 h 132"/>
              <a:gd name="T50" fmla="*/ 0 w 105"/>
              <a:gd name="T51" fmla="*/ 81 h 132"/>
              <a:gd name="T52" fmla="*/ 2 w 105"/>
              <a:gd name="T53" fmla="*/ 48 h 132"/>
              <a:gd name="T54" fmla="*/ 4 w 105"/>
              <a:gd name="T55" fmla="*/ 39 h 132"/>
              <a:gd name="T56" fmla="*/ 6 w 105"/>
              <a:gd name="T57" fmla="*/ 33 h 132"/>
              <a:gd name="T58" fmla="*/ 8 w 105"/>
              <a:gd name="T59" fmla="*/ 27 h 132"/>
              <a:gd name="T60" fmla="*/ 10 w 105"/>
              <a:gd name="T61" fmla="*/ 23 h 132"/>
              <a:gd name="T62" fmla="*/ 23 w 105"/>
              <a:gd name="T63" fmla="*/ 8 h 132"/>
              <a:gd name="T64" fmla="*/ 27 w 105"/>
              <a:gd name="T65" fmla="*/ 6 h 132"/>
              <a:gd name="T66" fmla="*/ 33 w 105"/>
              <a:gd name="T67" fmla="*/ 4 h 132"/>
              <a:gd name="T68" fmla="*/ 40 w 105"/>
              <a:gd name="T69" fmla="*/ 2 h 132"/>
              <a:gd name="T70" fmla="*/ 52 w 105"/>
              <a:gd name="T7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132">
                <a:moveTo>
                  <a:pt x="52" y="0"/>
                </a:moveTo>
                <a:lnTo>
                  <a:pt x="61" y="0"/>
                </a:lnTo>
                <a:lnTo>
                  <a:pt x="63" y="2"/>
                </a:lnTo>
                <a:lnTo>
                  <a:pt x="69" y="2"/>
                </a:lnTo>
                <a:lnTo>
                  <a:pt x="73" y="4"/>
                </a:lnTo>
                <a:lnTo>
                  <a:pt x="75" y="4"/>
                </a:lnTo>
                <a:lnTo>
                  <a:pt x="78" y="8"/>
                </a:lnTo>
                <a:lnTo>
                  <a:pt x="82" y="8"/>
                </a:lnTo>
                <a:lnTo>
                  <a:pt x="94" y="19"/>
                </a:lnTo>
                <a:lnTo>
                  <a:pt x="94" y="23"/>
                </a:lnTo>
                <a:lnTo>
                  <a:pt x="98" y="27"/>
                </a:lnTo>
                <a:lnTo>
                  <a:pt x="100" y="31"/>
                </a:lnTo>
                <a:lnTo>
                  <a:pt x="100" y="33"/>
                </a:lnTo>
                <a:lnTo>
                  <a:pt x="101" y="37"/>
                </a:lnTo>
                <a:lnTo>
                  <a:pt x="101" y="39"/>
                </a:lnTo>
                <a:lnTo>
                  <a:pt x="103" y="42"/>
                </a:lnTo>
                <a:lnTo>
                  <a:pt x="103" y="48"/>
                </a:lnTo>
                <a:lnTo>
                  <a:pt x="105" y="52"/>
                </a:lnTo>
                <a:lnTo>
                  <a:pt x="105" y="81"/>
                </a:lnTo>
                <a:lnTo>
                  <a:pt x="103" y="84"/>
                </a:lnTo>
                <a:lnTo>
                  <a:pt x="103" y="92"/>
                </a:lnTo>
                <a:lnTo>
                  <a:pt x="101" y="94"/>
                </a:lnTo>
                <a:lnTo>
                  <a:pt x="101" y="98"/>
                </a:lnTo>
                <a:lnTo>
                  <a:pt x="100" y="100"/>
                </a:lnTo>
                <a:lnTo>
                  <a:pt x="100" y="104"/>
                </a:lnTo>
                <a:lnTo>
                  <a:pt x="96" y="107"/>
                </a:lnTo>
                <a:lnTo>
                  <a:pt x="94" y="111"/>
                </a:lnTo>
                <a:lnTo>
                  <a:pt x="94" y="113"/>
                </a:lnTo>
                <a:lnTo>
                  <a:pt x="82" y="125"/>
                </a:lnTo>
                <a:lnTo>
                  <a:pt x="78" y="125"/>
                </a:lnTo>
                <a:lnTo>
                  <a:pt x="75" y="128"/>
                </a:lnTo>
                <a:lnTo>
                  <a:pt x="73" y="128"/>
                </a:lnTo>
                <a:lnTo>
                  <a:pt x="69" y="130"/>
                </a:lnTo>
                <a:lnTo>
                  <a:pt x="63" y="130"/>
                </a:lnTo>
                <a:lnTo>
                  <a:pt x="61" y="132"/>
                </a:lnTo>
                <a:lnTo>
                  <a:pt x="42" y="132"/>
                </a:lnTo>
                <a:lnTo>
                  <a:pt x="40" y="130"/>
                </a:lnTo>
                <a:lnTo>
                  <a:pt x="34" y="130"/>
                </a:lnTo>
                <a:lnTo>
                  <a:pt x="33" y="128"/>
                </a:lnTo>
                <a:lnTo>
                  <a:pt x="31" y="128"/>
                </a:lnTo>
                <a:lnTo>
                  <a:pt x="27" y="127"/>
                </a:lnTo>
                <a:lnTo>
                  <a:pt x="25" y="125"/>
                </a:lnTo>
                <a:lnTo>
                  <a:pt x="23" y="125"/>
                </a:lnTo>
                <a:lnTo>
                  <a:pt x="10" y="111"/>
                </a:lnTo>
                <a:lnTo>
                  <a:pt x="10" y="107"/>
                </a:lnTo>
                <a:lnTo>
                  <a:pt x="6" y="104"/>
                </a:lnTo>
                <a:lnTo>
                  <a:pt x="6" y="100"/>
                </a:lnTo>
                <a:lnTo>
                  <a:pt x="4" y="98"/>
                </a:lnTo>
                <a:lnTo>
                  <a:pt x="4" y="94"/>
                </a:lnTo>
                <a:lnTo>
                  <a:pt x="2" y="92"/>
                </a:lnTo>
                <a:lnTo>
                  <a:pt x="2" y="84"/>
                </a:lnTo>
                <a:lnTo>
                  <a:pt x="0" y="81"/>
                </a:lnTo>
                <a:lnTo>
                  <a:pt x="0" y="52"/>
                </a:lnTo>
                <a:lnTo>
                  <a:pt x="2" y="48"/>
                </a:lnTo>
                <a:lnTo>
                  <a:pt x="2" y="42"/>
                </a:lnTo>
                <a:lnTo>
                  <a:pt x="4" y="39"/>
                </a:lnTo>
                <a:lnTo>
                  <a:pt x="4" y="37"/>
                </a:lnTo>
                <a:lnTo>
                  <a:pt x="6" y="33"/>
                </a:lnTo>
                <a:lnTo>
                  <a:pt x="6" y="31"/>
                </a:lnTo>
                <a:lnTo>
                  <a:pt x="8" y="27"/>
                </a:lnTo>
                <a:lnTo>
                  <a:pt x="10" y="25"/>
                </a:lnTo>
                <a:lnTo>
                  <a:pt x="10" y="23"/>
                </a:lnTo>
                <a:lnTo>
                  <a:pt x="11" y="19"/>
                </a:lnTo>
                <a:lnTo>
                  <a:pt x="23" y="8"/>
                </a:lnTo>
                <a:lnTo>
                  <a:pt x="25" y="8"/>
                </a:lnTo>
                <a:lnTo>
                  <a:pt x="27" y="6"/>
                </a:lnTo>
                <a:lnTo>
                  <a:pt x="31" y="4"/>
                </a:lnTo>
                <a:lnTo>
                  <a:pt x="33" y="4"/>
                </a:lnTo>
                <a:lnTo>
                  <a:pt x="34" y="2"/>
                </a:lnTo>
                <a:lnTo>
                  <a:pt x="40" y="2"/>
                </a:lnTo>
                <a:lnTo>
                  <a:pt x="4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Freeform 134"/>
          <p:cNvSpPr>
            <a:spLocks/>
          </p:cNvSpPr>
          <p:nvPr/>
        </p:nvSpPr>
        <p:spPr bwMode="auto">
          <a:xfrm>
            <a:off x="8651782" y="4453020"/>
            <a:ext cx="120650" cy="133350"/>
          </a:xfrm>
          <a:custGeom>
            <a:avLst/>
            <a:gdLst>
              <a:gd name="T0" fmla="*/ 61 w 151"/>
              <a:gd name="T1" fmla="*/ 0 h 168"/>
              <a:gd name="T2" fmla="*/ 54 w 151"/>
              <a:gd name="T3" fmla="*/ 2 h 168"/>
              <a:gd name="T4" fmla="*/ 48 w 151"/>
              <a:gd name="T5" fmla="*/ 4 h 168"/>
              <a:gd name="T6" fmla="*/ 40 w 151"/>
              <a:gd name="T7" fmla="*/ 8 h 168"/>
              <a:gd name="T8" fmla="*/ 34 w 151"/>
              <a:gd name="T9" fmla="*/ 10 h 168"/>
              <a:gd name="T10" fmla="*/ 23 w 151"/>
              <a:gd name="T11" fmla="*/ 19 h 168"/>
              <a:gd name="T12" fmla="*/ 17 w 151"/>
              <a:gd name="T13" fmla="*/ 25 h 168"/>
              <a:gd name="T14" fmla="*/ 13 w 151"/>
              <a:gd name="T15" fmla="*/ 31 h 168"/>
              <a:gd name="T16" fmla="*/ 10 w 151"/>
              <a:gd name="T17" fmla="*/ 36 h 168"/>
              <a:gd name="T18" fmla="*/ 6 w 151"/>
              <a:gd name="T19" fmla="*/ 44 h 168"/>
              <a:gd name="T20" fmla="*/ 4 w 151"/>
              <a:gd name="T21" fmla="*/ 52 h 168"/>
              <a:gd name="T22" fmla="*/ 2 w 151"/>
              <a:gd name="T23" fmla="*/ 59 h 168"/>
              <a:gd name="T24" fmla="*/ 0 w 151"/>
              <a:gd name="T25" fmla="*/ 69 h 168"/>
              <a:gd name="T26" fmla="*/ 2 w 151"/>
              <a:gd name="T27" fmla="*/ 103 h 168"/>
              <a:gd name="T28" fmla="*/ 4 w 151"/>
              <a:gd name="T29" fmla="*/ 111 h 168"/>
              <a:gd name="T30" fmla="*/ 6 w 151"/>
              <a:gd name="T31" fmla="*/ 121 h 168"/>
              <a:gd name="T32" fmla="*/ 8 w 151"/>
              <a:gd name="T33" fmla="*/ 128 h 168"/>
              <a:gd name="T34" fmla="*/ 11 w 151"/>
              <a:gd name="T35" fmla="*/ 134 h 168"/>
              <a:gd name="T36" fmla="*/ 15 w 151"/>
              <a:gd name="T37" fmla="*/ 142 h 168"/>
              <a:gd name="T38" fmla="*/ 19 w 151"/>
              <a:gd name="T39" fmla="*/ 147 h 168"/>
              <a:gd name="T40" fmla="*/ 25 w 151"/>
              <a:gd name="T41" fmla="*/ 151 h 168"/>
              <a:gd name="T42" fmla="*/ 31 w 151"/>
              <a:gd name="T43" fmla="*/ 155 h 168"/>
              <a:gd name="T44" fmla="*/ 36 w 151"/>
              <a:gd name="T45" fmla="*/ 159 h 168"/>
              <a:gd name="T46" fmla="*/ 44 w 151"/>
              <a:gd name="T47" fmla="*/ 163 h 168"/>
              <a:gd name="T48" fmla="*/ 50 w 151"/>
              <a:gd name="T49" fmla="*/ 165 h 168"/>
              <a:gd name="T50" fmla="*/ 57 w 151"/>
              <a:gd name="T51" fmla="*/ 166 h 168"/>
              <a:gd name="T52" fmla="*/ 88 w 151"/>
              <a:gd name="T53" fmla="*/ 168 h 168"/>
              <a:gd name="T54" fmla="*/ 96 w 151"/>
              <a:gd name="T55" fmla="*/ 166 h 168"/>
              <a:gd name="T56" fmla="*/ 103 w 151"/>
              <a:gd name="T57" fmla="*/ 165 h 168"/>
              <a:gd name="T58" fmla="*/ 111 w 151"/>
              <a:gd name="T59" fmla="*/ 161 h 168"/>
              <a:gd name="T60" fmla="*/ 117 w 151"/>
              <a:gd name="T61" fmla="*/ 157 h 168"/>
              <a:gd name="T62" fmla="*/ 123 w 151"/>
              <a:gd name="T63" fmla="*/ 153 h 168"/>
              <a:gd name="T64" fmla="*/ 136 w 151"/>
              <a:gd name="T65" fmla="*/ 142 h 168"/>
              <a:gd name="T66" fmla="*/ 140 w 151"/>
              <a:gd name="T67" fmla="*/ 134 h 168"/>
              <a:gd name="T68" fmla="*/ 144 w 151"/>
              <a:gd name="T69" fmla="*/ 128 h 168"/>
              <a:gd name="T70" fmla="*/ 146 w 151"/>
              <a:gd name="T71" fmla="*/ 121 h 168"/>
              <a:gd name="T72" fmla="*/ 147 w 151"/>
              <a:gd name="T73" fmla="*/ 111 h 168"/>
              <a:gd name="T74" fmla="*/ 149 w 151"/>
              <a:gd name="T75" fmla="*/ 103 h 168"/>
              <a:gd name="T76" fmla="*/ 151 w 151"/>
              <a:gd name="T77" fmla="*/ 69 h 168"/>
              <a:gd name="T78" fmla="*/ 149 w 151"/>
              <a:gd name="T79" fmla="*/ 59 h 168"/>
              <a:gd name="T80" fmla="*/ 147 w 151"/>
              <a:gd name="T81" fmla="*/ 52 h 168"/>
              <a:gd name="T82" fmla="*/ 146 w 151"/>
              <a:gd name="T83" fmla="*/ 44 h 168"/>
              <a:gd name="T84" fmla="*/ 142 w 151"/>
              <a:gd name="T85" fmla="*/ 36 h 168"/>
              <a:gd name="T86" fmla="*/ 138 w 151"/>
              <a:gd name="T87" fmla="*/ 31 h 168"/>
              <a:gd name="T88" fmla="*/ 121 w 151"/>
              <a:gd name="T89" fmla="*/ 12 h 168"/>
              <a:gd name="T90" fmla="*/ 113 w 151"/>
              <a:gd name="T91" fmla="*/ 8 h 168"/>
              <a:gd name="T92" fmla="*/ 107 w 151"/>
              <a:gd name="T93" fmla="*/ 6 h 168"/>
              <a:gd name="T94" fmla="*/ 100 w 151"/>
              <a:gd name="T95" fmla="*/ 4 h 168"/>
              <a:gd name="T96" fmla="*/ 92 w 151"/>
              <a:gd name="T97" fmla="*/ 2 h 168"/>
              <a:gd name="T98" fmla="*/ 75 w 151"/>
              <a:gd name="T9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" h="168">
                <a:moveTo>
                  <a:pt x="75" y="0"/>
                </a:moveTo>
                <a:lnTo>
                  <a:pt x="61" y="0"/>
                </a:lnTo>
                <a:lnTo>
                  <a:pt x="57" y="2"/>
                </a:lnTo>
                <a:lnTo>
                  <a:pt x="54" y="2"/>
                </a:lnTo>
                <a:lnTo>
                  <a:pt x="50" y="4"/>
                </a:lnTo>
                <a:lnTo>
                  <a:pt x="48" y="4"/>
                </a:lnTo>
                <a:lnTo>
                  <a:pt x="44" y="6"/>
                </a:lnTo>
                <a:lnTo>
                  <a:pt x="40" y="8"/>
                </a:lnTo>
                <a:lnTo>
                  <a:pt x="36" y="8"/>
                </a:lnTo>
                <a:lnTo>
                  <a:pt x="34" y="10"/>
                </a:lnTo>
                <a:lnTo>
                  <a:pt x="31" y="12"/>
                </a:lnTo>
                <a:lnTo>
                  <a:pt x="23" y="19"/>
                </a:lnTo>
                <a:lnTo>
                  <a:pt x="19" y="21"/>
                </a:lnTo>
                <a:lnTo>
                  <a:pt x="17" y="25"/>
                </a:lnTo>
                <a:lnTo>
                  <a:pt x="15" y="27"/>
                </a:lnTo>
                <a:lnTo>
                  <a:pt x="13" y="31"/>
                </a:lnTo>
                <a:lnTo>
                  <a:pt x="11" y="33"/>
                </a:lnTo>
                <a:lnTo>
                  <a:pt x="10" y="36"/>
                </a:lnTo>
                <a:lnTo>
                  <a:pt x="8" y="40"/>
                </a:lnTo>
                <a:lnTo>
                  <a:pt x="6" y="44"/>
                </a:lnTo>
                <a:lnTo>
                  <a:pt x="6" y="48"/>
                </a:lnTo>
                <a:lnTo>
                  <a:pt x="4" y="52"/>
                </a:lnTo>
                <a:lnTo>
                  <a:pt x="4" y="56"/>
                </a:lnTo>
                <a:lnTo>
                  <a:pt x="2" y="59"/>
                </a:lnTo>
                <a:lnTo>
                  <a:pt x="2" y="65"/>
                </a:lnTo>
                <a:lnTo>
                  <a:pt x="0" y="69"/>
                </a:lnTo>
                <a:lnTo>
                  <a:pt x="0" y="100"/>
                </a:lnTo>
                <a:lnTo>
                  <a:pt x="2" y="103"/>
                </a:lnTo>
                <a:lnTo>
                  <a:pt x="2" y="107"/>
                </a:lnTo>
                <a:lnTo>
                  <a:pt x="4" y="111"/>
                </a:lnTo>
                <a:lnTo>
                  <a:pt x="4" y="117"/>
                </a:lnTo>
                <a:lnTo>
                  <a:pt x="6" y="121"/>
                </a:lnTo>
                <a:lnTo>
                  <a:pt x="6" y="124"/>
                </a:lnTo>
                <a:lnTo>
                  <a:pt x="8" y="128"/>
                </a:lnTo>
                <a:lnTo>
                  <a:pt x="10" y="130"/>
                </a:lnTo>
                <a:lnTo>
                  <a:pt x="11" y="134"/>
                </a:lnTo>
                <a:lnTo>
                  <a:pt x="13" y="138"/>
                </a:lnTo>
                <a:lnTo>
                  <a:pt x="15" y="142"/>
                </a:lnTo>
                <a:lnTo>
                  <a:pt x="17" y="144"/>
                </a:lnTo>
                <a:lnTo>
                  <a:pt x="19" y="147"/>
                </a:lnTo>
                <a:lnTo>
                  <a:pt x="23" y="149"/>
                </a:lnTo>
                <a:lnTo>
                  <a:pt x="25" y="151"/>
                </a:lnTo>
                <a:lnTo>
                  <a:pt x="29" y="153"/>
                </a:lnTo>
                <a:lnTo>
                  <a:pt x="31" y="155"/>
                </a:lnTo>
                <a:lnTo>
                  <a:pt x="34" y="157"/>
                </a:lnTo>
                <a:lnTo>
                  <a:pt x="36" y="159"/>
                </a:lnTo>
                <a:lnTo>
                  <a:pt x="40" y="161"/>
                </a:lnTo>
                <a:lnTo>
                  <a:pt x="44" y="163"/>
                </a:lnTo>
                <a:lnTo>
                  <a:pt x="48" y="165"/>
                </a:lnTo>
                <a:lnTo>
                  <a:pt x="50" y="165"/>
                </a:lnTo>
                <a:lnTo>
                  <a:pt x="54" y="166"/>
                </a:lnTo>
                <a:lnTo>
                  <a:pt x="57" y="166"/>
                </a:lnTo>
                <a:lnTo>
                  <a:pt x="61" y="168"/>
                </a:lnTo>
                <a:lnTo>
                  <a:pt x="88" y="168"/>
                </a:lnTo>
                <a:lnTo>
                  <a:pt x="92" y="166"/>
                </a:lnTo>
                <a:lnTo>
                  <a:pt x="96" y="166"/>
                </a:lnTo>
                <a:lnTo>
                  <a:pt x="100" y="165"/>
                </a:lnTo>
                <a:lnTo>
                  <a:pt x="103" y="165"/>
                </a:lnTo>
                <a:lnTo>
                  <a:pt x="107" y="163"/>
                </a:lnTo>
                <a:lnTo>
                  <a:pt x="111" y="161"/>
                </a:lnTo>
                <a:lnTo>
                  <a:pt x="113" y="159"/>
                </a:lnTo>
                <a:lnTo>
                  <a:pt x="117" y="157"/>
                </a:lnTo>
                <a:lnTo>
                  <a:pt x="121" y="155"/>
                </a:lnTo>
                <a:lnTo>
                  <a:pt x="123" y="153"/>
                </a:lnTo>
                <a:lnTo>
                  <a:pt x="126" y="151"/>
                </a:lnTo>
                <a:lnTo>
                  <a:pt x="136" y="142"/>
                </a:lnTo>
                <a:lnTo>
                  <a:pt x="138" y="138"/>
                </a:lnTo>
                <a:lnTo>
                  <a:pt x="140" y="134"/>
                </a:lnTo>
                <a:lnTo>
                  <a:pt x="142" y="130"/>
                </a:lnTo>
                <a:lnTo>
                  <a:pt x="144" y="128"/>
                </a:lnTo>
                <a:lnTo>
                  <a:pt x="146" y="124"/>
                </a:lnTo>
                <a:lnTo>
                  <a:pt x="146" y="121"/>
                </a:lnTo>
                <a:lnTo>
                  <a:pt x="147" y="117"/>
                </a:lnTo>
                <a:lnTo>
                  <a:pt x="147" y="111"/>
                </a:lnTo>
                <a:lnTo>
                  <a:pt x="149" y="107"/>
                </a:lnTo>
                <a:lnTo>
                  <a:pt x="149" y="103"/>
                </a:lnTo>
                <a:lnTo>
                  <a:pt x="151" y="100"/>
                </a:lnTo>
                <a:lnTo>
                  <a:pt x="151" y="69"/>
                </a:lnTo>
                <a:lnTo>
                  <a:pt x="149" y="65"/>
                </a:lnTo>
                <a:lnTo>
                  <a:pt x="149" y="59"/>
                </a:lnTo>
                <a:lnTo>
                  <a:pt x="147" y="56"/>
                </a:lnTo>
                <a:lnTo>
                  <a:pt x="147" y="52"/>
                </a:lnTo>
                <a:lnTo>
                  <a:pt x="146" y="48"/>
                </a:lnTo>
                <a:lnTo>
                  <a:pt x="146" y="44"/>
                </a:lnTo>
                <a:lnTo>
                  <a:pt x="144" y="40"/>
                </a:lnTo>
                <a:lnTo>
                  <a:pt x="142" y="36"/>
                </a:lnTo>
                <a:lnTo>
                  <a:pt x="140" y="33"/>
                </a:lnTo>
                <a:lnTo>
                  <a:pt x="138" y="31"/>
                </a:lnTo>
                <a:lnTo>
                  <a:pt x="136" y="27"/>
                </a:lnTo>
                <a:lnTo>
                  <a:pt x="121" y="12"/>
                </a:lnTo>
                <a:lnTo>
                  <a:pt x="117" y="10"/>
                </a:lnTo>
                <a:lnTo>
                  <a:pt x="113" y="8"/>
                </a:lnTo>
                <a:lnTo>
                  <a:pt x="111" y="8"/>
                </a:lnTo>
                <a:lnTo>
                  <a:pt x="107" y="6"/>
                </a:lnTo>
                <a:lnTo>
                  <a:pt x="103" y="4"/>
                </a:lnTo>
                <a:lnTo>
                  <a:pt x="100" y="4"/>
                </a:lnTo>
                <a:lnTo>
                  <a:pt x="96" y="2"/>
                </a:lnTo>
                <a:lnTo>
                  <a:pt x="92" y="2"/>
                </a:lnTo>
                <a:lnTo>
                  <a:pt x="88" y="0"/>
                </a:lnTo>
                <a:lnTo>
                  <a:pt x="7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 Box 135"/>
          <p:cNvSpPr txBox="1">
            <a:spLocks noChangeArrowheads="1"/>
          </p:cNvSpPr>
          <p:nvPr/>
        </p:nvSpPr>
        <p:spPr bwMode="auto">
          <a:xfrm>
            <a:off x="6027645" y="5422982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FG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849518" y="1350652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Adjust pass flows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and fuel gas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367829" y="1249270"/>
            <a:ext cx="2313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To control combined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Flowrate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Temperature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559205" y="5137766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Adjust for changes to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inlet temperatures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401673" y="232577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Don’t let tubeskins get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too hot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447589" y="5107755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Keep the pass outlet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temperatures the same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6891" y="2349066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0056891" y="1803268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0055976" y="5259747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(4)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0056891" y="1480188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799839" y="1973443"/>
            <a:ext cx="238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MVs</a:t>
            </a:r>
          </a:p>
          <a:p>
            <a:r>
              <a:rPr lang="en-US" dirty="0"/>
              <a:t>(Manipulated</a:t>
            </a:r>
          </a:p>
          <a:p>
            <a:r>
              <a:rPr lang="en-US" dirty="0"/>
              <a:t>Variables)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822764" y="5770493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DVs</a:t>
            </a:r>
          </a:p>
          <a:p>
            <a:r>
              <a:rPr lang="en-US" dirty="0"/>
              <a:t>(Disturbance</a:t>
            </a:r>
          </a:p>
          <a:p>
            <a:r>
              <a:rPr lang="en-US" dirty="0"/>
              <a:t>Variables)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163673" y="2847561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CVs</a:t>
            </a:r>
          </a:p>
          <a:p>
            <a:r>
              <a:rPr lang="en-US" dirty="0"/>
              <a:t>(Controlled</a:t>
            </a:r>
          </a:p>
          <a:p>
            <a:r>
              <a:rPr lang="en-US" dirty="0"/>
              <a:t>Variables)</a:t>
            </a:r>
          </a:p>
        </p:txBody>
      </p:sp>
      <p:cxnSp>
        <p:nvCxnSpPr>
          <p:cNvPr id="150" name="Straight Connector 149"/>
          <p:cNvCxnSpPr>
            <a:cxnSpLocks/>
          </p:cNvCxnSpPr>
          <p:nvPr/>
        </p:nvCxnSpPr>
        <p:spPr>
          <a:xfrm>
            <a:off x="2162116" y="3664033"/>
            <a:ext cx="0" cy="93662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675748" y="3654703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Oil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5137784" y="4983595"/>
            <a:ext cx="140657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855400" y="4983595"/>
            <a:ext cx="2382" cy="237424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5225886" y="4637429"/>
            <a:ext cx="95250" cy="346166"/>
            <a:chOff x="366713" y="1318688"/>
            <a:chExt cx="95250" cy="346166"/>
          </a:xfrm>
        </p:grpSpPr>
        <p:sp>
          <p:nvSpPr>
            <p:cNvPr id="154" name="Isosceles Triangle 153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99848" y="4634902"/>
            <a:ext cx="95250" cy="346166"/>
            <a:chOff x="366713" y="1318688"/>
            <a:chExt cx="95250" cy="346166"/>
          </a:xfrm>
        </p:grpSpPr>
        <p:sp>
          <p:nvSpPr>
            <p:cNvPr id="160" name="Isosceles Triangle 159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795870" y="4642773"/>
            <a:ext cx="95250" cy="346166"/>
            <a:chOff x="366713" y="1318688"/>
            <a:chExt cx="95250" cy="346166"/>
          </a:xfrm>
        </p:grpSpPr>
        <p:sp>
          <p:nvSpPr>
            <p:cNvPr id="163" name="Isosceles Triangle 162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75224" y="4633421"/>
            <a:ext cx="95250" cy="346166"/>
            <a:chOff x="366713" y="1318688"/>
            <a:chExt cx="95250" cy="346166"/>
          </a:xfrm>
        </p:grpSpPr>
        <p:sp>
          <p:nvSpPr>
            <p:cNvPr id="166" name="Isosceles Triangle 165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365737" y="4633421"/>
            <a:ext cx="95250" cy="346166"/>
            <a:chOff x="366713" y="1318688"/>
            <a:chExt cx="95250" cy="346166"/>
          </a:xfrm>
        </p:grpSpPr>
        <p:sp>
          <p:nvSpPr>
            <p:cNvPr id="169" name="Isosceles Triangle 168"/>
            <p:cNvSpPr/>
            <p:nvPr/>
          </p:nvSpPr>
          <p:spPr>
            <a:xfrm>
              <a:off x="381000" y="1524000"/>
              <a:ext cx="76200" cy="140854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66713" y="1318688"/>
              <a:ext cx="95250" cy="188849"/>
            </a:xfrm>
            <a:custGeom>
              <a:avLst/>
              <a:gdLst>
                <a:gd name="connsiteX0" fmla="*/ 33337 w 95250"/>
                <a:gd name="connsiteY0" fmla="*/ 186262 h 188849"/>
                <a:gd name="connsiteX1" fmla="*/ 9525 w 95250"/>
                <a:gd name="connsiteY1" fmla="*/ 133875 h 188849"/>
                <a:gd name="connsiteX2" fmla="*/ 4762 w 95250"/>
                <a:gd name="connsiteY2" fmla="*/ 119587 h 188849"/>
                <a:gd name="connsiteX3" fmla="*/ 0 w 95250"/>
                <a:gd name="connsiteY3" fmla="*/ 105300 h 188849"/>
                <a:gd name="connsiteX4" fmla="*/ 19050 w 95250"/>
                <a:gd name="connsiteY4" fmla="*/ 67200 h 188849"/>
                <a:gd name="connsiteX5" fmla="*/ 23812 w 95250"/>
                <a:gd name="connsiteY5" fmla="*/ 52912 h 188849"/>
                <a:gd name="connsiteX6" fmla="*/ 47625 w 95250"/>
                <a:gd name="connsiteY6" fmla="*/ 24337 h 188849"/>
                <a:gd name="connsiteX7" fmla="*/ 52387 w 95250"/>
                <a:gd name="connsiteY7" fmla="*/ 525 h 188849"/>
                <a:gd name="connsiteX8" fmla="*/ 61912 w 95250"/>
                <a:gd name="connsiteY8" fmla="*/ 14812 h 188849"/>
                <a:gd name="connsiteX9" fmla="*/ 66675 w 95250"/>
                <a:gd name="connsiteY9" fmla="*/ 43387 h 188849"/>
                <a:gd name="connsiteX10" fmla="*/ 80962 w 95250"/>
                <a:gd name="connsiteY10" fmla="*/ 71962 h 188849"/>
                <a:gd name="connsiteX11" fmla="*/ 95250 w 95250"/>
                <a:gd name="connsiteY11" fmla="*/ 100537 h 188849"/>
                <a:gd name="connsiteX12" fmla="*/ 85725 w 95250"/>
                <a:gd name="connsiteY12" fmla="*/ 133875 h 188849"/>
                <a:gd name="connsiteX13" fmla="*/ 80962 w 95250"/>
                <a:gd name="connsiteY13" fmla="*/ 152925 h 188849"/>
                <a:gd name="connsiteX14" fmla="*/ 76200 w 95250"/>
                <a:gd name="connsiteY14" fmla="*/ 167212 h 188849"/>
                <a:gd name="connsiteX15" fmla="*/ 33337 w 95250"/>
                <a:gd name="connsiteY15" fmla="*/ 186262 h 18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88849">
                  <a:moveTo>
                    <a:pt x="33337" y="186262"/>
                  </a:moveTo>
                  <a:cubicBezTo>
                    <a:pt x="13884" y="153840"/>
                    <a:pt x="21978" y="171232"/>
                    <a:pt x="9525" y="133875"/>
                  </a:cubicBezTo>
                  <a:lnTo>
                    <a:pt x="4762" y="119587"/>
                  </a:lnTo>
                  <a:lnTo>
                    <a:pt x="0" y="105300"/>
                  </a:lnTo>
                  <a:cubicBezTo>
                    <a:pt x="10327" y="43329"/>
                    <a:pt x="-6014" y="98531"/>
                    <a:pt x="19050" y="67200"/>
                  </a:cubicBezTo>
                  <a:cubicBezTo>
                    <a:pt x="22186" y="63280"/>
                    <a:pt x="21567" y="57402"/>
                    <a:pt x="23812" y="52912"/>
                  </a:cubicBezTo>
                  <a:cubicBezTo>
                    <a:pt x="30441" y="39653"/>
                    <a:pt x="37094" y="34868"/>
                    <a:pt x="47625" y="24337"/>
                  </a:cubicBezTo>
                  <a:cubicBezTo>
                    <a:pt x="49212" y="16400"/>
                    <a:pt x="45652" y="5015"/>
                    <a:pt x="52387" y="525"/>
                  </a:cubicBezTo>
                  <a:cubicBezTo>
                    <a:pt x="57149" y="-2650"/>
                    <a:pt x="60102" y="9382"/>
                    <a:pt x="61912" y="14812"/>
                  </a:cubicBezTo>
                  <a:cubicBezTo>
                    <a:pt x="64966" y="23973"/>
                    <a:pt x="64580" y="33961"/>
                    <a:pt x="66675" y="43387"/>
                  </a:cubicBezTo>
                  <a:cubicBezTo>
                    <a:pt x="71464" y="64938"/>
                    <a:pt x="70685" y="51408"/>
                    <a:pt x="80962" y="71962"/>
                  </a:cubicBezTo>
                  <a:cubicBezTo>
                    <a:pt x="100680" y="111396"/>
                    <a:pt x="67954" y="59594"/>
                    <a:pt x="95250" y="100537"/>
                  </a:cubicBezTo>
                  <a:cubicBezTo>
                    <a:pt x="80360" y="160090"/>
                    <a:pt x="99390" y="86048"/>
                    <a:pt x="85725" y="133875"/>
                  </a:cubicBezTo>
                  <a:cubicBezTo>
                    <a:pt x="83927" y="140169"/>
                    <a:pt x="82760" y="146631"/>
                    <a:pt x="80962" y="152925"/>
                  </a:cubicBezTo>
                  <a:cubicBezTo>
                    <a:pt x="79583" y="157752"/>
                    <a:pt x="77289" y="162312"/>
                    <a:pt x="76200" y="167212"/>
                  </a:cubicBezTo>
                  <a:cubicBezTo>
                    <a:pt x="74105" y="176638"/>
                    <a:pt x="71437" y="195787"/>
                    <a:pt x="33337" y="1862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677160" y="3494251"/>
            <a:ext cx="330201" cy="136772"/>
            <a:chOff x="4133530" y="3495757"/>
            <a:chExt cx="330201" cy="136772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4133530" y="3632529"/>
              <a:ext cx="3302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300446" y="3495757"/>
              <a:ext cx="0" cy="13677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669709" y="4418135"/>
            <a:ext cx="330201" cy="136772"/>
            <a:chOff x="4133530" y="3495757"/>
            <a:chExt cx="330201" cy="136772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4133530" y="3632529"/>
              <a:ext cx="3302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300446" y="3495757"/>
              <a:ext cx="0" cy="13677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46"/>
          <p:cNvSpPr/>
          <p:nvPr/>
        </p:nvSpPr>
        <p:spPr>
          <a:xfrm>
            <a:off x="5547360" y="580103"/>
            <a:ext cx="243840" cy="1170320"/>
          </a:xfrm>
          <a:custGeom>
            <a:avLst/>
            <a:gdLst>
              <a:gd name="connsiteX0" fmla="*/ 78377 w 243840"/>
              <a:gd name="connsiteY0" fmla="*/ 1445935 h 1445935"/>
              <a:gd name="connsiteX1" fmla="*/ 104503 w 243840"/>
              <a:gd name="connsiteY1" fmla="*/ 1376266 h 1445935"/>
              <a:gd name="connsiteX2" fmla="*/ 113211 w 243840"/>
              <a:gd name="connsiteY2" fmla="*/ 1324015 h 1445935"/>
              <a:gd name="connsiteX3" fmla="*/ 104503 w 243840"/>
              <a:gd name="connsiteY3" fmla="*/ 1141135 h 1445935"/>
              <a:gd name="connsiteX4" fmla="*/ 87086 w 243840"/>
              <a:gd name="connsiteY4" fmla="*/ 1115009 h 1445935"/>
              <a:gd name="connsiteX5" fmla="*/ 52251 w 243840"/>
              <a:gd name="connsiteY5" fmla="*/ 1045341 h 1445935"/>
              <a:gd name="connsiteX6" fmla="*/ 43543 w 243840"/>
              <a:gd name="connsiteY6" fmla="*/ 1019215 h 1445935"/>
              <a:gd name="connsiteX7" fmla="*/ 8709 w 243840"/>
              <a:gd name="connsiteY7" fmla="*/ 966963 h 1445935"/>
              <a:gd name="connsiteX8" fmla="*/ 0 w 243840"/>
              <a:gd name="connsiteY8" fmla="*/ 923421 h 1445935"/>
              <a:gd name="connsiteX9" fmla="*/ 17417 w 243840"/>
              <a:gd name="connsiteY9" fmla="*/ 818918 h 1445935"/>
              <a:gd name="connsiteX10" fmla="*/ 69669 w 243840"/>
              <a:gd name="connsiteY10" fmla="*/ 749249 h 1445935"/>
              <a:gd name="connsiteX11" fmla="*/ 130629 w 243840"/>
              <a:gd name="connsiteY11" fmla="*/ 679581 h 1445935"/>
              <a:gd name="connsiteX12" fmla="*/ 165463 w 243840"/>
              <a:gd name="connsiteY12" fmla="*/ 627329 h 1445935"/>
              <a:gd name="connsiteX13" fmla="*/ 182880 w 243840"/>
              <a:gd name="connsiteY13" fmla="*/ 601203 h 1445935"/>
              <a:gd name="connsiteX14" fmla="*/ 217714 w 243840"/>
              <a:gd name="connsiteY14" fmla="*/ 522826 h 1445935"/>
              <a:gd name="connsiteX15" fmla="*/ 209006 w 243840"/>
              <a:gd name="connsiteY15" fmla="*/ 374781 h 1445935"/>
              <a:gd name="connsiteX16" fmla="*/ 191589 w 243840"/>
              <a:gd name="connsiteY16" fmla="*/ 322529 h 1445935"/>
              <a:gd name="connsiteX17" fmla="*/ 174171 w 243840"/>
              <a:gd name="connsiteY17" fmla="*/ 305112 h 1445935"/>
              <a:gd name="connsiteX18" fmla="*/ 148046 w 243840"/>
              <a:gd name="connsiteY18" fmla="*/ 252861 h 1445935"/>
              <a:gd name="connsiteX19" fmla="*/ 139337 w 243840"/>
              <a:gd name="connsiteY19" fmla="*/ 226735 h 1445935"/>
              <a:gd name="connsiteX20" fmla="*/ 121920 w 243840"/>
              <a:gd name="connsiteY20" fmla="*/ 148358 h 1445935"/>
              <a:gd name="connsiteX21" fmla="*/ 130629 w 243840"/>
              <a:gd name="connsiteY21" fmla="*/ 87398 h 1445935"/>
              <a:gd name="connsiteX22" fmla="*/ 139337 w 243840"/>
              <a:gd name="connsiteY22" fmla="*/ 61272 h 1445935"/>
              <a:gd name="connsiteX23" fmla="*/ 165463 w 243840"/>
              <a:gd name="connsiteY23" fmla="*/ 52563 h 1445935"/>
              <a:gd name="connsiteX24" fmla="*/ 191589 w 243840"/>
              <a:gd name="connsiteY24" fmla="*/ 35146 h 1445935"/>
              <a:gd name="connsiteX25" fmla="*/ 235131 w 243840"/>
              <a:gd name="connsiteY25" fmla="*/ 312 h 1445935"/>
              <a:gd name="connsiteX26" fmla="*/ 243840 w 243840"/>
              <a:gd name="connsiteY26" fmla="*/ 312 h 14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3840" h="1445935">
                <a:moveTo>
                  <a:pt x="78377" y="1445935"/>
                </a:moveTo>
                <a:cubicBezTo>
                  <a:pt x="81765" y="1437466"/>
                  <a:pt x="101091" y="1391621"/>
                  <a:pt x="104503" y="1376266"/>
                </a:cubicBezTo>
                <a:cubicBezTo>
                  <a:pt x="108333" y="1359029"/>
                  <a:pt x="110308" y="1341432"/>
                  <a:pt x="113211" y="1324015"/>
                </a:cubicBezTo>
                <a:cubicBezTo>
                  <a:pt x="110308" y="1263055"/>
                  <a:pt x="112073" y="1201693"/>
                  <a:pt x="104503" y="1141135"/>
                </a:cubicBezTo>
                <a:cubicBezTo>
                  <a:pt x="103205" y="1130749"/>
                  <a:pt x="91337" y="1124573"/>
                  <a:pt x="87086" y="1115009"/>
                </a:cubicBezTo>
                <a:cubicBezTo>
                  <a:pt x="55065" y="1042962"/>
                  <a:pt x="88021" y="1081109"/>
                  <a:pt x="52251" y="1045341"/>
                </a:cubicBezTo>
                <a:cubicBezTo>
                  <a:pt x="49348" y="1036632"/>
                  <a:pt x="48001" y="1027240"/>
                  <a:pt x="43543" y="1019215"/>
                </a:cubicBezTo>
                <a:cubicBezTo>
                  <a:pt x="33377" y="1000916"/>
                  <a:pt x="8709" y="966963"/>
                  <a:pt x="8709" y="966963"/>
                </a:cubicBezTo>
                <a:cubicBezTo>
                  <a:pt x="5806" y="952449"/>
                  <a:pt x="0" y="938222"/>
                  <a:pt x="0" y="923421"/>
                </a:cubicBezTo>
                <a:cubicBezTo>
                  <a:pt x="0" y="911914"/>
                  <a:pt x="3792" y="843444"/>
                  <a:pt x="17417" y="818918"/>
                </a:cubicBezTo>
                <a:cubicBezTo>
                  <a:pt x="90160" y="687978"/>
                  <a:pt x="24366" y="809652"/>
                  <a:pt x="69669" y="749249"/>
                </a:cubicBezTo>
                <a:cubicBezTo>
                  <a:pt x="120470" y="681515"/>
                  <a:pt x="82005" y="711996"/>
                  <a:pt x="130629" y="679581"/>
                </a:cubicBezTo>
                <a:lnTo>
                  <a:pt x="165463" y="627329"/>
                </a:lnTo>
                <a:cubicBezTo>
                  <a:pt x="171269" y="618620"/>
                  <a:pt x="179570" y="611132"/>
                  <a:pt x="182880" y="601203"/>
                </a:cubicBezTo>
                <a:cubicBezTo>
                  <a:pt x="203607" y="539023"/>
                  <a:pt x="190113" y="564228"/>
                  <a:pt x="217714" y="522826"/>
                </a:cubicBezTo>
                <a:cubicBezTo>
                  <a:pt x="214811" y="473478"/>
                  <a:pt x="215400" y="423799"/>
                  <a:pt x="209006" y="374781"/>
                </a:cubicBezTo>
                <a:cubicBezTo>
                  <a:pt x="206631" y="356576"/>
                  <a:pt x="204571" y="335511"/>
                  <a:pt x="191589" y="322529"/>
                </a:cubicBezTo>
                <a:lnTo>
                  <a:pt x="174171" y="305112"/>
                </a:lnTo>
                <a:cubicBezTo>
                  <a:pt x="152285" y="239450"/>
                  <a:pt x="181806" y="320380"/>
                  <a:pt x="148046" y="252861"/>
                </a:cubicBezTo>
                <a:cubicBezTo>
                  <a:pt x="143941" y="244650"/>
                  <a:pt x="141859" y="235562"/>
                  <a:pt x="139337" y="226735"/>
                </a:cubicBezTo>
                <a:cubicBezTo>
                  <a:pt x="131141" y="198048"/>
                  <a:pt x="127904" y="178276"/>
                  <a:pt x="121920" y="148358"/>
                </a:cubicBezTo>
                <a:cubicBezTo>
                  <a:pt x="124823" y="128038"/>
                  <a:pt x="126604" y="107526"/>
                  <a:pt x="130629" y="87398"/>
                </a:cubicBezTo>
                <a:cubicBezTo>
                  <a:pt x="132429" y="78397"/>
                  <a:pt x="132846" y="67763"/>
                  <a:pt x="139337" y="61272"/>
                </a:cubicBezTo>
                <a:cubicBezTo>
                  <a:pt x="145828" y="54781"/>
                  <a:pt x="157252" y="56668"/>
                  <a:pt x="165463" y="52563"/>
                </a:cubicBezTo>
                <a:cubicBezTo>
                  <a:pt x="174824" y="47882"/>
                  <a:pt x="182880" y="40952"/>
                  <a:pt x="191589" y="35146"/>
                </a:cubicBezTo>
                <a:cubicBezTo>
                  <a:pt x="211357" y="5495"/>
                  <a:pt x="201481" y="8725"/>
                  <a:pt x="235131" y="312"/>
                </a:cubicBezTo>
                <a:cubicBezTo>
                  <a:pt x="237947" y="-392"/>
                  <a:pt x="240937" y="312"/>
                  <a:pt x="243840" y="3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860870" y="580103"/>
            <a:ext cx="193763" cy="1187737"/>
          </a:xfrm>
          <a:custGeom>
            <a:avLst/>
            <a:gdLst>
              <a:gd name="connsiteX0" fmla="*/ 0 w 174171"/>
              <a:gd name="connsiteY0" fmla="*/ 1497944 h 1497944"/>
              <a:gd name="connsiteX1" fmla="*/ 34834 w 174171"/>
              <a:gd name="connsiteY1" fmla="*/ 1454401 h 1497944"/>
              <a:gd name="connsiteX2" fmla="*/ 52251 w 174171"/>
              <a:gd name="connsiteY2" fmla="*/ 1402150 h 1497944"/>
              <a:gd name="connsiteX3" fmla="*/ 43542 w 174171"/>
              <a:gd name="connsiteY3" fmla="*/ 1210561 h 1497944"/>
              <a:gd name="connsiteX4" fmla="*/ 34834 w 174171"/>
              <a:gd name="connsiteY4" fmla="*/ 1184435 h 1497944"/>
              <a:gd name="connsiteX5" fmla="*/ 26125 w 174171"/>
              <a:gd name="connsiteY5" fmla="*/ 1132184 h 1497944"/>
              <a:gd name="connsiteX6" fmla="*/ 8708 w 174171"/>
              <a:gd name="connsiteY6" fmla="*/ 1071224 h 1497944"/>
              <a:gd name="connsiteX7" fmla="*/ 0 w 174171"/>
              <a:gd name="connsiteY7" fmla="*/ 1036390 h 1497944"/>
              <a:gd name="connsiteX8" fmla="*/ 8708 w 174171"/>
              <a:gd name="connsiteY8" fmla="*/ 844801 h 1497944"/>
              <a:gd name="connsiteX9" fmla="*/ 26125 w 174171"/>
              <a:gd name="connsiteY9" fmla="*/ 766424 h 1497944"/>
              <a:gd name="connsiteX10" fmla="*/ 43542 w 174171"/>
              <a:gd name="connsiteY10" fmla="*/ 714173 h 1497944"/>
              <a:gd name="connsiteX11" fmla="*/ 52251 w 174171"/>
              <a:gd name="connsiteY11" fmla="*/ 688047 h 1497944"/>
              <a:gd name="connsiteX12" fmla="*/ 87085 w 174171"/>
              <a:gd name="connsiteY12" fmla="*/ 635795 h 1497944"/>
              <a:gd name="connsiteX13" fmla="*/ 104502 w 174171"/>
              <a:gd name="connsiteY13" fmla="*/ 609670 h 1497944"/>
              <a:gd name="connsiteX14" fmla="*/ 113211 w 174171"/>
              <a:gd name="connsiteY14" fmla="*/ 583544 h 1497944"/>
              <a:gd name="connsiteX15" fmla="*/ 130628 w 174171"/>
              <a:gd name="connsiteY15" fmla="*/ 557418 h 1497944"/>
              <a:gd name="connsiteX16" fmla="*/ 148045 w 174171"/>
              <a:gd name="connsiteY16" fmla="*/ 505167 h 1497944"/>
              <a:gd name="connsiteX17" fmla="*/ 165462 w 174171"/>
              <a:gd name="connsiteY17" fmla="*/ 435498 h 1497944"/>
              <a:gd name="connsiteX18" fmla="*/ 156754 w 174171"/>
              <a:gd name="connsiteY18" fmla="*/ 139407 h 1497944"/>
              <a:gd name="connsiteX19" fmla="*/ 148045 w 174171"/>
              <a:gd name="connsiteY19" fmla="*/ 113281 h 1497944"/>
              <a:gd name="connsiteX20" fmla="*/ 156754 w 174171"/>
              <a:gd name="connsiteY20" fmla="*/ 26195 h 1497944"/>
              <a:gd name="connsiteX21" fmla="*/ 174171 w 174171"/>
              <a:gd name="connsiteY21" fmla="*/ 70 h 149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4171" h="1497944">
                <a:moveTo>
                  <a:pt x="0" y="1497944"/>
                </a:moveTo>
                <a:cubicBezTo>
                  <a:pt x="11611" y="1483430"/>
                  <a:pt x="25933" y="1470719"/>
                  <a:pt x="34834" y="1454401"/>
                </a:cubicBezTo>
                <a:cubicBezTo>
                  <a:pt x="43625" y="1438284"/>
                  <a:pt x="52251" y="1402150"/>
                  <a:pt x="52251" y="1402150"/>
                </a:cubicBezTo>
                <a:cubicBezTo>
                  <a:pt x="49348" y="1338287"/>
                  <a:pt x="48640" y="1274286"/>
                  <a:pt x="43542" y="1210561"/>
                </a:cubicBezTo>
                <a:cubicBezTo>
                  <a:pt x="42810" y="1201411"/>
                  <a:pt x="36825" y="1193396"/>
                  <a:pt x="34834" y="1184435"/>
                </a:cubicBezTo>
                <a:cubicBezTo>
                  <a:pt x="31004" y="1167198"/>
                  <a:pt x="29588" y="1149498"/>
                  <a:pt x="26125" y="1132184"/>
                </a:cubicBezTo>
                <a:cubicBezTo>
                  <a:pt x="17047" y="1086795"/>
                  <a:pt x="19778" y="1109970"/>
                  <a:pt x="8708" y="1071224"/>
                </a:cubicBezTo>
                <a:cubicBezTo>
                  <a:pt x="5420" y="1059716"/>
                  <a:pt x="2903" y="1048001"/>
                  <a:pt x="0" y="1036390"/>
                </a:cubicBezTo>
                <a:cubicBezTo>
                  <a:pt x="2903" y="972527"/>
                  <a:pt x="3986" y="908555"/>
                  <a:pt x="8708" y="844801"/>
                </a:cubicBezTo>
                <a:cubicBezTo>
                  <a:pt x="9523" y="833803"/>
                  <a:pt x="22109" y="779812"/>
                  <a:pt x="26125" y="766424"/>
                </a:cubicBezTo>
                <a:cubicBezTo>
                  <a:pt x="31400" y="748839"/>
                  <a:pt x="37736" y="731590"/>
                  <a:pt x="43542" y="714173"/>
                </a:cubicBezTo>
                <a:cubicBezTo>
                  <a:pt x="46445" y="705464"/>
                  <a:pt x="47159" y="695685"/>
                  <a:pt x="52251" y="688047"/>
                </a:cubicBezTo>
                <a:lnTo>
                  <a:pt x="87085" y="635795"/>
                </a:lnTo>
                <a:cubicBezTo>
                  <a:pt x="92891" y="627087"/>
                  <a:pt x="101192" y="619599"/>
                  <a:pt x="104502" y="609670"/>
                </a:cubicBezTo>
                <a:cubicBezTo>
                  <a:pt x="107405" y="600961"/>
                  <a:pt x="109106" y="591755"/>
                  <a:pt x="113211" y="583544"/>
                </a:cubicBezTo>
                <a:cubicBezTo>
                  <a:pt x="117892" y="574183"/>
                  <a:pt x="126377" y="566982"/>
                  <a:pt x="130628" y="557418"/>
                </a:cubicBezTo>
                <a:cubicBezTo>
                  <a:pt x="138084" y="540641"/>
                  <a:pt x="142239" y="522584"/>
                  <a:pt x="148045" y="505167"/>
                </a:cubicBezTo>
                <a:cubicBezTo>
                  <a:pt x="161435" y="464996"/>
                  <a:pt x="154953" y="488047"/>
                  <a:pt x="165462" y="435498"/>
                </a:cubicBezTo>
                <a:cubicBezTo>
                  <a:pt x="162559" y="336801"/>
                  <a:pt x="162083" y="238003"/>
                  <a:pt x="156754" y="139407"/>
                </a:cubicBezTo>
                <a:cubicBezTo>
                  <a:pt x="156259" y="130241"/>
                  <a:pt x="148045" y="122461"/>
                  <a:pt x="148045" y="113281"/>
                </a:cubicBezTo>
                <a:cubicBezTo>
                  <a:pt x="148045" y="84108"/>
                  <a:pt x="152318" y="55029"/>
                  <a:pt x="156754" y="26195"/>
                </a:cubicBezTo>
                <a:cubicBezTo>
                  <a:pt x="161197" y="-2684"/>
                  <a:pt x="157922" y="70"/>
                  <a:pt x="174171" y="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061167" y="580102"/>
            <a:ext cx="181585" cy="1187738"/>
          </a:xfrm>
          <a:custGeom>
            <a:avLst/>
            <a:gdLst>
              <a:gd name="connsiteX0" fmla="*/ 95794 w 252548"/>
              <a:gd name="connsiteY0" fmla="*/ 1367245 h 1367245"/>
              <a:gd name="connsiteX1" fmla="*/ 69668 w 252548"/>
              <a:gd name="connsiteY1" fmla="*/ 1227908 h 1367245"/>
              <a:gd name="connsiteX2" fmla="*/ 34834 w 252548"/>
              <a:gd name="connsiteY2" fmla="*/ 1175657 h 1367245"/>
              <a:gd name="connsiteX3" fmla="*/ 17417 w 252548"/>
              <a:gd name="connsiteY3" fmla="*/ 1105988 h 1367245"/>
              <a:gd name="connsiteX4" fmla="*/ 0 w 252548"/>
              <a:gd name="connsiteY4" fmla="*/ 1053737 h 1367245"/>
              <a:gd name="connsiteX5" fmla="*/ 17417 w 252548"/>
              <a:gd name="connsiteY5" fmla="*/ 896983 h 1367245"/>
              <a:gd name="connsiteX6" fmla="*/ 34834 w 252548"/>
              <a:gd name="connsiteY6" fmla="*/ 862148 h 1367245"/>
              <a:gd name="connsiteX7" fmla="*/ 69668 w 252548"/>
              <a:gd name="connsiteY7" fmla="*/ 809897 h 1367245"/>
              <a:gd name="connsiteX8" fmla="*/ 78377 w 252548"/>
              <a:gd name="connsiteY8" fmla="*/ 775063 h 1367245"/>
              <a:gd name="connsiteX9" fmla="*/ 113211 w 252548"/>
              <a:gd name="connsiteY9" fmla="*/ 722811 h 1367245"/>
              <a:gd name="connsiteX10" fmla="*/ 121920 w 252548"/>
              <a:gd name="connsiteY10" fmla="*/ 696685 h 1367245"/>
              <a:gd name="connsiteX11" fmla="*/ 148045 w 252548"/>
              <a:gd name="connsiteY11" fmla="*/ 679268 h 1367245"/>
              <a:gd name="connsiteX12" fmla="*/ 156754 w 252548"/>
              <a:gd name="connsiteY12" fmla="*/ 653143 h 1367245"/>
              <a:gd name="connsiteX13" fmla="*/ 174171 w 252548"/>
              <a:gd name="connsiteY13" fmla="*/ 627017 h 1367245"/>
              <a:gd name="connsiteX14" fmla="*/ 191588 w 252548"/>
              <a:gd name="connsiteY14" fmla="*/ 566057 h 1367245"/>
              <a:gd name="connsiteX15" fmla="*/ 209005 w 252548"/>
              <a:gd name="connsiteY15" fmla="*/ 539931 h 1367245"/>
              <a:gd name="connsiteX16" fmla="*/ 217714 w 252548"/>
              <a:gd name="connsiteY16" fmla="*/ 505097 h 1367245"/>
              <a:gd name="connsiteX17" fmla="*/ 235131 w 252548"/>
              <a:gd name="connsiteY17" fmla="*/ 452845 h 1367245"/>
              <a:gd name="connsiteX18" fmla="*/ 252548 w 252548"/>
              <a:gd name="connsiteY18" fmla="*/ 365760 h 1367245"/>
              <a:gd name="connsiteX19" fmla="*/ 243840 w 252548"/>
              <a:gd name="connsiteY19" fmla="*/ 235131 h 1367245"/>
              <a:gd name="connsiteX20" fmla="*/ 235131 w 252548"/>
              <a:gd name="connsiteY20" fmla="*/ 191588 h 1367245"/>
              <a:gd name="connsiteX21" fmla="*/ 226423 w 252548"/>
              <a:gd name="connsiteY21" fmla="*/ 139337 h 1367245"/>
              <a:gd name="connsiteX22" fmla="*/ 209005 w 252548"/>
              <a:gd name="connsiteY22" fmla="*/ 87085 h 1367245"/>
              <a:gd name="connsiteX23" fmla="*/ 209005 w 252548"/>
              <a:gd name="connsiteY23" fmla="*/ 0 h 13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548" h="1367245">
                <a:moveTo>
                  <a:pt x="95794" y="1367245"/>
                </a:moveTo>
                <a:cubicBezTo>
                  <a:pt x="92730" y="1336603"/>
                  <a:pt x="91608" y="1260818"/>
                  <a:pt x="69668" y="1227908"/>
                </a:cubicBezTo>
                <a:cubicBezTo>
                  <a:pt x="58057" y="1210491"/>
                  <a:pt x="41454" y="1195515"/>
                  <a:pt x="34834" y="1175657"/>
                </a:cubicBezTo>
                <a:cubicBezTo>
                  <a:pt x="8412" y="1096393"/>
                  <a:pt x="48939" y="1221572"/>
                  <a:pt x="17417" y="1105988"/>
                </a:cubicBezTo>
                <a:cubicBezTo>
                  <a:pt x="12587" y="1088276"/>
                  <a:pt x="0" y="1053737"/>
                  <a:pt x="0" y="1053737"/>
                </a:cubicBezTo>
                <a:cubicBezTo>
                  <a:pt x="3688" y="998406"/>
                  <a:pt x="-3909" y="946743"/>
                  <a:pt x="17417" y="896983"/>
                </a:cubicBezTo>
                <a:cubicBezTo>
                  <a:pt x="22531" y="885051"/>
                  <a:pt x="28155" y="873280"/>
                  <a:pt x="34834" y="862148"/>
                </a:cubicBezTo>
                <a:cubicBezTo>
                  <a:pt x="45604" y="844198"/>
                  <a:pt x="69668" y="809897"/>
                  <a:pt x="69668" y="809897"/>
                </a:cubicBezTo>
                <a:cubicBezTo>
                  <a:pt x="72571" y="798286"/>
                  <a:pt x="73024" y="785768"/>
                  <a:pt x="78377" y="775063"/>
                </a:cubicBezTo>
                <a:cubicBezTo>
                  <a:pt x="87738" y="756340"/>
                  <a:pt x="106591" y="742670"/>
                  <a:pt x="113211" y="722811"/>
                </a:cubicBezTo>
                <a:cubicBezTo>
                  <a:pt x="116114" y="714102"/>
                  <a:pt x="116185" y="703853"/>
                  <a:pt x="121920" y="696685"/>
                </a:cubicBezTo>
                <a:cubicBezTo>
                  <a:pt x="128458" y="688512"/>
                  <a:pt x="139337" y="685074"/>
                  <a:pt x="148045" y="679268"/>
                </a:cubicBezTo>
                <a:cubicBezTo>
                  <a:pt x="150948" y="670560"/>
                  <a:pt x="152649" y="661353"/>
                  <a:pt x="156754" y="653143"/>
                </a:cubicBezTo>
                <a:cubicBezTo>
                  <a:pt x="161435" y="643782"/>
                  <a:pt x="170048" y="636637"/>
                  <a:pt x="174171" y="627017"/>
                </a:cubicBezTo>
                <a:cubicBezTo>
                  <a:pt x="190907" y="587967"/>
                  <a:pt x="174647" y="599941"/>
                  <a:pt x="191588" y="566057"/>
                </a:cubicBezTo>
                <a:cubicBezTo>
                  <a:pt x="196269" y="556695"/>
                  <a:pt x="203199" y="548640"/>
                  <a:pt x="209005" y="539931"/>
                </a:cubicBezTo>
                <a:cubicBezTo>
                  <a:pt x="211908" y="528320"/>
                  <a:pt x="214275" y="516561"/>
                  <a:pt x="217714" y="505097"/>
                </a:cubicBezTo>
                <a:cubicBezTo>
                  <a:pt x="222990" y="487512"/>
                  <a:pt x="231530" y="470848"/>
                  <a:pt x="235131" y="452845"/>
                </a:cubicBezTo>
                <a:lnTo>
                  <a:pt x="252548" y="365760"/>
                </a:lnTo>
                <a:cubicBezTo>
                  <a:pt x="249645" y="322217"/>
                  <a:pt x="248182" y="278554"/>
                  <a:pt x="243840" y="235131"/>
                </a:cubicBezTo>
                <a:cubicBezTo>
                  <a:pt x="242367" y="220403"/>
                  <a:pt x="237779" y="206151"/>
                  <a:pt x="235131" y="191588"/>
                </a:cubicBezTo>
                <a:cubicBezTo>
                  <a:pt x="231972" y="174216"/>
                  <a:pt x="230706" y="156467"/>
                  <a:pt x="226423" y="139337"/>
                </a:cubicBezTo>
                <a:cubicBezTo>
                  <a:pt x="221970" y="121526"/>
                  <a:pt x="209005" y="105445"/>
                  <a:pt x="209005" y="87085"/>
                </a:cubicBezTo>
                <a:lnTo>
                  <a:pt x="2090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99"/>
          <p:cNvSpPr>
            <a:spLocks noChangeArrowheads="1"/>
          </p:cNvSpPr>
          <p:nvPr/>
        </p:nvSpPr>
        <p:spPr bwMode="auto">
          <a:xfrm>
            <a:off x="2225304" y="4651990"/>
            <a:ext cx="4456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pass 2</a:t>
            </a:r>
            <a:endParaRPr lang="en-US" dirty="0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C4AC23B-CB2F-9BBA-453C-26D62382943B}"/>
              </a:ext>
            </a:extLst>
          </p:cNvPr>
          <p:cNvGrpSpPr/>
          <p:nvPr/>
        </p:nvGrpSpPr>
        <p:grpSpPr>
          <a:xfrm>
            <a:off x="2794260" y="3170391"/>
            <a:ext cx="683676" cy="987282"/>
            <a:chOff x="2210959" y="2568619"/>
            <a:chExt cx="683676" cy="987282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D188D42-6809-EA6A-2F5F-3B369AF0E2C8}"/>
                </a:ext>
              </a:extLst>
            </p:cNvPr>
            <p:cNvSpPr/>
            <p:nvPr/>
          </p:nvSpPr>
          <p:spPr>
            <a:xfrm>
              <a:off x="2210959" y="2711093"/>
              <a:ext cx="683676" cy="6836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FDAE954-9B1E-4CCA-9F8F-A073DBE40680}"/>
                </a:ext>
              </a:extLst>
            </p:cNvPr>
            <p:cNvGrpSpPr/>
            <p:nvPr/>
          </p:nvGrpSpPr>
          <p:grpSpPr>
            <a:xfrm>
              <a:off x="2216870" y="2930239"/>
              <a:ext cx="662036" cy="315277"/>
              <a:chOff x="2216870" y="2930239"/>
              <a:chExt cx="662036" cy="31527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8CBBB4C-2E40-D906-2A26-FB0FE4D482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6870" y="2930239"/>
                <a:ext cx="205377" cy="1581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A7A3266-EF01-FC5A-18D3-17EB9490094A}"/>
                  </a:ext>
                </a:extLst>
              </p:cNvPr>
              <p:cNvCxnSpPr/>
              <p:nvPr/>
            </p:nvCxnSpPr>
            <p:spPr>
              <a:xfrm flipV="1">
                <a:off x="2673529" y="3087373"/>
                <a:ext cx="205377" cy="1581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4180504-6CA8-6B24-E5C2-555F615D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8855" y="2930239"/>
                <a:ext cx="247801" cy="309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8F9909D-834B-48B8-CB35-4C15018C3580}"/>
                </a:ext>
              </a:extLst>
            </p:cNvPr>
            <p:cNvCxnSpPr>
              <a:cxnSpLocks/>
              <a:stCxn id="180" idx="0"/>
            </p:cNvCxnSpPr>
            <p:nvPr/>
          </p:nvCxnSpPr>
          <p:spPr>
            <a:xfrm flipV="1">
              <a:off x="2552797" y="2568619"/>
              <a:ext cx="0" cy="1424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A72F409-93B3-A3A8-99FC-D8C74E1F5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8987" y="3407469"/>
              <a:ext cx="0" cy="1484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C492EF3-EB18-B659-E182-B3515F1D95F4}"/>
              </a:ext>
            </a:extLst>
          </p:cNvPr>
          <p:cNvGrpSpPr/>
          <p:nvPr/>
        </p:nvGrpSpPr>
        <p:grpSpPr>
          <a:xfrm>
            <a:off x="2791794" y="4143458"/>
            <a:ext cx="683676" cy="942975"/>
            <a:chOff x="2210959" y="2642294"/>
            <a:chExt cx="683676" cy="942975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4AB850DC-573B-FD0B-3829-F1A9ED37E6B8}"/>
                </a:ext>
              </a:extLst>
            </p:cNvPr>
            <p:cNvSpPr/>
            <p:nvPr/>
          </p:nvSpPr>
          <p:spPr>
            <a:xfrm>
              <a:off x="2210959" y="2711093"/>
              <a:ext cx="683676" cy="6836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2469CA-6FD1-45E9-966D-90DAB5342AC7}"/>
                </a:ext>
              </a:extLst>
            </p:cNvPr>
            <p:cNvGrpSpPr/>
            <p:nvPr/>
          </p:nvGrpSpPr>
          <p:grpSpPr>
            <a:xfrm>
              <a:off x="2216870" y="2930239"/>
              <a:ext cx="662036" cy="315277"/>
              <a:chOff x="2216870" y="2930239"/>
              <a:chExt cx="662036" cy="315277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E427B600-01C3-A122-66C8-1BC2335FAA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6870" y="2930239"/>
                <a:ext cx="205377" cy="1581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3085358D-8637-6318-EAC4-B5A52E2CB270}"/>
                  </a:ext>
                </a:extLst>
              </p:cNvPr>
              <p:cNvCxnSpPr/>
              <p:nvPr/>
            </p:nvCxnSpPr>
            <p:spPr>
              <a:xfrm flipV="1">
                <a:off x="2673529" y="3087373"/>
                <a:ext cx="205377" cy="1581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BF93EE1-5C72-2FA2-8E7C-067D5D872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8855" y="2930239"/>
                <a:ext cx="247801" cy="309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C7E0156-45EA-7275-4492-6E96A5F16377}"/>
                </a:ext>
              </a:extLst>
            </p:cNvPr>
            <p:cNvCxnSpPr>
              <a:cxnSpLocks/>
              <a:stCxn id="188" idx="0"/>
            </p:cNvCxnSpPr>
            <p:nvPr/>
          </p:nvCxnSpPr>
          <p:spPr>
            <a:xfrm flipV="1">
              <a:off x="2552797" y="2642294"/>
              <a:ext cx="0" cy="687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E26519C-B620-EF64-3F8D-CCC1DA19E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8987" y="3407469"/>
              <a:ext cx="0" cy="177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710C32-4EEE-2C20-C51B-2EFC5E7F8CFA}"/>
              </a:ext>
            </a:extLst>
          </p:cNvPr>
          <p:cNvCxnSpPr>
            <a:cxnSpLocks/>
          </p:cNvCxnSpPr>
          <p:nvPr/>
        </p:nvCxnSpPr>
        <p:spPr>
          <a:xfrm flipV="1">
            <a:off x="2172576" y="3676020"/>
            <a:ext cx="473041" cy="2382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FB5E0816-2198-28E3-FE8F-08AC1CDBBCDD}"/>
              </a:ext>
            </a:extLst>
          </p:cNvPr>
          <p:cNvCxnSpPr>
            <a:cxnSpLocks/>
          </p:cNvCxnSpPr>
          <p:nvPr/>
        </p:nvCxnSpPr>
        <p:spPr>
          <a:xfrm flipV="1">
            <a:off x="2172576" y="4586288"/>
            <a:ext cx="473041" cy="2382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BA933-B670-98ED-CF6F-F7D28415EC5B}"/>
              </a:ext>
            </a:extLst>
          </p:cNvPr>
          <p:cNvGrpSpPr/>
          <p:nvPr/>
        </p:nvGrpSpPr>
        <p:grpSpPr>
          <a:xfrm>
            <a:off x="1763886" y="4063289"/>
            <a:ext cx="400846" cy="169862"/>
            <a:chOff x="239886" y="4063289"/>
            <a:chExt cx="400846" cy="169862"/>
          </a:xfrm>
        </p:grpSpPr>
        <p:cxnSp>
          <p:nvCxnSpPr>
            <p:cNvPr id="155" name="Straight Arrow Connector 154"/>
            <p:cNvCxnSpPr>
              <a:cxnSpLocks/>
            </p:cNvCxnSpPr>
            <p:nvPr/>
          </p:nvCxnSpPr>
          <p:spPr>
            <a:xfrm>
              <a:off x="239886" y="4148220"/>
              <a:ext cx="39823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D13B6C3-8533-DBD2-0DAA-A9C2A4D380BE}"/>
                </a:ext>
              </a:extLst>
            </p:cNvPr>
            <p:cNvGrpSpPr/>
            <p:nvPr/>
          </p:nvGrpSpPr>
          <p:grpSpPr>
            <a:xfrm>
              <a:off x="466107" y="4063289"/>
              <a:ext cx="174625" cy="169862"/>
              <a:chOff x="10824510" y="4360552"/>
              <a:chExt cx="174625" cy="169862"/>
            </a:xfrm>
          </p:grpSpPr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1A0DBB70-E7D6-B2E9-FBAE-10936E643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7210" y="4379602"/>
                <a:ext cx="134937" cy="131762"/>
              </a:xfrm>
              <a:custGeom>
                <a:avLst/>
                <a:gdLst>
                  <a:gd name="T0" fmla="*/ 0 w 171"/>
                  <a:gd name="T1" fmla="*/ 0 h 167"/>
                  <a:gd name="T2" fmla="*/ 171 w 171"/>
                  <a:gd name="T3" fmla="*/ 85 h 167"/>
                  <a:gd name="T4" fmla="*/ 0 w 171"/>
                  <a:gd name="T5" fmla="*/ 167 h 167"/>
                  <a:gd name="T6" fmla="*/ 0 w 171"/>
                  <a:gd name="T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67">
                    <a:moveTo>
                      <a:pt x="0" y="0"/>
                    </a:moveTo>
                    <a:lnTo>
                      <a:pt x="171" y="85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7721EEA0-0033-1493-5113-8F1205927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4510" y="4360552"/>
                <a:ext cx="174625" cy="169862"/>
              </a:xfrm>
              <a:custGeom>
                <a:avLst/>
                <a:gdLst>
                  <a:gd name="T0" fmla="*/ 31 w 220"/>
                  <a:gd name="T1" fmla="*/ 24 h 214"/>
                  <a:gd name="T2" fmla="*/ 8 w 220"/>
                  <a:gd name="T3" fmla="*/ 38 h 214"/>
                  <a:gd name="T4" fmla="*/ 178 w 220"/>
                  <a:gd name="T5" fmla="*/ 122 h 214"/>
                  <a:gd name="T6" fmla="*/ 178 w 220"/>
                  <a:gd name="T7" fmla="*/ 93 h 214"/>
                  <a:gd name="T8" fmla="*/ 8 w 220"/>
                  <a:gd name="T9" fmla="*/ 175 h 214"/>
                  <a:gd name="T10" fmla="*/ 31 w 220"/>
                  <a:gd name="T11" fmla="*/ 191 h 214"/>
                  <a:gd name="T12" fmla="*/ 31 w 220"/>
                  <a:gd name="T13" fmla="*/ 24 h 214"/>
                  <a:gd name="T14" fmla="*/ 0 w 220"/>
                  <a:gd name="T15" fmla="*/ 0 h 214"/>
                  <a:gd name="T16" fmla="*/ 0 w 220"/>
                  <a:gd name="T17" fmla="*/ 214 h 214"/>
                  <a:gd name="T18" fmla="*/ 220 w 220"/>
                  <a:gd name="T19" fmla="*/ 109 h 214"/>
                  <a:gd name="T20" fmla="*/ 0 w 220"/>
                  <a:gd name="T21" fmla="*/ 0 h 214"/>
                  <a:gd name="T22" fmla="*/ 31 w 220"/>
                  <a:gd name="T23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14">
                    <a:moveTo>
                      <a:pt x="31" y="24"/>
                    </a:moveTo>
                    <a:lnTo>
                      <a:pt x="8" y="38"/>
                    </a:lnTo>
                    <a:lnTo>
                      <a:pt x="178" y="122"/>
                    </a:lnTo>
                    <a:lnTo>
                      <a:pt x="178" y="93"/>
                    </a:lnTo>
                    <a:lnTo>
                      <a:pt x="8" y="175"/>
                    </a:lnTo>
                    <a:lnTo>
                      <a:pt x="31" y="191"/>
                    </a:lnTo>
                    <a:lnTo>
                      <a:pt x="31" y="24"/>
                    </a:lnTo>
                    <a:lnTo>
                      <a:pt x="0" y="0"/>
                    </a:lnTo>
                    <a:lnTo>
                      <a:pt x="0" y="214"/>
                    </a:lnTo>
                    <a:lnTo>
                      <a:pt x="220" y="109"/>
                    </a:lnTo>
                    <a:lnTo>
                      <a:pt x="0" y="0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61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3" grpId="0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theme/theme1.xml><?xml version="1.0" encoding="utf-8"?>
<a:theme xmlns:a="http://schemas.openxmlformats.org/drawingml/2006/main" name="ExxonMobil_Template_CSG">
  <a:themeElements>
    <a:clrScheme name="ExxonMobil2">
      <a:dk1>
        <a:srgbClr val="000000"/>
      </a:dk1>
      <a:lt1>
        <a:srgbClr val="FFFFFF"/>
      </a:lt1>
      <a:dk2>
        <a:srgbClr val="ED1C2E"/>
      </a:dk2>
      <a:lt2>
        <a:srgbClr val="5A5A5A"/>
      </a:lt2>
      <a:accent1>
        <a:srgbClr val="0C479D"/>
      </a:accent1>
      <a:accent2>
        <a:srgbClr val="00A3E0"/>
      </a:accent2>
      <a:accent3>
        <a:srgbClr val="00ACA8"/>
      </a:accent3>
      <a:accent4>
        <a:srgbClr val="B4D405"/>
      </a:accent4>
      <a:accent5>
        <a:srgbClr val="FFD700"/>
      </a:accent5>
      <a:accent6>
        <a:srgbClr val="ED8B00"/>
      </a:accent6>
      <a:hlink>
        <a:srgbClr val="0C479D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xxonMobil Template" ma:contentTypeID="0x01010098F342E81C0CD14ABFA568E2C1D468AF00DE07C2D2D32E4B49A39DC1A6D61213A7" ma:contentTypeVersion="2" ma:contentTypeDescription="" ma:contentTypeScope="" ma:versionID="2212feb79c80904ba315c2bf6451b4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73e820eddf416be5f58809599652d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2722F-9A1F-408C-8986-CBAC9F0B9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3C87C4-CA7B-45E3-A26F-D9ACE8CC71B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A0D1707-A9A8-4B2C-B96B-DCABD968F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ExxonMobil_Template_CSG</Template>
  <TotalTime>1344</TotalTime>
  <Words>2317</Words>
  <Application>Microsoft Macintosh PowerPoint</Application>
  <PresentationFormat>Widescreen</PresentationFormat>
  <Paragraphs>497</Paragraphs>
  <Slides>38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EMprint</vt:lpstr>
      <vt:lpstr>Times New Roman</vt:lpstr>
      <vt:lpstr>ExxonMobil_Template_CSG</vt:lpstr>
      <vt:lpstr>Equation</vt:lpstr>
      <vt:lpstr>PowerPoint Presentation</vt:lpstr>
      <vt:lpstr>Outline</vt:lpstr>
      <vt:lpstr>Outline</vt:lpstr>
      <vt:lpstr>1.1 Petroleum Refinery (ExxonMobil Baytown)</vt:lpstr>
      <vt:lpstr>1.2 Refinery Operation [1]</vt:lpstr>
      <vt:lpstr>1.3 Refinery Process Control Hierarchy</vt:lpstr>
      <vt:lpstr>1.4 Making money with Process Control</vt:lpstr>
      <vt:lpstr>Outline</vt:lpstr>
      <vt:lpstr>2.1 Fired Heater Control Problem</vt:lpstr>
      <vt:lpstr>2.2 Fired Heater Control Specification</vt:lpstr>
      <vt:lpstr>Outline</vt:lpstr>
      <vt:lpstr>3.1 Fired Heater MPC Open-Loop Demo using MPCSIM</vt:lpstr>
      <vt:lpstr>Outline</vt:lpstr>
      <vt:lpstr>4.1 Fired Heater PID Control Solution: Base-Level PID Flow Controllers</vt:lpstr>
      <vt:lpstr>4.2 Fired Heater PID Control Solution: Total Flow and Pass Temp Balancing controllers</vt:lpstr>
      <vt:lpstr>4.3 Fired Heater PID Control Solution: Outlet Temp and Tubeskin Temp Constraint controllers</vt:lpstr>
      <vt:lpstr>4.3 Limitations of the Fired Heater PID Control Solution</vt:lpstr>
      <vt:lpstr>Outline</vt:lpstr>
      <vt:lpstr>5.1 Fired Heater Model Inputs/Outputs</vt:lpstr>
      <vt:lpstr>5.2 Fired Heater Step Test</vt:lpstr>
      <vt:lpstr>5.3 Fired Heater Step Test</vt:lpstr>
      <vt:lpstr>5.4 Fired Heater Model (Step Response)</vt:lpstr>
      <vt:lpstr>5.5 Fired Heater MPC Configuration</vt:lpstr>
      <vt:lpstr>Outline</vt:lpstr>
      <vt:lpstr>6.1 Fired Heater MPC Closed-Loop Demo using MPCSIM</vt:lpstr>
      <vt:lpstr>Outline</vt:lpstr>
      <vt:lpstr>7.1 Model Predictive Control (MPC) Algorithm</vt:lpstr>
      <vt:lpstr>7.2 MPC Block Diagram</vt:lpstr>
      <vt:lpstr>7.3 Discrete-time State-Space Model</vt:lpstr>
      <vt:lpstr>7.4 State Estimation (Where is the process going?)</vt:lpstr>
      <vt:lpstr>7.5 Steady-State Optimization (Where should the process go?)</vt:lpstr>
      <vt:lpstr>7.6 Dynamic Optimization (How do you get it there?)</vt:lpstr>
      <vt:lpstr>7.7 Impact of MPC on Process Control</vt:lpstr>
      <vt:lpstr>Outline</vt:lpstr>
      <vt:lpstr>8.1 Summary</vt:lpstr>
      <vt:lpstr>8.2 References</vt:lpstr>
      <vt:lpstr>Backup Slides</vt:lpstr>
      <vt:lpstr>2.7 Fired Heater MPC Closed-Loop Performance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text headline  Arial Regular</dc:title>
  <dc:creator>Badgwell, Thomas A</dc:creator>
  <cp:lastModifiedBy>Thomas Badgwell</cp:lastModifiedBy>
  <cp:revision>138</cp:revision>
  <dcterms:created xsi:type="dcterms:W3CDTF">2015-02-04T12:21:19Z</dcterms:created>
  <dcterms:modified xsi:type="dcterms:W3CDTF">2022-07-09T21:03:16Z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0x01010098F342E81C0CD14ABFA568E2C1D468AF00DE07C2D2D32E4B49A39DC1A6D61213A7</vt:lpwstr>
  </property>
  <property fmtid="{D5CDD505-2E9C-101B-9397-08002B2CF9AE}" pid="3" name="_AdHocReviewCycleID">
    <vt:i4>1420474135</vt:i4>
  </property>
  <property fmtid="{D5CDD505-2E9C-101B-9397-08002B2CF9AE}" pid="4" name="_NewReviewCycle">
    <vt:lpwstr/>
  </property>
  <property fmtid="{D5CDD505-2E9C-101B-9397-08002B2CF9AE}" pid="5" name="_EmailSubject">
    <vt:lpwstr>MPC Summer School July 25-28, 2017</vt:lpwstr>
  </property>
  <property fmtid="{D5CDD505-2E9C-101B-9397-08002B2CF9AE}" pid="6" name="_AuthorEmail">
    <vt:lpwstr>thomas.a.badgwell@exxonmobil.com</vt:lpwstr>
  </property>
  <property fmtid="{D5CDD505-2E9C-101B-9397-08002B2CF9AE}" pid="7" name="_AuthorEmailDisplayName">
    <vt:lpwstr>Badgwell, Thomas A</vt:lpwstr>
  </property>
</Properties>
</file>